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4.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5.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6.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heme/theme7.xml" ContentType="application/vnd.openxmlformats-officedocument.theme+xml"/>
  <Override PartName="/ppt/notesSlides/notesSlide1.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2" r:id="rId2"/>
    <p:sldMasterId id="2147483686" r:id="rId3"/>
    <p:sldMasterId id="2147483706" r:id="rId4"/>
    <p:sldMasterId id="2147483722" r:id="rId5"/>
    <p:sldMasterId id="2147483770" r:id="rId6"/>
  </p:sldMasterIdLst>
  <p:notesMasterIdLst>
    <p:notesMasterId r:id="rId38"/>
  </p:notesMasterIdLst>
  <p:sldIdLst>
    <p:sldId id="296" r:id="rId7"/>
    <p:sldId id="269" r:id="rId8"/>
    <p:sldId id="263" r:id="rId9"/>
    <p:sldId id="1851" r:id="rId10"/>
    <p:sldId id="2147478888" r:id="rId11"/>
    <p:sldId id="1839" r:id="rId12"/>
    <p:sldId id="2147483628" r:id="rId13"/>
    <p:sldId id="2147483629" r:id="rId14"/>
    <p:sldId id="2147478881" r:id="rId15"/>
    <p:sldId id="2147478878" r:id="rId16"/>
    <p:sldId id="2147478879" r:id="rId17"/>
    <p:sldId id="2147478880" r:id="rId18"/>
    <p:sldId id="2147478886" r:id="rId19"/>
    <p:sldId id="261" r:id="rId20"/>
    <p:sldId id="268" r:id="rId21"/>
    <p:sldId id="2147478882" r:id="rId22"/>
    <p:sldId id="2147478884" r:id="rId23"/>
    <p:sldId id="2147472694" r:id="rId24"/>
    <p:sldId id="2147478885" r:id="rId25"/>
    <p:sldId id="2147478883" r:id="rId26"/>
    <p:sldId id="2147483598" r:id="rId27"/>
    <p:sldId id="2147483622" r:id="rId28"/>
    <p:sldId id="2147483623" r:id="rId29"/>
    <p:sldId id="2147483624" r:id="rId30"/>
    <p:sldId id="2147483626" r:id="rId31"/>
    <p:sldId id="2147472697" r:id="rId32"/>
    <p:sldId id="2147478887" r:id="rId33"/>
    <p:sldId id="2147472698" r:id="rId34"/>
    <p:sldId id="1836" r:id="rId35"/>
    <p:sldId id="1868" r:id="rId36"/>
    <p:sldId id="2147478892"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96E4C70-B009-4EF9-AEA5-ECD4C17B3670}">
          <p14:sldIdLst/>
        </p14:section>
        <p14:section name="Default Section" id="{2E171181-01FE-4CBB-9FDE-43209125F68E}">
          <p14:sldIdLst>
            <p14:sldId id="296"/>
            <p14:sldId id="269"/>
            <p14:sldId id="263"/>
            <p14:sldId id="1851"/>
            <p14:sldId id="2147478888"/>
            <p14:sldId id="1839"/>
            <p14:sldId id="2147483628"/>
            <p14:sldId id="2147483629"/>
            <p14:sldId id="2147478881"/>
            <p14:sldId id="2147478878"/>
            <p14:sldId id="2147478879"/>
            <p14:sldId id="2147478880"/>
            <p14:sldId id="2147478886"/>
            <p14:sldId id="261"/>
            <p14:sldId id="268"/>
            <p14:sldId id="2147478882"/>
            <p14:sldId id="2147478884"/>
            <p14:sldId id="2147472694"/>
            <p14:sldId id="2147478885"/>
            <p14:sldId id="2147478883"/>
            <p14:sldId id="2147483598"/>
            <p14:sldId id="2147483622"/>
            <p14:sldId id="2147483623"/>
            <p14:sldId id="2147483624"/>
            <p14:sldId id="2147483626"/>
            <p14:sldId id="2147472697"/>
            <p14:sldId id="2147478887"/>
            <p14:sldId id="2147472698"/>
            <p14:sldId id="1836"/>
            <p14:sldId id="1868"/>
            <p14:sldId id="2147478892"/>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0" d="100"/>
          <a:sy n="70" d="100"/>
        </p:scale>
        <p:origin x="53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presProps" Target="presProps.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8" Type="http://schemas.openxmlformats.org/officeDocument/2006/relationships/slide" Target="slides/slide2.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2E12FE-679F-43F2-B2FF-D3AC72A55347}" type="datetimeFigureOut">
              <a:rPr lang="en-GB" smtClean="0"/>
              <a:t>07/05/2025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AA18FF-867B-4383-8AE3-2FBF871FC506}" type="slidenum">
              <a:rPr lang="en-GB" smtClean="0"/>
              <a:t>‹#›</a:t>
            </a:fld>
            <a:endParaRPr lang="en-GB"/>
          </a:p>
        </p:txBody>
      </p:sp>
    </p:spTree>
    <p:extLst>
      <p:ext uri="{BB962C8B-B14F-4D97-AF65-F5344CB8AC3E}">
        <p14:creationId xmlns:p14="http://schemas.microsoft.com/office/powerpoint/2010/main" val="826645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33067D-C8F5-4247-B26D-356F34207E7F}" type="slidenum">
              <a:rPr kumimoji="0" lang="en-GB"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3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037021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4DA3FD-9A04-4709-8EED-79E990A6F0B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50882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4DA3FD-9A04-4709-8EED-79E990A6F0B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12295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4DA3FD-9A04-4709-8EED-79E990A6F0B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50882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4DA3FD-9A04-4709-8EED-79E990A6F0B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15344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4DA3FD-9A04-4709-8EED-79E990A6F0B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12295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0815B6-E14C-98EE-79C5-2FD1A43DEF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3F6109-6804-F4D4-1F2A-D8CABB0F22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A19BC4-4196-1AE2-3390-4E79843EA4B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1920ACB7-C658-46BE-4B36-C262F6F583E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696B5C-12A0-4042-B4D0-BD3B9A4F58C6}" type="slidenum">
              <a:rPr kumimoji="0" lang="pt-B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pt-B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399630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7FD4D2-A8B9-DC73-08B5-56D460ED7B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34B979-BA75-F259-AF8E-42447450A1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788CCC-CE06-1007-3279-904B1AB97AD7}"/>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0D2268CC-C6AF-B617-3AF9-AA25D0D685A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696B5C-12A0-4042-B4D0-BD3B9A4F58C6}" type="slidenum">
              <a:rPr kumimoji="0" lang="pt-B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pt-B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895175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D71803-B643-ACC7-2BBB-EF0A3A6957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7477C0-41EE-97A6-CEA1-0DB0230A39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2D43F7-A2FD-C608-ADCD-0D7EDF1EFD5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CE8C884-A15B-C304-0C5C-B30E63EB70E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696B5C-12A0-4042-B4D0-BD3B9A4F58C6}" type="slidenum">
              <a:rPr kumimoji="0" lang="pt-B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pt-B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86549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AF9CC7-FE67-DB61-797E-9E1DB803D1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592F6A-CE37-1F5D-9456-613859B0C6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36F183-4617-A3FC-ECDF-45E56476EE3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B2E16D3-4660-8AF6-13BA-84B32C04968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696B5C-12A0-4042-B4D0-BD3B9A4F58C6}" type="slidenum">
              <a:rPr kumimoji="0" lang="pt-B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pt-B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738559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hyperlink" Target="http://www.facebook.com/capgemini" TargetMode="External"/><Relationship Id="rId7" Type="http://schemas.openxmlformats.org/officeDocument/2006/relationships/hyperlink" Target="http://www.slideshare.net/capgemini" TargetMode="External"/><Relationship Id="rId2" Type="http://schemas.openxmlformats.org/officeDocument/2006/relationships/image" Target="../media/image22.png"/><Relationship Id="rId1" Type="http://schemas.openxmlformats.org/officeDocument/2006/relationships/slideMaster" Target="../slideMasters/slideMaster5.xml"/><Relationship Id="rId6" Type="http://schemas.openxmlformats.org/officeDocument/2006/relationships/image" Target="../media/image24.png"/><Relationship Id="rId5" Type="http://schemas.openxmlformats.org/officeDocument/2006/relationships/hyperlink" Target="http://www.linkedin.com/company/capgemini" TargetMode="External"/><Relationship Id="rId10" Type="http://schemas.openxmlformats.org/officeDocument/2006/relationships/image" Target="../media/image26.png"/><Relationship Id="rId4" Type="http://schemas.openxmlformats.org/officeDocument/2006/relationships/image" Target="../media/image23.png"/><Relationship Id="rId9" Type="http://schemas.openxmlformats.org/officeDocument/2006/relationships/hyperlink" Target="http://www.youtube.com/capgeminimedia" TargetMode="External"/></Relationships>
</file>

<file path=ppt/slideLayouts/_rels/slideLayout10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hyperlink" Target="http://www.facebook.com/capgemini" TargetMode="External"/><Relationship Id="rId7" Type="http://schemas.openxmlformats.org/officeDocument/2006/relationships/hyperlink" Target="http://www.slideshare.net/capgemini" TargetMode="External"/><Relationship Id="rId2" Type="http://schemas.openxmlformats.org/officeDocument/2006/relationships/image" Target="../media/image22.png"/><Relationship Id="rId1" Type="http://schemas.openxmlformats.org/officeDocument/2006/relationships/slideMaster" Target="../slideMasters/slideMaster5.xml"/><Relationship Id="rId6" Type="http://schemas.openxmlformats.org/officeDocument/2006/relationships/image" Target="../media/image24.png"/><Relationship Id="rId5" Type="http://schemas.openxmlformats.org/officeDocument/2006/relationships/hyperlink" Target="http://www.linkedin.com/company/capgemini" TargetMode="External"/><Relationship Id="rId10" Type="http://schemas.openxmlformats.org/officeDocument/2006/relationships/image" Target="../media/image26.png"/><Relationship Id="rId4" Type="http://schemas.openxmlformats.org/officeDocument/2006/relationships/image" Target="../media/image23.png"/><Relationship Id="rId9" Type="http://schemas.openxmlformats.org/officeDocument/2006/relationships/hyperlink" Target="http://www.youtube.com/capgeminimedia" TargetMode="External"/></Relationships>
</file>

<file path=ppt/slideLayouts/_rels/slideLayout103.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30.png"/><Relationship Id="rId3" Type="http://schemas.openxmlformats.org/officeDocument/2006/relationships/hyperlink" Target="http://www.facebook.com/capgemini" TargetMode="External"/><Relationship Id="rId7" Type="http://schemas.openxmlformats.org/officeDocument/2006/relationships/image" Target="../media/image28.png"/><Relationship Id="rId12" Type="http://schemas.openxmlformats.org/officeDocument/2006/relationships/hyperlink" Target="http://www.youtube.com/capgeminimedia" TargetMode="External"/><Relationship Id="rId2" Type="http://schemas.openxmlformats.org/officeDocument/2006/relationships/image" Target="../media/image22.png"/><Relationship Id="rId1" Type="http://schemas.openxmlformats.org/officeDocument/2006/relationships/slideMaster" Target="../slideMasters/slideMaster5.xml"/><Relationship Id="rId6" Type="http://schemas.openxmlformats.org/officeDocument/2006/relationships/hyperlink" Target="http://www.linkedin.com/company/capgemini" TargetMode="External"/><Relationship Id="rId11" Type="http://schemas.microsoft.com/office/2007/relationships/hdphoto" Target="../media/hdphoto4.wdp"/><Relationship Id="rId5" Type="http://schemas.microsoft.com/office/2007/relationships/hdphoto" Target="../media/hdphoto2.wdp"/><Relationship Id="rId10" Type="http://schemas.openxmlformats.org/officeDocument/2006/relationships/image" Target="../media/image29.png"/><Relationship Id="rId4" Type="http://schemas.openxmlformats.org/officeDocument/2006/relationships/image" Target="../media/image27.png"/><Relationship Id="rId9" Type="http://schemas.openxmlformats.org/officeDocument/2006/relationships/hyperlink" Target="http://www.slideshare.net/capgemini" TargetMode="External"/><Relationship Id="rId14" Type="http://schemas.microsoft.com/office/2007/relationships/hdphoto" Target="../media/hdphoto5.wdp"/></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slideMaster" Target="../slideMasters/slideMaster5.xml"/><Relationship Id="rId1" Type="http://schemas.openxmlformats.org/officeDocument/2006/relationships/tags" Target="../tags/tag1.xml"/><Relationship Id="rId5" Type="http://schemas.openxmlformats.org/officeDocument/2006/relationships/image" Target="../media/image32.emf"/><Relationship Id="rId4" Type="http://schemas.openxmlformats.org/officeDocument/2006/relationships/oleObject" Target="../embeddings/oleObject1.bin"/></Relationships>
</file>

<file path=ppt/slideLayouts/_rels/slideLayout10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2.xml"/><Relationship Id="rId4" Type="http://schemas.openxmlformats.org/officeDocument/2006/relationships/image" Target="../media/image32.emf"/></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6.jpeg"/><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7.jpeg"/><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8.jpeg"/><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6.xml"/><Relationship Id="rId1" Type="http://schemas.openxmlformats.org/officeDocument/2006/relationships/tags" Target="../tags/tag3.xml"/><Relationship Id="rId4" Type="http://schemas.openxmlformats.org/officeDocument/2006/relationships/image" Target="../media/image32.emf"/></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6.xml"/><Relationship Id="rId1" Type="http://schemas.openxmlformats.org/officeDocument/2006/relationships/tags" Target="../tags/tag4.xml"/><Relationship Id="rId4" Type="http://schemas.openxmlformats.org/officeDocument/2006/relationships/image" Target="../media/image32.emf"/></Relationships>
</file>

<file path=ppt/slideLayouts/_rels/slideLayout12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6.xml"/><Relationship Id="rId1" Type="http://schemas.openxmlformats.org/officeDocument/2006/relationships/tags" Target="../tags/tag5.xml"/><Relationship Id="rId4" Type="http://schemas.openxmlformats.org/officeDocument/2006/relationships/image" Target="../media/image32.emf"/></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6.xml"/><Relationship Id="rId1" Type="http://schemas.openxmlformats.org/officeDocument/2006/relationships/tags" Target="../tags/tag6.xml"/><Relationship Id="rId4" Type="http://schemas.openxmlformats.org/officeDocument/2006/relationships/image" Target="../media/image32.emf"/></Relationships>
</file>

<file path=ppt/slideLayouts/_rels/slideLayout12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6.xml"/><Relationship Id="rId1" Type="http://schemas.openxmlformats.org/officeDocument/2006/relationships/tags" Target="../tags/tag7.xml"/><Relationship Id="rId5" Type="http://schemas.openxmlformats.org/officeDocument/2006/relationships/image" Target="../media/image40.png"/><Relationship Id="rId4" Type="http://schemas.openxmlformats.org/officeDocument/2006/relationships/image" Target="../media/image32.emf"/></Relationships>
</file>

<file path=ppt/slideLayouts/_rels/slideLayout12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6.xml"/><Relationship Id="rId1" Type="http://schemas.openxmlformats.org/officeDocument/2006/relationships/tags" Target="../tags/tag8.xml"/><Relationship Id="rId4" Type="http://schemas.openxmlformats.org/officeDocument/2006/relationships/image" Target="../media/image32.emf"/></Relationships>
</file>

<file path=ppt/slideLayouts/_rels/slideLayout126.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image" Target="../media/image41.emf"/><Relationship Id="rId4" Type="http://schemas.openxmlformats.org/officeDocument/2006/relationships/oleObject" Target="../embeddings/oleObject4.bin"/></Relationships>
</file>

<file path=ppt/slideLayouts/_rels/slideLayout12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6.xml"/><Relationship Id="rId1" Type="http://schemas.openxmlformats.org/officeDocument/2006/relationships/tags" Target="../tags/tag11.xml"/><Relationship Id="rId4" Type="http://schemas.openxmlformats.org/officeDocument/2006/relationships/image" Target="../media/image32.emf"/></Relationships>
</file>

<file path=ppt/slideLayouts/_rels/slideLayout12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6.xml"/><Relationship Id="rId1" Type="http://schemas.openxmlformats.org/officeDocument/2006/relationships/tags" Target="../tags/tag12.xml"/><Relationship Id="rId4" Type="http://schemas.openxmlformats.org/officeDocument/2006/relationships/image" Target="../media/image32.emf"/></Relationships>
</file>

<file path=ppt/slideLayouts/_rels/slideLayout12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6.xml"/><Relationship Id="rId1" Type="http://schemas.openxmlformats.org/officeDocument/2006/relationships/tags" Target="../tags/tag13.xml"/><Relationship Id="rId4" Type="http://schemas.openxmlformats.org/officeDocument/2006/relationships/image" Target="../media/image32.emf"/></Relationships>
</file>

<file path=ppt/slideLayouts/_rels/slideLayout13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6.xml"/><Relationship Id="rId1" Type="http://schemas.openxmlformats.org/officeDocument/2006/relationships/tags" Target="../tags/tag14.xml"/><Relationship Id="rId4" Type="http://schemas.openxmlformats.org/officeDocument/2006/relationships/image" Target="../media/image32.emf"/></Relationships>
</file>

<file path=ppt/slideLayouts/_rels/slideLayout13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6.xml"/><Relationship Id="rId1" Type="http://schemas.openxmlformats.org/officeDocument/2006/relationships/tags" Target="../tags/tag15.xml"/><Relationship Id="rId4" Type="http://schemas.openxmlformats.org/officeDocument/2006/relationships/image" Target="../media/image32.emf"/></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3.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41.emf"/><Relationship Id="rId4" Type="http://schemas.openxmlformats.org/officeDocument/2006/relationships/oleObject" Target="../embeddings/oleObject4.bin"/></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6.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18.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6.xml"/><Relationship Id="rId1" Type="http://schemas.openxmlformats.org/officeDocument/2006/relationships/tags" Target="../tags/tag19.xml"/><Relationship Id="rId4" Type="http://schemas.openxmlformats.org/officeDocument/2006/relationships/image" Target="../media/image32.emf"/></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6.xml"/></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Master" Target="../slideMasters/slideMaster6.xml"/><Relationship Id="rId4" Type="http://schemas.openxmlformats.org/officeDocument/2006/relationships/image" Target="../media/image45.png"/></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Master" Target="../slideMasters/slideMaster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1.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0.xml"/></Relationships>
</file>

<file path=ppt/slideLayouts/_rels/slideLayout16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6.xml"/><Relationship Id="rId1" Type="http://schemas.openxmlformats.org/officeDocument/2006/relationships/tags" Target="../tags/tag21.xml"/><Relationship Id="rId4" Type="http://schemas.openxmlformats.org/officeDocument/2006/relationships/image" Target="../media/image32.emf"/></Relationships>
</file>

<file path=ppt/slideLayouts/_rels/slideLayout163.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6.xml"/><Relationship Id="rId1" Type="http://schemas.openxmlformats.org/officeDocument/2006/relationships/tags" Target="../tags/tag22.xml"/><Relationship Id="rId5" Type="http://schemas.openxmlformats.org/officeDocument/2006/relationships/image" Target="../media/image48.jpeg"/><Relationship Id="rId4" Type="http://schemas.openxmlformats.org/officeDocument/2006/relationships/image" Target="../media/image47.emf"/></Relationships>
</file>

<file path=ppt/slideLayouts/_rels/slideLayout164.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6.xml"/><Relationship Id="rId1" Type="http://schemas.openxmlformats.org/officeDocument/2006/relationships/tags" Target="../tags/tag23.xml"/><Relationship Id="rId5" Type="http://schemas.openxmlformats.org/officeDocument/2006/relationships/image" Target="../media/image50.png"/><Relationship Id="rId4" Type="http://schemas.openxmlformats.org/officeDocument/2006/relationships/image" Target="../media/image49.emf"/></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Master" Target="../slideMasters/slideMaster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4364798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462429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239365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3160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3021794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192322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922232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11232949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34971100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243261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412512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997879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732513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239761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3203370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20568332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7007913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26075815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37084920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8874937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05775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22475785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428549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32635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ank 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92C8E-BF02-C632-4F47-4FF96D038EAE}"/>
              </a:ext>
            </a:extLst>
          </p:cNvPr>
          <p:cNvSpPr>
            <a:spLocks noGrp="1"/>
          </p:cNvSpPr>
          <p:nvPr>
            <p:ph type="ctrTitle"/>
          </p:nvPr>
        </p:nvSpPr>
        <p:spPr>
          <a:xfrm>
            <a:off x="845388" y="3104186"/>
            <a:ext cx="10463841" cy="1187455"/>
          </a:xfrm>
        </p:spPr>
        <p:txBody>
          <a:bodyPr anchor="ctr" anchorCtr="0">
            <a:normAutofit/>
          </a:bodyPr>
          <a:lstStyle>
            <a:lvl1pPr algn="ctr">
              <a:defRPr sz="4800">
                <a:solidFill>
                  <a:schemeClr val="tx1"/>
                </a:solidFill>
              </a:defRPr>
            </a:lvl1pPr>
          </a:lstStyle>
          <a:p>
            <a:r>
              <a:rPr lang="en-GB"/>
              <a:t>Click to edit Master title style</a:t>
            </a:r>
          </a:p>
        </p:txBody>
      </p:sp>
      <p:sp>
        <p:nvSpPr>
          <p:cNvPr id="3" name="Subtitle 2">
            <a:extLst>
              <a:ext uri="{FF2B5EF4-FFF2-40B4-BE49-F238E27FC236}">
                <a16:creationId xmlns:a16="http://schemas.microsoft.com/office/drawing/2014/main" id="{89FDE6D9-6B62-7E7B-25EE-C0C1F309F73B}"/>
              </a:ext>
            </a:extLst>
          </p:cNvPr>
          <p:cNvSpPr>
            <a:spLocks noGrp="1"/>
          </p:cNvSpPr>
          <p:nvPr>
            <p:ph type="subTitle" idx="1"/>
          </p:nvPr>
        </p:nvSpPr>
        <p:spPr>
          <a:xfrm>
            <a:off x="845388" y="4391981"/>
            <a:ext cx="10463840" cy="1230508"/>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7" name="Picture Placeholder 6">
            <a:extLst>
              <a:ext uri="{FF2B5EF4-FFF2-40B4-BE49-F238E27FC236}">
                <a16:creationId xmlns:a16="http://schemas.microsoft.com/office/drawing/2014/main" id="{D92D987D-F0EB-BB74-B367-9F014CEC007B}"/>
              </a:ext>
            </a:extLst>
          </p:cNvPr>
          <p:cNvSpPr>
            <a:spLocks noGrp="1"/>
          </p:cNvSpPr>
          <p:nvPr>
            <p:ph type="pic" sz="quarter" idx="10" hasCustomPrompt="1"/>
          </p:nvPr>
        </p:nvSpPr>
        <p:spPr>
          <a:xfrm>
            <a:off x="3936000" y="1420063"/>
            <a:ext cx="4320000" cy="874800"/>
          </a:xfrm>
        </p:spPr>
        <p:txBody>
          <a:bodyPr anchor="ctr" anchorCtr="1"/>
          <a:lstStyle>
            <a:lvl1pPr marL="0" indent="0">
              <a:buNone/>
              <a:defRPr/>
            </a:lvl1pPr>
          </a:lstStyle>
          <a:p>
            <a:r>
              <a:rPr lang="en-GB"/>
              <a:t>RECCo wordmark</a:t>
            </a:r>
          </a:p>
        </p:txBody>
      </p:sp>
    </p:spTree>
    <p:extLst>
      <p:ext uri="{BB962C8B-B14F-4D97-AF65-F5344CB8AC3E}">
        <p14:creationId xmlns:p14="http://schemas.microsoft.com/office/powerpoint/2010/main" val="226515724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78">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_01">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92C8E-BF02-C632-4F47-4FF96D038EAE}"/>
              </a:ext>
            </a:extLst>
          </p:cNvPr>
          <p:cNvSpPr>
            <a:spLocks noGrp="1"/>
          </p:cNvSpPr>
          <p:nvPr>
            <p:ph type="ctrTitle"/>
          </p:nvPr>
        </p:nvSpPr>
        <p:spPr>
          <a:xfrm>
            <a:off x="550863" y="2124309"/>
            <a:ext cx="5545137" cy="1421928"/>
          </a:xfrm>
        </p:spPr>
        <p:txBody>
          <a:bodyPr anchor="ctr" anchorCtr="0">
            <a:noAutofit/>
          </a:bodyPr>
          <a:lstStyle>
            <a:lvl1pPr algn="l">
              <a:defRPr sz="4800">
                <a:solidFill>
                  <a:schemeClr val="tx1"/>
                </a:solidFill>
              </a:defRPr>
            </a:lvl1pPr>
          </a:lstStyle>
          <a:p>
            <a:r>
              <a:rPr lang="en-GB"/>
              <a:t>Click to edit Master title style</a:t>
            </a:r>
          </a:p>
        </p:txBody>
      </p:sp>
      <p:sp>
        <p:nvSpPr>
          <p:cNvPr id="3" name="Subtitle 2">
            <a:extLst>
              <a:ext uri="{FF2B5EF4-FFF2-40B4-BE49-F238E27FC236}">
                <a16:creationId xmlns:a16="http://schemas.microsoft.com/office/drawing/2014/main" id="{89FDE6D9-6B62-7E7B-25EE-C0C1F309F73B}"/>
              </a:ext>
            </a:extLst>
          </p:cNvPr>
          <p:cNvSpPr>
            <a:spLocks noGrp="1"/>
          </p:cNvSpPr>
          <p:nvPr>
            <p:ph type="subTitle" idx="1"/>
          </p:nvPr>
        </p:nvSpPr>
        <p:spPr>
          <a:xfrm>
            <a:off x="550863" y="3546237"/>
            <a:ext cx="5545137" cy="1230508"/>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pic>
        <p:nvPicPr>
          <p:cNvPr id="5" name="Picture 4" descr="Icon&#10;&#10;Description automatically generated with medium confidence">
            <a:extLst>
              <a:ext uri="{FF2B5EF4-FFF2-40B4-BE49-F238E27FC236}">
                <a16:creationId xmlns:a16="http://schemas.microsoft.com/office/drawing/2014/main" id="{518F8545-1127-CF01-301A-79455A1E8D4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0863" y="441325"/>
            <a:ext cx="2880000" cy="554667"/>
          </a:xfrm>
          <a:prstGeom prst="rect">
            <a:avLst/>
          </a:prstGeom>
        </p:spPr>
      </p:pic>
      <p:pic>
        <p:nvPicPr>
          <p:cNvPr id="9" name="Picture 8" descr="Shape, circle&#10;&#10;Description automatically generated">
            <a:extLst>
              <a:ext uri="{FF2B5EF4-FFF2-40B4-BE49-F238E27FC236}">
                <a16:creationId xmlns:a16="http://schemas.microsoft.com/office/drawing/2014/main" id="{BB078FEF-2285-A6D8-3B70-D7AD3B3DD70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70456" y="1725371"/>
            <a:ext cx="5760000" cy="3717767"/>
          </a:xfrm>
          <a:prstGeom prst="rect">
            <a:avLst/>
          </a:prstGeom>
        </p:spPr>
      </p:pic>
    </p:spTree>
    <p:extLst>
      <p:ext uri="{BB962C8B-B14F-4D97-AF65-F5344CB8AC3E}">
        <p14:creationId xmlns:p14="http://schemas.microsoft.com/office/powerpoint/2010/main" val="1703981446"/>
      </p:ext>
    </p:extLst>
  </p:cSld>
  <p:clrMapOvr>
    <a:masterClrMapping/>
  </p:clrMapOvr>
  <p:extLst>
    <p:ext uri="{DCECCB84-F9BA-43D5-87BE-67443E8EF086}">
      <p15:sldGuideLst xmlns:p15="http://schemas.microsoft.com/office/powerpoint/2012/main">
        <p15:guide id="1" orient="horz" pos="2160">
          <p15:clr>
            <a:srgbClr val="FBAE40"/>
          </p15:clr>
        </p15:guide>
        <p15:guide id="2" pos="3863">
          <p15:clr>
            <a:srgbClr val="FBAE40"/>
          </p15:clr>
        </p15:guide>
        <p15:guide id="3" pos="7355">
          <p15:clr>
            <a:srgbClr val="FBAE40"/>
          </p15:clr>
        </p15:guide>
        <p15:guide id="4" pos="347">
          <p15:clr>
            <a:srgbClr val="FBAE40"/>
          </p15:clr>
        </p15:guide>
        <p15:guide id="5" orient="horz" pos="3997">
          <p15:clr>
            <a:srgbClr val="FBAE40"/>
          </p15:clr>
        </p15:guide>
        <p15:guide id="6" orient="horz" pos="278">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_02">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92C8E-BF02-C632-4F47-4FF96D038EAE}"/>
              </a:ext>
            </a:extLst>
          </p:cNvPr>
          <p:cNvSpPr>
            <a:spLocks noGrp="1"/>
          </p:cNvSpPr>
          <p:nvPr>
            <p:ph type="ctrTitle"/>
          </p:nvPr>
        </p:nvSpPr>
        <p:spPr>
          <a:xfrm>
            <a:off x="550863" y="2124309"/>
            <a:ext cx="5545137" cy="1421928"/>
          </a:xfrm>
        </p:spPr>
        <p:txBody>
          <a:bodyPr anchor="ctr" anchorCtr="0">
            <a:noAutofit/>
          </a:bodyPr>
          <a:lstStyle>
            <a:lvl1pPr algn="l">
              <a:defRPr sz="4800">
                <a:solidFill>
                  <a:schemeClr val="tx1"/>
                </a:solidFill>
              </a:defRPr>
            </a:lvl1pPr>
          </a:lstStyle>
          <a:p>
            <a:r>
              <a:rPr lang="en-GB"/>
              <a:t>Click to edit Master title style</a:t>
            </a:r>
          </a:p>
        </p:txBody>
      </p:sp>
      <p:sp>
        <p:nvSpPr>
          <p:cNvPr id="3" name="Subtitle 2">
            <a:extLst>
              <a:ext uri="{FF2B5EF4-FFF2-40B4-BE49-F238E27FC236}">
                <a16:creationId xmlns:a16="http://schemas.microsoft.com/office/drawing/2014/main" id="{89FDE6D9-6B62-7E7B-25EE-C0C1F309F73B}"/>
              </a:ext>
            </a:extLst>
          </p:cNvPr>
          <p:cNvSpPr>
            <a:spLocks noGrp="1"/>
          </p:cNvSpPr>
          <p:nvPr>
            <p:ph type="subTitle" idx="1"/>
          </p:nvPr>
        </p:nvSpPr>
        <p:spPr>
          <a:xfrm>
            <a:off x="550863" y="3546237"/>
            <a:ext cx="5545137" cy="1230508"/>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pic>
        <p:nvPicPr>
          <p:cNvPr id="6" name="Picture 5" descr="Icon&#10;&#10;Description automatically generated with medium confidence">
            <a:extLst>
              <a:ext uri="{FF2B5EF4-FFF2-40B4-BE49-F238E27FC236}">
                <a16:creationId xmlns:a16="http://schemas.microsoft.com/office/drawing/2014/main" id="{E24E7DEF-D010-829B-ACC8-1949B5E88F8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0800" y="442800"/>
            <a:ext cx="2880000" cy="585143"/>
          </a:xfrm>
          <a:prstGeom prst="rect">
            <a:avLst/>
          </a:prstGeom>
        </p:spPr>
      </p:pic>
      <p:pic>
        <p:nvPicPr>
          <p:cNvPr id="8" name="Picture 7" descr="Shape, circle&#10;&#10;Description automatically generated">
            <a:extLst>
              <a:ext uri="{FF2B5EF4-FFF2-40B4-BE49-F238E27FC236}">
                <a16:creationId xmlns:a16="http://schemas.microsoft.com/office/drawing/2014/main" id="{121ADE44-2FA5-FF2D-F597-AEC9ECD1A26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72000" y="1724400"/>
            <a:ext cx="5760000" cy="3717767"/>
          </a:xfrm>
          <a:prstGeom prst="rect">
            <a:avLst/>
          </a:prstGeom>
        </p:spPr>
      </p:pic>
    </p:spTree>
    <p:extLst>
      <p:ext uri="{BB962C8B-B14F-4D97-AF65-F5344CB8AC3E}">
        <p14:creationId xmlns:p14="http://schemas.microsoft.com/office/powerpoint/2010/main" val="397797466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78">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_03">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92C8E-BF02-C632-4F47-4FF96D038EAE}"/>
              </a:ext>
            </a:extLst>
          </p:cNvPr>
          <p:cNvSpPr>
            <a:spLocks noGrp="1"/>
          </p:cNvSpPr>
          <p:nvPr>
            <p:ph type="ctrTitle"/>
          </p:nvPr>
        </p:nvSpPr>
        <p:spPr>
          <a:xfrm>
            <a:off x="550863" y="2124309"/>
            <a:ext cx="5545137" cy="1421928"/>
          </a:xfrm>
        </p:spPr>
        <p:txBody>
          <a:bodyPr anchor="ctr" anchorCtr="0">
            <a:noAutofit/>
          </a:bodyPr>
          <a:lstStyle>
            <a:lvl1pPr algn="l">
              <a:defRPr sz="4800">
                <a:solidFill>
                  <a:schemeClr val="tx1"/>
                </a:solidFill>
              </a:defRPr>
            </a:lvl1pPr>
          </a:lstStyle>
          <a:p>
            <a:r>
              <a:rPr lang="en-GB"/>
              <a:t>Click to edit Master title style</a:t>
            </a:r>
          </a:p>
        </p:txBody>
      </p:sp>
      <p:sp>
        <p:nvSpPr>
          <p:cNvPr id="3" name="Subtitle 2">
            <a:extLst>
              <a:ext uri="{FF2B5EF4-FFF2-40B4-BE49-F238E27FC236}">
                <a16:creationId xmlns:a16="http://schemas.microsoft.com/office/drawing/2014/main" id="{89FDE6D9-6B62-7E7B-25EE-C0C1F309F73B}"/>
              </a:ext>
            </a:extLst>
          </p:cNvPr>
          <p:cNvSpPr>
            <a:spLocks noGrp="1"/>
          </p:cNvSpPr>
          <p:nvPr>
            <p:ph type="subTitle" idx="1"/>
          </p:nvPr>
        </p:nvSpPr>
        <p:spPr>
          <a:xfrm>
            <a:off x="550863" y="3546237"/>
            <a:ext cx="5545137" cy="1230508"/>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7" name="Free-form: Shape 6">
            <a:extLst>
              <a:ext uri="{FF2B5EF4-FFF2-40B4-BE49-F238E27FC236}">
                <a16:creationId xmlns:a16="http://schemas.microsoft.com/office/drawing/2014/main" id="{9C9BCB66-6E43-164F-99ED-C6F4F374E2DE}"/>
              </a:ext>
            </a:extLst>
          </p:cNvPr>
          <p:cNvSpPr/>
          <p:nvPr userDrawn="1"/>
        </p:nvSpPr>
        <p:spPr>
          <a:xfrm>
            <a:off x="7272212" y="1713618"/>
            <a:ext cx="2918188" cy="3727564"/>
          </a:xfrm>
          <a:custGeom>
            <a:avLst/>
            <a:gdLst>
              <a:gd name="connsiteX0" fmla="*/ 1863782 w 2918188"/>
              <a:gd name="connsiteY0" fmla="*/ 0 h 3727564"/>
              <a:gd name="connsiteX1" fmla="*/ 2918188 w 2918188"/>
              <a:gd name="connsiteY1" fmla="*/ 0 h 3727564"/>
              <a:gd name="connsiteX2" fmla="*/ 2904039 w 2918188"/>
              <a:gd name="connsiteY2" fmla="*/ 5523 h 3727564"/>
              <a:gd name="connsiteX3" fmla="*/ 1741749 w 2918188"/>
              <a:gd name="connsiteY3" fmla="*/ 1875580 h 3727564"/>
              <a:gd name="connsiteX4" fmla="*/ 2737686 w 2918188"/>
              <a:gd name="connsiteY4" fmla="*/ 3660174 h 3727564"/>
              <a:gd name="connsiteX5" fmla="*/ 2868860 w 2918188"/>
              <a:gd name="connsiteY5" fmla="*/ 3727564 h 3727564"/>
              <a:gd name="connsiteX6" fmla="*/ 1863782 w 2918188"/>
              <a:gd name="connsiteY6" fmla="*/ 3727564 h 3727564"/>
              <a:gd name="connsiteX7" fmla="*/ 0 w 2918188"/>
              <a:gd name="connsiteY7" fmla="*/ 1863782 h 3727564"/>
              <a:gd name="connsiteX8" fmla="*/ 1863782 w 2918188"/>
              <a:gd name="connsiteY8" fmla="*/ 0 h 3727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18188" h="3727564">
                <a:moveTo>
                  <a:pt x="1863782" y="0"/>
                </a:moveTo>
                <a:lnTo>
                  <a:pt x="2918188" y="0"/>
                </a:lnTo>
                <a:lnTo>
                  <a:pt x="2904039" y="5523"/>
                </a:lnTo>
                <a:cubicBezTo>
                  <a:pt x="2221010" y="313625"/>
                  <a:pt x="1741749" y="1034913"/>
                  <a:pt x="1741749" y="1875580"/>
                </a:cubicBezTo>
                <a:cubicBezTo>
                  <a:pt x="1741749" y="2646191"/>
                  <a:pt x="2144461" y="3316491"/>
                  <a:pt x="2737686" y="3660174"/>
                </a:cubicBezTo>
                <a:lnTo>
                  <a:pt x="2868860" y="3727564"/>
                </a:lnTo>
                <a:lnTo>
                  <a:pt x="1863782" y="3727564"/>
                </a:lnTo>
                <a:cubicBezTo>
                  <a:pt x="834444" y="3727564"/>
                  <a:pt x="0" y="2893120"/>
                  <a:pt x="0" y="1863782"/>
                </a:cubicBezTo>
                <a:cubicBezTo>
                  <a:pt x="0" y="834444"/>
                  <a:pt x="834444" y="0"/>
                  <a:pt x="1863782" y="0"/>
                </a:cubicBezTo>
                <a:close/>
              </a:path>
            </a:pathLst>
          </a:custGeom>
          <a:solidFill>
            <a:schemeClr val="tx2">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9" name="Oval 8">
            <a:extLst>
              <a:ext uri="{FF2B5EF4-FFF2-40B4-BE49-F238E27FC236}">
                <a16:creationId xmlns:a16="http://schemas.microsoft.com/office/drawing/2014/main" id="{7052B249-F6E3-363F-DB4E-6CE1BF2C5E3F}"/>
              </a:ext>
            </a:extLst>
          </p:cNvPr>
          <p:cNvSpPr/>
          <p:nvPr userDrawn="1"/>
        </p:nvSpPr>
        <p:spPr>
          <a:xfrm>
            <a:off x="9248664" y="1638350"/>
            <a:ext cx="3806075" cy="3856018"/>
          </a:xfrm>
          <a:prstGeom prst="ellipse">
            <a:avLst/>
          </a:prstGeom>
          <a:solidFill>
            <a:schemeClr val="bg2">
              <a:lumMod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Picture Placeholder 17">
            <a:extLst>
              <a:ext uri="{FF2B5EF4-FFF2-40B4-BE49-F238E27FC236}">
                <a16:creationId xmlns:a16="http://schemas.microsoft.com/office/drawing/2014/main" id="{2FFD0A6C-3A35-B974-157E-F38348C9191D}"/>
              </a:ext>
            </a:extLst>
          </p:cNvPr>
          <p:cNvSpPr>
            <a:spLocks noGrp="1"/>
          </p:cNvSpPr>
          <p:nvPr>
            <p:ph type="pic" sz="quarter" idx="10" hasCustomPrompt="1"/>
          </p:nvPr>
        </p:nvSpPr>
        <p:spPr>
          <a:xfrm>
            <a:off x="7272000" y="1713600"/>
            <a:ext cx="2918188" cy="3718958"/>
          </a:xfrm>
          <a:custGeom>
            <a:avLst/>
            <a:gdLst>
              <a:gd name="connsiteX0" fmla="*/ 1863782 w 2918188"/>
              <a:gd name="connsiteY0" fmla="*/ 0 h 3718958"/>
              <a:gd name="connsiteX1" fmla="*/ 2918188 w 2918188"/>
              <a:gd name="connsiteY1" fmla="*/ 0 h 3718958"/>
              <a:gd name="connsiteX2" fmla="*/ 2904039 w 2918188"/>
              <a:gd name="connsiteY2" fmla="*/ 5523 h 3718958"/>
              <a:gd name="connsiteX3" fmla="*/ 1741749 w 2918188"/>
              <a:gd name="connsiteY3" fmla="*/ 1875580 h 3718958"/>
              <a:gd name="connsiteX4" fmla="*/ 2737686 w 2918188"/>
              <a:gd name="connsiteY4" fmla="*/ 3660174 h 3718958"/>
              <a:gd name="connsiteX5" fmla="*/ 2852109 w 2918188"/>
              <a:gd name="connsiteY5" fmla="*/ 3718958 h 3718958"/>
              <a:gd name="connsiteX6" fmla="*/ 1693351 w 2918188"/>
              <a:gd name="connsiteY6" fmla="*/ 3718958 h 3718958"/>
              <a:gd name="connsiteX7" fmla="*/ 1673221 w 2918188"/>
              <a:gd name="connsiteY7" fmla="*/ 3717942 h 3718958"/>
              <a:gd name="connsiteX8" fmla="*/ 0 w 2918188"/>
              <a:gd name="connsiteY8" fmla="*/ 1863782 h 3718958"/>
              <a:gd name="connsiteX9" fmla="*/ 1863782 w 2918188"/>
              <a:gd name="connsiteY9" fmla="*/ 0 h 371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18188" h="3718958">
                <a:moveTo>
                  <a:pt x="1863782" y="0"/>
                </a:moveTo>
                <a:lnTo>
                  <a:pt x="2918188" y="0"/>
                </a:lnTo>
                <a:lnTo>
                  <a:pt x="2904039" y="5523"/>
                </a:lnTo>
                <a:cubicBezTo>
                  <a:pt x="2221010" y="313625"/>
                  <a:pt x="1741749" y="1034913"/>
                  <a:pt x="1741749" y="1875580"/>
                </a:cubicBezTo>
                <a:cubicBezTo>
                  <a:pt x="1741749" y="2646191"/>
                  <a:pt x="2144461" y="3316491"/>
                  <a:pt x="2737686" y="3660174"/>
                </a:cubicBezTo>
                <a:lnTo>
                  <a:pt x="2852109" y="3718958"/>
                </a:lnTo>
                <a:lnTo>
                  <a:pt x="1693351" y="3718958"/>
                </a:lnTo>
                <a:lnTo>
                  <a:pt x="1673221" y="3717942"/>
                </a:lnTo>
                <a:cubicBezTo>
                  <a:pt x="733398" y="3622497"/>
                  <a:pt x="0" y="2828787"/>
                  <a:pt x="0" y="1863782"/>
                </a:cubicBezTo>
                <a:cubicBezTo>
                  <a:pt x="0" y="834444"/>
                  <a:pt x="834444" y="0"/>
                  <a:pt x="1863782" y="0"/>
                </a:cubicBezTo>
                <a:close/>
              </a:path>
            </a:pathLst>
          </a:custGeom>
        </p:spPr>
        <p:txBody>
          <a:bodyPr wrap="square" anchor="ctr" anchorCtr="1">
            <a:noAutofit/>
          </a:bodyPr>
          <a:lstStyle>
            <a:lvl1pPr marL="0" indent="0">
              <a:buNone/>
              <a:defRPr sz="1100"/>
            </a:lvl1pPr>
          </a:lstStyle>
          <a:p>
            <a:r>
              <a:rPr lang="en-GB"/>
              <a:t>Insert </a:t>
            </a:r>
          </a:p>
          <a:p>
            <a:r>
              <a:rPr lang="en-GB"/>
              <a:t>Image</a:t>
            </a:r>
          </a:p>
        </p:txBody>
      </p:sp>
      <p:sp>
        <p:nvSpPr>
          <p:cNvPr id="22" name="Picture Placeholder 21">
            <a:extLst>
              <a:ext uri="{FF2B5EF4-FFF2-40B4-BE49-F238E27FC236}">
                <a16:creationId xmlns:a16="http://schemas.microsoft.com/office/drawing/2014/main" id="{5F643794-9F66-C6A9-74F1-9A42E98A279A}"/>
              </a:ext>
            </a:extLst>
          </p:cNvPr>
          <p:cNvSpPr>
            <a:spLocks noGrp="1" noChangeAspect="1"/>
          </p:cNvSpPr>
          <p:nvPr>
            <p:ph type="pic" sz="quarter" idx="11" hasCustomPrompt="1"/>
          </p:nvPr>
        </p:nvSpPr>
        <p:spPr>
          <a:xfrm>
            <a:off x="9248400" y="1638000"/>
            <a:ext cx="3806075" cy="3856017"/>
          </a:xfrm>
          <a:custGeom>
            <a:avLst/>
            <a:gdLst>
              <a:gd name="connsiteX0" fmla="*/ 1903018 w 3806075"/>
              <a:gd name="connsiteY0" fmla="*/ 0 h 3856017"/>
              <a:gd name="connsiteX1" fmla="*/ 1903058 w 3806075"/>
              <a:gd name="connsiteY1" fmla="*/ 0 h 3856017"/>
              <a:gd name="connsiteX2" fmla="*/ 2097613 w 3806075"/>
              <a:gd name="connsiteY2" fmla="*/ 9953 h 3856017"/>
              <a:gd name="connsiteX3" fmla="*/ 3796251 w 3806075"/>
              <a:gd name="connsiteY3" fmla="*/ 1730880 h 3856017"/>
              <a:gd name="connsiteX4" fmla="*/ 3806075 w 3806075"/>
              <a:gd name="connsiteY4" fmla="*/ 1927989 h 3856017"/>
              <a:gd name="connsiteX5" fmla="*/ 3806075 w 3806075"/>
              <a:gd name="connsiteY5" fmla="*/ 1928027 h 3856017"/>
              <a:gd name="connsiteX6" fmla="*/ 3796251 w 3806075"/>
              <a:gd name="connsiteY6" fmla="*/ 2125136 h 3856017"/>
              <a:gd name="connsiteX7" fmla="*/ 1903038 w 3806075"/>
              <a:gd name="connsiteY7" fmla="*/ 3856017 h 3856017"/>
              <a:gd name="connsiteX8" fmla="*/ 0 w 3806075"/>
              <a:gd name="connsiteY8" fmla="*/ 1928008 h 3856017"/>
              <a:gd name="connsiteX9" fmla="*/ 1708464 w 3806075"/>
              <a:gd name="connsiteY9" fmla="*/ 9953 h 3856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06075" h="3856017">
                <a:moveTo>
                  <a:pt x="1903018" y="0"/>
                </a:moveTo>
                <a:lnTo>
                  <a:pt x="1903058" y="0"/>
                </a:lnTo>
                <a:lnTo>
                  <a:pt x="2097613" y="9953"/>
                </a:lnTo>
                <a:cubicBezTo>
                  <a:pt x="2993257" y="102104"/>
                  <a:pt x="3705293" y="823484"/>
                  <a:pt x="3796251" y="1730880"/>
                </a:cubicBezTo>
                <a:lnTo>
                  <a:pt x="3806075" y="1927989"/>
                </a:lnTo>
                <a:lnTo>
                  <a:pt x="3806075" y="1928027"/>
                </a:lnTo>
                <a:lnTo>
                  <a:pt x="3796251" y="2125136"/>
                </a:lnTo>
                <a:cubicBezTo>
                  <a:pt x="3698796" y="3097346"/>
                  <a:pt x="2888368" y="3856017"/>
                  <a:pt x="1903038" y="3856017"/>
                </a:cubicBezTo>
                <a:cubicBezTo>
                  <a:pt x="852019" y="3856017"/>
                  <a:pt x="0" y="2992818"/>
                  <a:pt x="0" y="1928008"/>
                </a:cubicBezTo>
                <a:cubicBezTo>
                  <a:pt x="0" y="929749"/>
                  <a:pt x="748845" y="108686"/>
                  <a:pt x="1708464" y="9953"/>
                </a:cubicBezTo>
                <a:close/>
              </a:path>
            </a:pathLst>
          </a:custGeom>
        </p:spPr>
        <p:txBody>
          <a:bodyPr wrap="square" anchor="ctr" anchorCtr="1">
            <a:noAutofit/>
          </a:bodyPr>
          <a:lstStyle>
            <a:lvl1pPr marL="0" indent="0">
              <a:buNone/>
              <a:defRPr sz="1600"/>
            </a:lvl1pPr>
          </a:lstStyle>
          <a:p>
            <a:r>
              <a:rPr lang="en-GB"/>
              <a:t>Insert Image</a:t>
            </a:r>
          </a:p>
        </p:txBody>
      </p:sp>
      <p:sp>
        <p:nvSpPr>
          <p:cNvPr id="5" name="Picture Placeholder 4">
            <a:extLst>
              <a:ext uri="{FF2B5EF4-FFF2-40B4-BE49-F238E27FC236}">
                <a16:creationId xmlns:a16="http://schemas.microsoft.com/office/drawing/2014/main" id="{71978E85-2965-3549-D4E1-A68B54449F6C}"/>
              </a:ext>
            </a:extLst>
          </p:cNvPr>
          <p:cNvSpPr>
            <a:spLocks noGrp="1"/>
          </p:cNvSpPr>
          <p:nvPr>
            <p:ph type="pic" sz="quarter" idx="12" hasCustomPrompt="1"/>
          </p:nvPr>
        </p:nvSpPr>
        <p:spPr>
          <a:xfrm>
            <a:off x="550800" y="442800"/>
            <a:ext cx="2880000" cy="586800"/>
          </a:xfrm>
        </p:spPr>
        <p:txBody>
          <a:bodyPr>
            <a:normAutofit/>
          </a:bodyPr>
          <a:lstStyle>
            <a:lvl1pPr marL="0" indent="0">
              <a:buNone/>
              <a:defRPr sz="2400"/>
            </a:lvl1pPr>
          </a:lstStyle>
          <a:p>
            <a:r>
              <a:rPr lang="en-GB"/>
              <a:t>RECCo </a:t>
            </a:r>
            <a:r>
              <a:rPr lang="en-GB" err="1"/>
              <a:t>Workmark</a:t>
            </a:r>
            <a:endParaRPr lang="en-GB"/>
          </a:p>
        </p:txBody>
      </p:sp>
    </p:spTree>
    <p:extLst>
      <p:ext uri="{BB962C8B-B14F-4D97-AF65-F5344CB8AC3E}">
        <p14:creationId xmlns:p14="http://schemas.microsoft.com/office/powerpoint/2010/main" val="36082451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78">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ection 01">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0" y="2846177"/>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3" y="1709738"/>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3" y="4589463"/>
            <a:ext cx="10796587" cy="1500187"/>
          </a:xfrm>
        </p:spPr>
        <p:txBody>
          <a:bodyPr/>
          <a:lstStyle>
            <a:lvl1pPr marL="0" indent="0">
              <a:buNone/>
              <a:defRPr sz="24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Section Sub Heading</a:t>
            </a:r>
          </a:p>
        </p:txBody>
      </p:sp>
      <p:pic>
        <p:nvPicPr>
          <p:cNvPr id="25" name="Picture 24" descr="Shape, circle&#10;&#10;Description automatically generated">
            <a:extLst>
              <a:ext uri="{FF2B5EF4-FFF2-40B4-BE49-F238E27FC236}">
                <a16:creationId xmlns:a16="http://schemas.microsoft.com/office/drawing/2014/main" id="{499CBE3C-852B-53CB-0F39-67BAE379346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550863" y="404813"/>
            <a:ext cx="1190418" cy="768350"/>
          </a:xfrm>
          <a:prstGeom prst="rect">
            <a:avLst/>
          </a:prstGeom>
        </p:spPr>
      </p:pic>
    </p:spTree>
    <p:extLst>
      <p:ext uri="{BB962C8B-B14F-4D97-AF65-F5344CB8AC3E}">
        <p14:creationId xmlns:p14="http://schemas.microsoft.com/office/powerpoint/2010/main" val="50568970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ection 02">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0" y="2846177"/>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3" y="1709738"/>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3" y="4589463"/>
            <a:ext cx="10796587" cy="1500187"/>
          </a:xfrm>
        </p:spPr>
        <p:txBody>
          <a:bodyPr/>
          <a:lstStyle>
            <a:lvl1pPr marL="0" indent="0">
              <a:buNone/>
              <a:defRPr sz="24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20974624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ection 03">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0" y="2846177"/>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3" y="1709738"/>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3" y="4589463"/>
            <a:ext cx="10796587" cy="1500187"/>
          </a:xfrm>
        </p:spPr>
        <p:txBody>
          <a:bodyPr/>
          <a:lstStyle>
            <a:lvl1pPr marL="0" indent="0">
              <a:buNone/>
              <a:defRPr sz="24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Section Sub Heading</a:t>
            </a:r>
          </a:p>
        </p:txBody>
      </p:sp>
      <p:pic>
        <p:nvPicPr>
          <p:cNvPr id="7" name="Picture 6" descr="Icon, circle&#10;&#10;Description automatically generated">
            <a:extLst>
              <a:ext uri="{FF2B5EF4-FFF2-40B4-BE49-F238E27FC236}">
                <a16:creationId xmlns:a16="http://schemas.microsoft.com/office/drawing/2014/main" id="{C0957634-4B40-C7DF-8F74-A2075A562F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0863" y="404813"/>
            <a:ext cx="1188000" cy="798492"/>
          </a:xfrm>
          <a:prstGeom prst="rect">
            <a:avLst/>
          </a:prstGeom>
        </p:spPr>
      </p:pic>
    </p:spTree>
    <p:extLst>
      <p:ext uri="{BB962C8B-B14F-4D97-AF65-F5344CB8AC3E}">
        <p14:creationId xmlns:p14="http://schemas.microsoft.com/office/powerpoint/2010/main" val="17481230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ction 04">
    <p:bg>
      <p:bgPr>
        <a:solidFill>
          <a:schemeClr val="accent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0" y="2846177"/>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3" y="1709738"/>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3" y="4589463"/>
            <a:ext cx="10796587" cy="1500187"/>
          </a:xfrm>
        </p:spPr>
        <p:txBody>
          <a:bodyPr/>
          <a:lstStyle>
            <a:lvl1pPr marL="0" indent="0">
              <a:buNone/>
              <a:defRPr sz="24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Section Sub Heading</a:t>
            </a:r>
          </a:p>
        </p:txBody>
      </p:sp>
      <p:pic>
        <p:nvPicPr>
          <p:cNvPr id="25" name="Picture 24" descr="Shape, circle&#10;&#10;Description automatically generated">
            <a:extLst>
              <a:ext uri="{FF2B5EF4-FFF2-40B4-BE49-F238E27FC236}">
                <a16:creationId xmlns:a16="http://schemas.microsoft.com/office/drawing/2014/main" id="{499CBE3C-852B-53CB-0F39-67BAE379346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550863" y="404813"/>
            <a:ext cx="1190418" cy="768350"/>
          </a:xfrm>
          <a:prstGeom prst="rect">
            <a:avLst/>
          </a:prstGeom>
        </p:spPr>
      </p:pic>
    </p:spTree>
    <p:extLst>
      <p:ext uri="{BB962C8B-B14F-4D97-AF65-F5344CB8AC3E}">
        <p14:creationId xmlns:p14="http://schemas.microsoft.com/office/powerpoint/2010/main" val="35547144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ection 05">
    <p:bg>
      <p:bgPr>
        <a:solidFill>
          <a:schemeClr val="accent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0" y="2846177"/>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3" y="1709738"/>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3" y="4589463"/>
            <a:ext cx="10796587" cy="1500187"/>
          </a:xfrm>
        </p:spPr>
        <p:txBody>
          <a:bodyPr/>
          <a:lstStyle>
            <a:lvl1pPr marL="0" indent="0">
              <a:buNone/>
              <a:defRPr sz="24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42399826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ection 06">
    <p:bg>
      <p:bgPr>
        <a:solidFill>
          <a:schemeClr val="accent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0" y="2846177"/>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3" y="1709738"/>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3" y="4589463"/>
            <a:ext cx="10796587" cy="1500187"/>
          </a:xfrm>
        </p:spPr>
        <p:txBody>
          <a:bodyPr/>
          <a:lstStyle>
            <a:lvl1pPr marL="0" indent="0">
              <a:buNone/>
              <a:defRPr sz="24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Section Sub Heading</a:t>
            </a:r>
          </a:p>
        </p:txBody>
      </p:sp>
      <p:pic>
        <p:nvPicPr>
          <p:cNvPr id="7" name="Picture 6" descr="Icon, circle&#10;&#10;Description automatically generated">
            <a:extLst>
              <a:ext uri="{FF2B5EF4-FFF2-40B4-BE49-F238E27FC236}">
                <a16:creationId xmlns:a16="http://schemas.microsoft.com/office/drawing/2014/main" id="{C0957634-4B40-C7DF-8F74-A2075A562F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0863" y="404813"/>
            <a:ext cx="1188000" cy="798492"/>
          </a:xfrm>
          <a:prstGeom prst="rect">
            <a:avLst/>
          </a:prstGeom>
        </p:spPr>
      </p:pic>
    </p:spTree>
    <p:extLst>
      <p:ext uri="{BB962C8B-B14F-4D97-AF65-F5344CB8AC3E}">
        <p14:creationId xmlns:p14="http://schemas.microsoft.com/office/powerpoint/2010/main" val="18522715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nk Section">
    <p:bg>
      <p:bgPr>
        <a:solidFill>
          <a:schemeClr val="bg2"/>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6F8BA26-5B96-BAF9-E8EC-E2ED26F4E324}"/>
              </a:ext>
            </a:extLst>
          </p:cNvPr>
          <p:cNvSpPr>
            <a:spLocks noGrp="1"/>
          </p:cNvSpPr>
          <p:nvPr>
            <p:ph type="title"/>
          </p:nvPr>
        </p:nvSpPr>
        <p:spPr>
          <a:xfrm>
            <a:off x="550863" y="1709738"/>
            <a:ext cx="11125200" cy="2852737"/>
          </a:xfrm>
        </p:spPr>
        <p:txBody>
          <a:bodyPr anchor="b"/>
          <a:lstStyle>
            <a:lvl1pPr>
              <a:defRPr sz="6000"/>
            </a:lvl1pPr>
          </a:lstStyle>
          <a:p>
            <a:r>
              <a:rPr lang="en-GB"/>
              <a:t>Click to edit Master title style</a:t>
            </a:r>
          </a:p>
        </p:txBody>
      </p:sp>
      <p:sp>
        <p:nvSpPr>
          <p:cNvPr id="4" name="Text Placeholder 2">
            <a:extLst>
              <a:ext uri="{FF2B5EF4-FFF2-40B4-BE49-F238E27FC236}">
                <a16:creationId xmlns:a16="http://schemas.microsoft.com/office/drawing/2014/main" id="{C24290D6-C438-9272-825C-46F2573EA687}"/>
              </a:ext>
            </a:extLst>
          </p:cNvPr>
          <p:cNvSpPr>
            <a:spLocks noGrp="1"/>
          </p:cNvSpPr>
          <p:nvPr>
            <p:ph type="body" idx="1"/>
          </p:nvPr>
        </p:nvSpPr>
        <p:spPr>
          <a:xfrm>
            <a:off x="550863" y="4589463"/>
            <a:ext cx="111252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8" name="Date Placeholder 3">
            <a:extLst>
              <a:ext uri="{FF2B5EF4-FFF2-40B4-BE49-F238E27FC236}">
                <a16:creationId xmlns:a16="http://schemas.microsoft.com/office/drawing/2014/main" id="{16C7A65E-4F10-EC93-F228-BB1CFA9347FE}"/>
              </a:ext>
            </a:extLst>
          </p:cNvPr>
          <p:cNvSpPr>
            <a:spLocks noGrp="1"/>
          </p:cNvSpPr>
          <p:nvPr>
            <p:ph type="dt" sz="half" idx="10"/>
          </p:nvPr>
        </p:nvSpPr>
        <p:spPr>
          <a:xfrm>
            <a:off x="562167" y="6356350"/>
            <a:ext cx="2743200" cy="365125"/>
          </a:xfrm>
        </p:spPr>
        <p:txBody>
          <a:bodyPr/>
          <a:lstStyle/>
          <a:p>
            <a:fld id="{AD5181A6-5084-4A9C-AC20-1628A17DBD10}" type="datetimeFigureOut">
              <a:rPr lang="en-GB" smtClean="0"/>
              <a:t>07/05/2025</a:t>
            </a:fld>
            <a:endParaRPr lang="en-GB"/>
          </a:p>
        </p:txBody>
      </p:sp>
      <p:sp>
        <p:nvSpPr>
          <p:cNvPr id="9" name="Footer Placeholder 4">
            <a:extLst>
              <a:ext uri="{FF2B5EF4-FFF2-40B4-BE49-F238E27FC236}">
                <a16:creationId xmlns:a16="http://schemas.microsoft.com/office/drawing/2014/main" id="{E88FA4ED-525F-EED9-A893-D2C5635FD386}"/>
              </a:ext>
            </a:extLst>
          </p:cNvPr>
          <p:cNvSpPr>
            <a:spLocks noGrp="1"/>
          </p:cNvSpPr>
          <p:nvPr>
            <p:ph type="ftr" sz="quarter" idx="11"/>
          </p:nvPr>
        </p:nvSpPr>
        <p:spPr>
          <a:xfrm>
            <a:off x="4060168" y="6356350"/>
            <a:ext cx="4114800" cy="365125"/>
          </a:xfrm>
        </p:spPr>
        <p:txBody>
          <a:bodyPr/>
          <a:lstStyle/>
          <a:p>
            <a:endParaRPr lang="en-GB"/>
          </a:p>
        </p:txBody>
      </p:sp>
      <p:sp>
        <p:nvSpPr>
          <p:cNvPr id="10" name="Slide Number Placeholder 5">
            <a:extLst>
              <a:ext uri="{FF2B5EF4-FFF2-40B4-BE49-F238E27FC236}">
                <a16:creationId xmlns:a16="http://schemas.microsoft.com/office/drawing/2014/main" id="{D93C94E7-7CC9-8960-8A6D-BB4192C592FA}"/>
              </a:ext>
            </a:extLst>
          </p:cNvPr>
          <p:cNvSpPr>
            <a:spLocks noGrp="1"/>
          </p:cNvSpPr>
          <p:nvPr>
            <p:ph type="sldNum" sz="quarter" idx="12"/>
          </p:nvPr>
        </p:nvSpPr>
        <p:spPr>
          <a:xfrm>
            <a:off x="8929768" y="6356350"/>
            <a:ext cx="2743200" cy="365125"/>
          </a:xfrm>
        </p:spPr>
        <p:txBody>
          <a:bodyPr/>
          <a:lstStyle/>
          <a:p>
            <a:fld id="{DF507B51-E1E2-4A5B-BB17-C4EA9026352C}" type="slidenum">
              <a:rPr lang="en-GB" smtClean="0"/>
              <a:t>‹#›</a:t>
            </a:fld>
            <a:endParaRPr lang="en-GB"/>
          </a:p>
        </p:txBody>
      </p:sp>
      <p:sp>
        <p:nvSpPr>
          <p:cNvPr id="12" name="Picture Placeholder 11">
            <a:extLst>
              <a:ext uri="{FF2B5EF4-FFF2-40B4-BE49-F238E27FC236}">
                <a16:creationId xmlns:a16="http://schemas.microsoft.com/office/drawing/2014/main" id="{2C64FA19-8335-2D4D-2715-54C058F12858}"/>
              </a:ext>
            </a:extLst>
          </p:cNvPr>
          <p:cNvSpPr>
            <a:spLocks noGrp="1"/>
          </p:cNvSpPr>
          <p:nvPr>
            <p:ph type="pic" sz="quarter" idx="13" hasCustomPrompt="1"/>
          </p:nvPr>
        </p:nvSpPr>
        <p:spPr>
          <a:xfrm>
            <a:off x="562167" y="417599"/>
            <a:ext cx="1188000" cy="799200"/>
          </a:xfrm>
        </p:spPr>
        <p:txBody>
          <a:bodyPr anchor="ctr" anchorCtr="1">
            <a:normAutofit/>
          </a:bodyPr>
          <a:lstStyle>
            <a:lvl1pPr marL="0" indent="0">
              <a:buNone/>
              <a:defRPr sz="1800"/>
            </a:lvl1pPr>
          </a:lstStyle>
          <a:p>
            <a:r>
              <a:rPr lang="en-GB"/>
              <a:t>Logo</a:t>
            </a:r>
          </a:p>
        </p:txBody>
      </p:sp>
    </p:spTree>
    <p:extLst>
      <p:ext uri="{BB962C8B-B14F-4D97-AF65-F5344CB8AC3E}">
        <p14:creationId xmlns:p14="http://schemas.microsoft.com/office/powerpoint/2010/main" val="1642365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69CD8-2937-D145-7619-0CB9D1EB5A60}"/>
              </a:ext>
            </a:extLst>
          </p:cNvPr>
          <p:cNvSpPr>
            <a:spLocks noGrp="1"/>
          </p:cNvSpPr>
          <p:nvPr>
            <p:ph type="title"/>
          </p:nvPr>
        </p:nvSpPr>
        <p:spPr>
          <a:xfrm>
            <a:off x="515938" y="476250"/>
            <a:ext cx="11160124" cy="1214438"/>
          </a:xfrm>
        </p:spPr>
        <p:txBody>
          <a:bodyPr/>
          <a:lstStyle/>
          <a:p>
            <a:r>
              <a:rPr lang="en-GB"/>
              <a:t>Click to edit Master title style</a:t>
            </a:r>
          </a:p>
        </p:txBody>
      </p:sp>
      <p:sp>
        <p:nvSpPr>
          <p:cNvPr id="3" name="Content Placeholder 2">
            <a:extLst>
              <a:ext uri="{FF2B5EF4-FFF2-40B4-BE49-F238E27FC236}">
                <a16:creationId xmlns:a16="http://schemas.microsoft.com/office/drawing/2014/main" id="{61E1EFEA-0B18-EF93-E518-2518A12F16B2}"/>
              </a:ext>
            </a:extLst>
          </p:cNvPr>
          <p:cNvSpPr>
            <a:spLocks noGrp="1"/>
          </p:cNvSpPr>
          <p:nvPr>
            <p:ph idx="1"/>
          </p:nvPr>
        </p:nvSpPr>
        <p:spPr>
          <a:xfrm>
            <a:off x="515938" y="1825625"/>
            <a:ext cx="11160124"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07/05/2025</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pic>
        <p:nvPicPr>
          <p:cNvPr id="8" name="Picture 7" descr="Icon&#10;&#10;Description automatically generated with medium confidence">
            <a:extLst>
              <a:ext uri="{FF2B5EF4-FFF2-40B4-BE49-F238E27FC236}">
                <a16:creationId xmlns:a16="http://schemas.microsoft.com/office/drawing/2014/main" id="{A120CDBF-E3B2-7F3E-37FD-7653B2FD22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6062" y="140089"/>
            <a:ext cx="1080000" cy="208005"/>
          </a:xfrm>
          <a:prstGeom prst="rect">
            <a:avLst/>
          </a:prstGeom>
        </p:spPr>
      </p:pic>
    </p:spTree>
    <p:extLst>
      <p:ext uri="{BB962C8B-B14F-4D97-AF65-F5344CB8AC3E}">
        <p14:creationId xmlns:p14="http://schemas.microsoft.com/office/powerpoint/2010/main" val="200929855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69CD8-2937-D145-7619-0CB9D1EB5A60}"/>
              </a:ext>
            </a:extLst>
          </p:cNvPr>
          <p:cNvSpPr>
            <a:spLocks noGrp="1"/>
          </p:cNvSpPr>
          <p:nvPr>
            <p:ph type="title"/>
          </p:nvPr>
        </p:nvSpPr>
        <p:spPr>
          <a:xfrm>
            <a:off x="515938" y="476250"/>
            <a:ext cx="11160124" cy="1214438"/>
          </a:xfrm>
        </p:spPr>
        <p:txBody>
          <a:bodyPr/>
          <a:lstStyle/>
          <a:p>
            <a:r>
              <a:rPr lang="en-GB"/>
              <a:t>Click to edit Master title style</a:t>
            </a:r>
          </a:p>
        </p:txBody>
      </p:sp>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07/05/2025</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pic>
        <p:nvPicPr>
          <p:cNvPr id="8" name="Picture 7" descr="Icon&#10;&#10;Description automatically generated with medium confidence">
            <a:extLst>
              <a:ext uri="{FF2B5EF4-FFF2-40B4-BE49-F238E27FC236}">
                <a16:creationId xmlns:a16="http://schemas.microsoft.com/office/drawing/2014/main" id="{A120CDBF-E3B2-7F3E-37FD-7653B2FD22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6062" y="140089"/>
            <a:ext cx="1080000" cy="208005"/>
          </a:xfrm>
          <a:prstGeom prst="rect">
            <a:avLst/>
          </a:prstGeom>
        </p:spPr>
      </p:pic>
      <p:sp>
        <p:nvSpPr>
          <p:cNvPr id="7" name="Content Placeholder 2">
            <a:extLst>
              <a:ext uri="{FF2B5EF4-FFF2-40B4-BE49-F238E27FC236}">
                <a16:creationId xmlns:a16="http://schemas.microsoft.com/office/drawing/2014/main" id="{5287E5B5-DF3E-E722-2790-EDB6CFFBD3FB}"/>
              </a:ext>
            </a:extLst>
          </p:cNvPr>
          <p:cNvSpPr>
            <a:spLocks noGrp="1"/>
          </p:cNvSpPr>
          <p:nvPr>
            <p:ph sz="half" idx="1"/>
          </p:nvPr>
        </p:nvSpPr>
        <p:spPr>
          <a:xfrm>
            <a:off x="515938" y="1825625"/>
            <a:ext cx="5404656"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9" name="Content Placeholder 3">
            <a:extLst>
              <a:ext uri="{FF2B5EF4-FFF2-40B4-BE49-F238E27FC236}">
                <a16:creationId xmlns:a16="http://schemas.microsoft.com/office/drawing/2014/main" id="{7B1308D7-B781-4C0E-0762-673C941651A7}"/>
              </a:ext>
            </a:extLst>
          </p:cNvPr>
          <p:cNvSpPr>
            <a:spLocks noGrp="1"/>
          </p:cNvSpPr>
          <p:nvPr>
            <p:ph sz="half" idx="2"/>
          </p:nvPr>
        </p:nvSpPr>
        <p:spPr>
          <a:xfrm>
            <a:off x="6271404" y="1825625"/>
            <a:ext cx="5404656"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5051236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69CD8-2937-D145-7619-0CB9D1EB5A60}"/>
              </a:ext>
            </a:extLst>
          </p:cNvPr>
          <p:cNvSpPr>
            <a:spLocks noGrp="1"/>
          </p:cNvSpPr>
          <p:nvPr>
            <p:ph type="title"/>
          </p:nvPr>
        </p:nvSpPr>
        <p:spPr>
          <a:xfrm>
            <a:off x="515938" y="476250"/>
            <a:ext cx="11160124" cy="1214438"/>
          </a:xfrm>
        </p:spPr>
        <p:txBody>
          <a:bodyPr/>
          <a:lstStyle/>
          <a:p>
            <a:r>
              <a:rPr lang="en-GB"/>
              <a:t>Click to edit Master title style</a:t>
            </a:r>
          </a:p>
        </p:txBody>
      </p:sp>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07/05/2025</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pic>
        <p:nvPicPr>
          <p:cNvPr id="8" name="Picture 7" descr="Icon&#10;&#10;Description automatically generated with medium confidence">
            <a:extLst>
              <a:ext uri="{FF2B5EF4-FFF2-40B4-BE49-F238E27FC236}">
                <a16:creationId xmlns:a16="http://schemas.microsoft.com/office/drawing/2014/main" id="{A120CDBF-E3B2-7F3E-37FD-7653B2FD22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6062" y="140089"/>
            <a:ext cx="1080000" cy="208005"/>
          </a:xfrm>
          <a:prstGeom prst="rect">
            <a:avLst/>
          </a:prstGeom>
        </p:spPr>
      </p:pic>
    </p:spTree>
    <p:extLst>
      <p:ext uri="{BB962C8B-B14F-4D97-AF65-F5344CB8AC3E}">
        <p14:creationId xmlns:p14="http://schemas.microsoft.com/office/powerpoint/2010/main" val="37051437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lank 01">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07/05/2025</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pic>
        <p:nvPicPr>
          <p:cNvPr id="8" name="Picture 7" descr="Icon&#10;&#10;Description automatically generated with medium confidence">
            <a:extLst>
              <a:ext uri="{FF2B5EF4-FFF2-40B4-BE49-F238E27FC236}">
                <a16:creationId xmlns:a16="http://schemas.microsoft.com/office/drawing/2014/main" id="{A120CDBF-E3B2-7F3E-37FD-7653B2FD22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6062" y="140089"/>
            <a:ext cx="1080000" cy="208005"/>
          </a:xfrm>
          <a:prstGeom prst="rect">
            <a:avLst/>
          </a:prstGeom>
        </p:spPr>
      </p:pic>
    </p:spTree>
    <p:extLst>
      <p:ext uri="{BB962C8B-B14F-4D97-AF65-F5344CB8AC3E}">
        <p14:creationId xmlns:p14="http://schemas.microsoft.com/office/powerpoint/2010/main" val="18760199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lank 02">
    <p:spTree>
      <p:nvGrpSpPr>
        <p:cNvPr id="1" name=""/>
        <p:cNvGrpSpPr/>
        <p:nvPr/>
      </p:nvGrpSpPr>
      <p:grpSpPr>
        <a:xfrm>
          <a:off x="0" y="0"/>
          <a:ext cx="0" cy="0"/>
          <a:chOff x="0" y="0"/>
          <a:chExt cx="0" cy="0"/>
        </a:xfrm>
      </p:grpSpPr>
      <p:pic>
        <p:nvPicPr>
          <p:cNvPr id="8" name="Picture 7" descr="Icon&#10;&#10;Description automatically generated with medium confidence">
            <a:extLst>
              <a:ext uri="{FF2B5EF4-FFF2-40B4-BE49-F238E27FC236}">
                <a16:creationId xmlns:a16="http://schemas.microsoft.com/office/drawing/2014/main" id="{A120CDBF-E3B2-7F3E-37FD-7653B2FD22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6062" y="140089"/>
            <a:ext cx="1080000" cy="208005"/>
          </a:xfrm>
          <a:prstGeom prst="rect">
            <a:avLst/>
          </a:prstGeom>
        </p:spPr>
      </p:pic>
    </p:spTree>
    <p:extLst>
      <p:ext uri="{BB962C8B-B14F-4D97-AF65-F5344CB8AC3E}">
        <p14:creationId xmlns:p14="http://schemas.microsoft.com/office/powerpoint/2010/main" val="8577193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lank 03">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231900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07/05/2025</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pic>
        <p:nvPicPr>
          <p:cNvPr id="8" name="Picture 7" descr="Icon&#10;&#10;Description automatically generated with medium confidence">
            <a:extLst>
              <a:ext uri="{FF2B5EF4-FFF2-40B4-BE49-F238E27FC236}">
                <a16:creationId xmlns:a16="http://schemas.microsoft.com/office/drawing/2014/main" id="{A120CDBF-E3B2-7F3E-37FD-7653B2FD22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6062" y="140089"/>
            <a:ext cx="1080000" cy="208005"/>
          </a:xfrm>
          <a:prstGeom prst="rect">
            <a:avLst/>
          </a:prstGeom>
        </p:spPr>
      </p:pic>
      <p:sp>
        <p:nvSpPr>
          <p:cNvPr id="2" name="Title 1">
            <a:extLst>
              <a:ext uri="{FF2B5EF4-FFF2-40B4-BE49-F238E27FC236}">
                <a16:creationId xmlns:a16="http://schemas.microsoft.com/office/drawing/2014/main" id="{CDC7042C-DF0C-0C9D-04B3-8AECAF8C22C4}"/>
              </a:ext>
            </a:extLst>
          </p:cNvPr>
          <p:cNvSpPr>
            <a:spLocks noGrp="1"/>
          </p:cNvSpPr>
          <p:nvPr>
            <p:ph type="title"/>
          </p:nvPr>
        </p:nvSpPr>
        <p:spPr>
          <a:xfrm>
            <a:off x="515938" y="457200"/>
            <a:ext cx="457364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11677D16-8835-94E1-97D2-A3B87BCFACFB}"/>
              </a:ext>
            </a:extLst>
          </p:cNvPr>
          <p:cNvSpPr>
            <a:spLocks noGrp="1"/>
          </p:cNvSpPr>
          <p:nvPr>
            <p:ph idx="1"/>
          </p:nvPr>
        </p:nvSpPr>
        <p:spPr>
          <a:xfrm>
            <a:off x="5546784" y="987425"/>
            <a:ext cx="6129277" cy="520634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Text Placeholder 3">
            <a:extLst>
              <a:ext uri="{FF2B5EF4-FFF2-40B4-BE49-F238E27FC236}">
                <a16:creationId xmlns:a16="http://schemas.microsoft.com/office/drawing/2014/main" id="{88AC357C-C8CD-7D98-119D-6E535DB0FA47}"/>
              </a:ext>
            </a:extLst>
          </p:cNvPr>
          <p:cNvSpPr>
            <a:spLocks noGrp="1"/>
          </p:cNvSpPr>
          <p:nvPr>
            <p:ph type="body" sz="half" idx="2"/>
          </p:nvPr>
        </p:nvSpPr>
        <p:spPr>
          <a:xfrm>
            <a:off x="515938" y="2057400"/>
            <a:ext cx="4573647" cy="413636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Tree>
    <p:extLst>
      <p:ext uri="{BB962C8B-B14F-4D97-AF65-F5344CB8AC3E}">
        <p14:creationId xmlns:p14="http://schemas.microsoft.com/office/powerpoint/2010/main" val="37660050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07/05/2025</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pic>
        <p:nvPicPr>
          <p:cNvPr id="8" name="Picture 7" descr="Icon&#10;&#10;Description automatically generated with medium confidence">
            <a:extLst>
              <a:ext uri="{FF2B5EF4-FFF2-40B4-BE49-F238E27FC236}">
                <a16:creationId xmlns:a16="http://schemas.microsoft.com/office/drawing/2014/main" id="{A120CDBF-E3B2-7F3E-37FD-7653B2FD22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6062" y="140089"/>
            <a:ext cx="1080000" cy="208005"/>
          </a:xfrm>
          <a:prstGeom prst="rect">
            <a:avLst/>
          </a:prstGeom>
        </p:spPr>
      </p:pic>
      <p:sp>
        <p:nvSpPr>
          <p:cNvPr id="2" name="Title 1">
            <a:extLst>
              <a:ext uri="{FF2B5EF4-FFF2-40B4-BE49-F238E27FC236}">
                <a16:creationId xmlns:a16="http://schemas.microsoft.com/office/drawing/2014/main" id="{CDC7042C-DF0C-0C9D-04B3-8AECAF8C22C4}"/>
              </a:ext>
            </a:extLst>
          </p:cNvPr>
          <p:cNvSpPr>
            <a:spLocks noGrp="1"/>
          </p:cNvSpPr>
          <p:nvPr>
            <p:ph type="title"/>
          </p:nvPr>
        </p:nvSpPr>
        <p:spPr>
          <a:xfrm>
            <a:off x="515938" y="457200"/>
            <a:ext cx="4573647" cy="1600200"/>
          </a:xfrm>
        </p:spPr>
        <p:txBody>
          <a:bodyPr anchor="b"/>
          <a:lstStyle>
            <a:lvl1pPr>
              <a:defRPr sz="3200"/>
            </a:lvl1pPr>
          </a:lstStyle>
          <a:p>
            <a:r>
              <a:rPr lang="en-GB"/>
              <a:t>Click to edit Master title style</a:t>
            </a:r>
          </a:p>
        </p:txBody>
      </p:sp>
      <p:sp>
        <p:nvSpPr>
          <p:cNvPr id="7" name="Text Placeholder 3">
            <a:extLst>
              <a:ext uri="{FF2B5EF4-FFF2-40B4-BE49-F238E27FC236}">
                <a16:creationId xmlns:a16="http://schemas.microsoft.com/office/drawing/2014/main" id="{88AC357C-C8CD-7D98-119D-6E535DB0FA47}"/>
              </a:ext>
            </a:extLst>
          </p:cNvPr>
          <p:cNvSpPr>
            <a:spLocks noGrp="1"/>
          </p:cNvSpPr>
          <p:nvPr>
            <p:ph type="body" sz="half" idx="2"/>
          </p:nvPr>
        </p:nvSpPr>
        <p:spPr>
          <a:xfrm>
            <a:off x="515938" y="2057400"/>
            <a:ext cx="4573647" cy="413636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9" name="Picture Placeholder 2">
            <a:extLst>
              <a:ext uri="{FF2B5EF4-FFF2-40B4-BE49-F238E27FC236}">
                <a16:creationId xmlns:a16="http://schemas.microsoft.com/office/drawing/2014/main" id="{0479AA7F-6EDB-9712-5E1C-431B2839187C}"/>
              </a:ext>
            </a:extLst>
          </p:cNvPr>
          <p:cNvSpPr>
            <a:spLocks noGrp="1"/>
          </p:cNvSpPr>
          <p:nvPr>
            <p:ph type="pic" idx="1"/>
          </p:nvPr>
        </p:nvSpPr>
        <p:spPr>
          <a:xfrm>
            <a:off x="5545263" y="916166"/>
            <a:ext cx="6130800" cy="5277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Tree>
    <p:extLst>
      <p:ext uri="{BB962C8B-B14F-4D97-AF65-F5344CB8AC3E}">
        <p14:creationId xmlns:p14="http://schemas.microsoft.com/office/powerpoint/2010/main" val="9362660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Presentation Cover Option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4372001-D4FE-0C50-1137-42C29B0A6901}"/>
              </a:ext>
            </a:extLst>
          </p:cNvPr>
          <p:cNvSpPr/>
          <p:nvPr userDrawn="1"/>
        </p:nvSpPr>
        <p:spPr>
          <a:xfrm>
            <a:off x="0" y="1"/>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Google Shape;56;p13">
            <a:extLst>
              <a:ext uri="{FF2B5EF4-FFF2-40B4-BE49-F238E27FC236}">
                <a16:creationId xmlns:a16="http://schemas.microsoft.com/office/drawing/2014/main" id="{1A38750B-6CE5-9835-32BE-A5BF0C88DB3B}"/>
              </a:ext>
            </a:extLst>
          </p:cNvPr>
          <p:cNvSpPr/>
          <p:nvPr userDrawn="1"/>
        </p:nvSpPr>
        <p:spPr>
          <a:xfrm>
            <a:off x="-1" y="0"/>
            <a:ext cx="12192000" cy="842682"/>
          </a:xfrm>
          <a:prstGeom prst="rect">
            <a:avLst/>
          </a:prstGeom>
          <a:solidFill>
            <a:srgbClr val="F8F8F8">
              <a:alpha val="17260"/>
            </a:srgb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pic>
        <p:nvPicPr>
          <p:cNvPr id="1026" name="Picture 2">
            <a:extLst>
              <a:ext uri="{FF2B5EF4-FFF2-40B4-BE49-F238E27FC236}">
                <a16:creationId xmlns:a16="http://schemas.microsoft.com/office/drawing/2014/main" id="{88F33B97-487E-39FF-EC86-5796E5E7209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538382" y="3131391"/>
            <a:ext cx="3115235" cy="607471"/>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a:extLst>
              <a:ext uri="{FF2B5EF4-FFF2-40B4-BE49-F238E27FC236}">
                <a16:creationId xmlns:a16="http://schemas.microsoft.com/office/drawing/2014/main" id="{9AA3144A-66A4-D978-7FCA-22DC8B23A38A}"/>
              </a:ext>
            </a:extLst>
          </p:cNvPr>
          <p:cNvSpPr>
            <a:spLocks noGrp="1"/>
          </p:cNvSpPr>
          <p:nvPr>
            <p:ph sz="quarter" idx="14" hasCustomPrompt="1"/>
          </p:nvPr>
        </p:nvSpPr>
        <p:spPr>
          <a:xfrm>
            <a:off x="318807" y="255447"/>
            <a:ext cx="4219575" cy="331787"/>
          </a:xfrm>
          <a:prstGeom prst="rect">
            <a:avLst/>
          </a:prstGeom>
        </p:spPr>
        <p:txBody>
          <a:bodyPr/>
          <a:lstStyle>
            <a:lvl1pPr marL="0" indent="0">
              <a:buNone/>
              <a:defRPr sz="1400">
                <a:solidFill>
                  <a:schemeClr val="accent5"/>
                </a:solidFill>
              </a:defRPr>
            </a:lvl1pPr>
            <a:lvl5pPr>
              <a:defRPr/>
            </a:lvl5pPr>
          </a:lstStyle>
          <a:p>
            <a:pPr lvl="0"/>
            <a:r>
              <a:rPr lang="en-US"/>
              <a:t>0.1 – Slide Title – The Title of The Presentation</a:t>
            </a:r>
            <a:endParaRPr lang="en-GB"/>
          </a:p>
        </p:txBody>
      </p:sp>
      <p:sp>
        <p:nvSpPr>
          <p:cNvPr id="7" name="Content Placeholder 6">
            <a:extLst>
              <a:ext uri="{FF2B5EF4-FFF2-40B4-BE49-F238E27FC236}">
                <a16:creationId xmlns:a16="http://schemas.microsoft.com/office/drawing/2014/main" id="{D2FE51D3-B8A9-3579-93CA-FD81669EF898}"/>
              </a:ext>
            </a:extLst>
          </p:cNvPr>
          <p:cNvSpPr>
            <a:spLocks noGrp="1"/>
          </p:cNvSpPr>
          <p:nvPr>
            <p:ph sz="quarter" idx="15" hasCustomPrompt="1"/>
          </p:nvPr>
        </p:nvSpPr>
        <p:spPr>
          <a:xfrm>
            <a:off x="2016917" y="4023472"/>
            <a:ext cx="8158163" cy="606425"/>
          </a:xfrm>
          <a:prstGeom prst="rect">
            <a:avLst/>
          </a:prstGeom>
        </p:spPr>
        <p:txBody>
          <a:bodyPr/>
          <a:lstStyle>
            <a:lvl1pPr marL="0" indent="0" algn="ctr">
              <a:buNone/>
              <a:defRPr sz="3200">
                <a:solidFill>
                  <a:schemeClr val="accent5"/>
                </a:solidFill>
              </a:defRPr>
            </a:lvl1pPr>
            <a:lvl5pPr>
              <a:defRPr/>
            </a:lvl5pPr>
          </a:lstStyle>
          <a:p>
            <a:pPr lvl="0"/>
            <a:r>
              <a:rPr lang="en-US"/>
              <a:t>This is the title of the presentation</a:t>
            </a:r>
            <a:endParaRPr lang="en-GB"/>
          </a:p>
        </p:txBody>
      </p:sp>
    </p:spTree>
    <p:extLst>
      <p:ext uri="{BB962C8B-B14F-4D97-AF65-F5344CB8AC3E}">
        <p14:creationId xmlns:p14="http://schemas.microsoft.com/office/powerpoint/2010/main" val="193188851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Presentation Cover Option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39FC3-1117-4240-8275-D38991E57726}"/>
              </a:ext>
            </a:extLst>
          </p:cNvPr>
          <p:cNvSpPr>
            <a:spLocks noGrp="1"/>
          </p:cNvSpPr>
          <p:nvPr>
            <p:ph type="title"/>
          </p:nvPr>
        </p:nvSpPr>
        <p:spPr>
          <a:xfrm>
            <a:off x="838200" y="1191603"/>
            <a:ext cx="10515600" cy="1325563"/>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162E8AE-8F4F-75AF-D95C-BA40004761F3}"/>
              </a:ext>
            </a:extLst>
          </p:cNvPr>
          <p:cNvSpPr>
            <a:spLocks noGrp="1"/>
          </p:cNvSpPr>
          <p:nvPr>
            <p:ph idx="1"/>
          </p:nvPr>
        </p:nvSpPr>
        <p:spPr>
          <a:xfrm>
            <a:off x="838200" y="2690627"/>
            <a:ext cx="10515600" cy="348633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55ECD10-6938-E522-D3BF-4074616E923D}"/>
              </a:ext>
            </a:extLst>
          </p:cNvPr>
          <p:cNvSpPr>
            <a:spLocks noGrp="1"/>
          </p:cNvSpPr>
          <p:nvPr>
            <p:ph type="dt" sz="half" idx="10"/>
          </p:nvPr>
        </p:nvSpPr>
        <p:spPr>
          <a:xfrm>
            <a:off x="838200" y="6356350"/>
            <a:ext cx="2743200" cy="365125"/>
          </a:xfrm>
          <a:prstGeom prst="rect">
            <a:avLst/>
          </a:prstGeom>
        </p:spPr>
        <p:txBody>
          <a:bodyPr/>
          <a:lstStyle/>
          <a:p>
            <a:fld id="{EF7092B3-D0CB-439B-8009-7CE4B203BCFE}" type="datetimeFigureOut">
              <a:rPr lang="en-GB" smtClean="0"/>
              <a:t>07/05/2025</a:t>
            </a:fld>
            <a:endParaRPr lang="en-GB"/>
          </a:p>
        </p:txBody>
      </p:sp>
      <p:sp>
        <p:nvSpPr>
          <p:cNvPr id="5" name="Footer Placeholder 4">
            <a:extLst>
              <a:ext uri="{FF2B5EF4-FFF2-40B4-BE49-F238E27FC236}">
                <a16:creationId xmlns:a16="http://schemas.microsoft.com/office/drawing/2014/main" id="{015A643E-626E-85C1-CABA-D1560697BEB2}"/>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AF1C3DFE-69EC-1A3F-E37E-166E7DD4ECBC}"/>
              </a:ext>
            </a:extLst>
          </p:cNvPr>
          <p:cNvSpPr>
            <a:spLocks noGrp="1"/>
          </p:cNvSpPr>
          <p:nvPr>
            <p:ph type="sldNum" sz="quarter" idx="12"/>
          </p:nvPr>
        </p:nvSpPr>
        <p:spPr>
          <a:xfrm>
            <a:off x="8610600" y="6356350"/>
            <a:ext cx="2743200" cy="365125"/>
          </a:xfrm>
          <a:prstGeom prst="rect">
            <a:avLst/>
          </a:prstGeom>
        </p:spPr>
        <p:txBody>
          <a:bodyPr/>
          <a:lstStyle/>
          <a:p>
            <a:fld id="{561D0AB5-148A-4E35-9210-E7D935B4AB6D}" type="slidenum">
              <a:rPr lang="en-GB" smtClean="0"/>
              <a:t>‹#›</a:t>
            </a:fld>
            <a:endParaRPr lang="en-GB"/>
          </a:p>
        </p:txBody>
      </p:sp>
      <p:pic>
        <p:nvPicPr>
          <p:cNvPr id="7" name="Google Shape;63;p14">
            <a:extLst>
              <a:ext uri="{FF2B5EF4-FFF2-40B4-BE49-F238E27FC236}">
                <a16:creationId xmlns:a16="http://schemas.microsoft.com/office/drawing/2014/main" id="{77697226-3246-EFAA-3C2A-02C1A3E36599}"/>
              </a:ext>
            </a:extLst>
          </p:cNvPr>
          <p:cNvPicPr preferRelativeResize="0"/>
          <p:nvPr userDrawn="1"/>
        </p:nvPicPr>
        <p:blipFill rotWithShape="1">
          <a:blip r:embed="rId2">
            <a:alphaModFix/>
          </a:blip>
          <a:srcRect t="5880" b="5880"/>
          <a:stretch/>
        </p:blipFill>
        <p:spPr>
          <a:xfrm>
            <a:off x="0" y="806476"/>
            <a:ext cx="12192000" cy="6051523"/>
          </a:xfrm>
          <a:prstGeom prst="rect">
            <a:avLst/>
          </a:prstGeom>
          <a:noFill/>
          <a:ln>
            <a:noFill/>
          </a:ln>
        </p:spPr>
      </p:pic>
      <p:sp>
        <p:nvSpPr>
          <p:cNvPr id="10" name="Text Placeholder 15">
            <a:extLst>
              <a:ext uri="{FF2B5EF4-FFF2-40B4-BE49-F238E27FC236}">
                <a16:creationId xmlns:a16="http://schemas.microsoft.com/office/drawing/2014/main" id="{F656214D-4FEE-E50A-2C64-03D18C0DB1B4}"/>
              </a:ext>
            </a:extLst>
          </p:cNvPr>
          <p:cNvSpPr>
            <a:spLocks noGrp="1"/>
          </p:cNvSpPr>
          <p:nvPr>
            <p:ph type="body" sz="quarter" idx="13" hasCustomPrompt="1"/>
          </p:nvPr>
        </p:nvSpPr>
        <p:spPr>
          <a:xfrm>
            <a:off x="2016917" y="3998539"/>
            <a:ext cx="8158163" cy="607471"/>
          </a:xfrm>
          <a:prstGeom prst="rect">
            <a:avLst/>
          </a:prstGeom>
        </p:spPr>
        <p:txBody>
          <a:bodyPr>
            <a:normAutofit/>
          </a:bodyPr>
          <a:lstStyle>
            <a:lvl1pPr marL="0" indent="0" algn="ctr">
              <a:buNone/>
              <a:defRPr sz="3200">
                <a:solidFill>
                  <a:schemeClr val="bg1"/>
                </a:solidFill>
              </a:defRPr>
            </a:lvl1pPr>
          </a:lstStyle>
          <a:p>
            <a:pPr lvl="0"/>
            <a:r>
              <a:rPr lang="en-US"/>
              <a:t>This is the title of the presentation</a:t>
            </a:r>
            <a:endParaRPr lang="en-GB"/>
          </a:p>
        </p:txBody>
      </p:sp>
      <p:pic>
        <p:nvPicPr>
          <p:cNvPr id="11" name="Google Shape;64;p14">
            <a:extLst>
              <a:ext uri="{FF2B5EF4-FFF2-40B4-BE49-F238E27FC236}">
                <a16:creationId xmlns:a16="http://schemas.microsoft.com/office/drawing/2014/main" id="{637DAFC3-1C96-B684-FA78-CE60802102D5}"/>
              </a:ext>
            </a:extLst>
          </p:cNvPr>
          <p:cNvPicPr preferRelativeResize="0"/>
          <p:nvPr userDrawn="1"/>
        </p:nvPicPr>
        <p:blipFill rotWithShape="1">
          <a:blip r:embed="rId3">
            <a:alphaModFix/>
          </a:blip>
          <a:srcRect t="3218" b="3209"/>
          <a:stretch/>
        </p:blipFill>
        <p:spPr>
          <a:xfrm>
            <a:off x="4467518" y="3115820"/>
            <a:ext cx="3256960" cy="626359"/>
          </a:xfrm>
          <a:prstGeom prst="rect">
            <a:avLst/>
          </a:prstGeom>
          <a:noFill/>
          <a:ln>
            <a:noFill/>
          </a:ln>
        </p:spPr>
      </p:pic>
      <p:sp>
        <p:nvSpPr>
          <p:cNvPr id="8" name="Text Placeholder 2">
            <a:extLst>
              <a:ext uri="{FF2B5EF4-FFF2-40B4-BE49-F238E27FC236}">
                <a16:creationId xmlns:a16="http://schemas.microsoft.com/office/drawing/2014/main" id="{C29C0DD5-00BE-0127-5F49-6C8418B56A64}"/>
              </a:ext>
            </a:extLst>
          </p:cNvPr>
          <p:cNvSpPr>
            <a:spLocks noGrp="1"/>
          </p:cNvSpPr>
          <p:nvPr>
            <p:ph type="body" sz="quarter" idx="14" hasCustomPrompt="1"/>
          </p:nvPr>
        </p:nvSpPr>
        <p:spPr>
          <a:xfrm>
            <a:off x="318807" y="255447"/>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404609352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Agenda 1">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824F416-DB07-48AF-EAFC-F15BCF613F45}"/>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saturation sat="0"/>
                    </a14:imgEffect>
                    <a14:imgEffect>
                      <a14:brightnessContrast bright="-20000" contrast="-40000"/>
                    </a14:imgEffect>
                  </a14:imgLayer>
                </a14:imgProps>
              </a:ext>
              <a:ext uri="{28A0092B-C50C-407E-A947-70E740481C1C}">
                <a14:useLocalDpi xmlns:a14="http://schemas.microsoft.com/office/drawing/2010/main" val="0"/>
              </a:ext>
            </a:extLst>
          </a:blip>
          <a:srcRect t="27659" b="39965"/>
          <a:stretch/>
        </p:blipFill>
        <p:spPr>
          <a:xfrm>
            <a:off x="0" y="768350"/>
            <a:ext cx="12192000" cy="2216897"/>
          </a:xfrm>
          <a:prstGeom prst="rect">
            <a:avLst/>
          </a:prstGeom>
        </p:spPr>
      </p:pic>
      <p:sp>
        <p:nvSpPr>
          <p:cNvPr id="9" name="TextBox 8">
            <a:extLst>
              <a:ext uri="{FF2B5EF4-FFF2-40B4-BE49-F238E27FC236}">
                <a16:creationId xmlns:a16="http://schemas.microsoft.com/office/drawing/2014/main" id="{32468911-7B97-D0D4-7CF5-B4AB05364077}"/>
              </a:ext>
            </a:extLst>
          </p:cNvPr>
          <p:cNvSpPr txBox="1"/>
          <p:nvPr userDrawn="1"/>
        </p:nvSpPr>
        <p:spPr>
          <a:xfrm>
            <a:off x="9646023" y="1999130"/>
            <a:ext cx="2201244" cy="769441"/>
          </a:xfrm>
          <a:prstGeom prst="rect">
            <a:avLst/>
          </a:prstGeom>
          <a:noFill/>
        </p:spPr>
        <p:txBody>
          <a:bodyPr wrap="none" rtlCol="0">
            <a:spAutoFit/>
          </a:bodyPr>
          <a:lstStyle/>
          <a:p>
            <a:r>
              <a:rPr lang="en-US" sz="4400">
                <a:solidFill>
                  <a:schemeClr val="bg1"/>
                </a:solidFill>
                <a:latin typeface="+mj-lt"/>
              </a:rPr>
              <a:t>Agenda</a:t>
            </a:r>
            <a:endParaRPr lang="en-GB" sz="4400">
              <a:solidFill>
                <a:schemeClr val="bg1"/>
              </a:solidFill>
              <a:latin typeface="+mj-lt"/>
            </a:endParaRPr>
          </a:p>
        </p:txBody>
      </p:sp>
      <p:sp>
        <p:nvSpPr>
          <p:cNvPr id="3" name="Text Placeholder 2">
            <a:extLst>
              <a:ext uri="{FF2B5EF4-FFF2-40B4-BE49-F238E27FC236}">
                <a16:creationId xmlns:a16="http://schemas.microsoft.com/office/drawing/2014/main" id="{2BD28896-F90A-96BB-192B-FF4DE4066DB6}"/>
              </a:ext>
            </a:extLst>
          </p:cNvPr>
          <p:cNvSpPr>
            <a:spLocks noGrp="1"/>
          </p:cNvSpPr>
          <p:nvPr>
            <p:ph type="body" sz="quarter" idx="11" hasCustomPrompt="1"/>
          </p:nvPr>
        </p:nvSpPr>
        <p:spPr>
          <a:xfrm>
            <a:off x="318807" y="255447"/>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184013047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Agenda 2">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32468911-7B97-D0D4-7CF5-B4AB05364077}"/>
              </a:ext>
            </a:extLst>
          </p:cNvPr>
          <p:cNvSpPr txBox="1"/>
          <p:nvPr userDrawn="1"/>
        </p:nvSpPr>
        <p:spPr>
          <a:xfrm>
            <a:off x="519952" y="1228165"/>
            <a:ext cx="2201244" cy="769441"/>
          </a:xfrm>
          <a:prstGeom prst="rect">
            <a:avLst/>
          </a:prstGeom>
          <a:noFill/>
        </p:spPr>
        <p:txBody>
          <a:bodyPr wrap="none" rtlCol="0">
            <a:spAutoFit/>
          </a:bodyPr>
          <a:lstStyle/>
          <a:p>
            <a:r>
              <a:rPr lang="en-US" sz="4400">
                <a:solidFill>
                  <a:schemeClr val="tx1"/>
                </a:solidFill>
                <a:latin typeface="+mj-lt"/>
              </a:rPr>
              <a:t>Agenda</a:t>
            </a:r>
            <a:endParaRPr lang="en-GB" sz="4400">
              <a:solidFill>
                <a:schemeClr val="tx1"/>
              </a:solidFill>
              <a:latin typeface="+mj-lt"/>
            </a:endParaRPr>
          </a:p>
        </p:txBody>
      </p:sp>
      <p:sp>
        <p:nvSpPr>
          <p:cNvPr id="12" name="Rectangle: Rounded Corners 11">
            <a:extLst>
              <a:ext uri="{FF2B5EF4-FFF2-40B4-BE49-F238E27FC236}">
                <a16:creationId xmlns:a16="http://schemas.microsoft.com/office/drawing/2014/main" id="{CD591C09-AC2B-237C-0104-E2A213DF2F17}"/>
              </a:ext>
            </a:extLst>
          </p:cNvPr>
          <p:cNvSpPr/>
          <p:nvPr userDrawn="1"/>
        </p:nvSpPr>
        <p:spPr>
          <a:xfrm>
            <a:off x="9192909" y="4257675"/>
            <a:ext cx="2581835" cy="1810870"/>
          </a:xfrm>
          <a:prstGeom prst="roundRect">
            <a:avLst/>
          </a:prstGeom>
          <a:solidFill>
            <a:srgbClr val="F8F8F8"/>
          </a:solidFill>
          <a:ln w="12700" cap="flat" cmpd="sng" algn="ctr">
            <a:noFill/>
            <a:prstDash val="solid"/>
            <a:miter lim="800000"/>
          </a:ln>
          <a:effectLst/>
        </p:spPr>
        <p:txBody>
          <a:bodyPr lIns="91440" tIns="45720" rIns="91440" bIns="45720" rtlCol="0" anchor="b"/>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srgbClr val="4D38F5"/>
                </a:solidFill>
                <a:effectLst/>
                <a:uLnTx/>
                <a:uFillTx/>
                <a:latin typeface="Playfair Display Black"/>
                <a:ea typeface="+mn-ea"/>
                <a:cs typeface="+mn-cs"/>
              </a:rPr>
              <a:t>8.</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p:txBody>
      </p:sp>
      <p:sp>
        <p:nvSpPr>
          <p:cNvPr id="13" name="Rectangle: Rounded Corners 12">
            <a:extLst>
              <a:ext uri="{FF2B5EF4-FFF2-40B4-BE49-F238E27FC236}">
                <a16:creationId xmlns:a16="http://schemas.microsoft.com/office/drawing/2014/main" id="{A6A1AC49-1772-7295-1071-20D1854DAD32}"/>
              </a:ext>
            </a:extLst>
          </p:cNvPr>
          <p:cNvSpPr/>
          <p:nvPr userDrawn="1"/>
        </p:nvSpPr>
        <p:spPr>
          <a:xfrm>
            <a:off x="3413072" y="4257675"/>
            <a:ext cx="2581835" cy="1810870"/>
          </a:xfrm>
          <a:prstGeom prst="roundRect">
            <a:avLst/>
          </a:prstGeom>
          <a:solidFill>
            <a:srgbClr val="F8F8F8"/>
          </a:solidFill>
          <a:ln w="12700" cap="flat" cmpd="sng" algn="ctr">
            <a:noFill/>
            <a:prstDash val="solid"/>
            <a:miter lim="800000"/>
          </a:ln>
          <a:effectLst/>
        </p:spPr>
        <p:txBody>
          <a:bodyPr rtlCol="0" anchor="b"/>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srgbClr val="4D38F5"/>
                </a:solidFill>
                <a:effectLst/>
                <a:uLnTx/>
                <a:uFillTx/>
                <a:latin typeface="Playfair Display Black" panose="00000A00000000000000" pitchFamily="2" charset="0"/>
                <a:ea typeface="+mn-ea"/>
                <a:cs typeface="+mn-cs"/>
              </a:rPr>
              <a:t>6.</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p:txBody>
      </p:sp>
      <p:sp>
        <p:nvSpPr>
          <p:cNvPr id="14" name="Rectangle: Rounded Corners 13">
            <a:extLst>
              <a:ext uri="{FF2B5EF4-FFF2-40B4-BE49-F238E27FC236}">
                <a16:creationId xmlns:a16="http://schemas.microsoft.com/office/drawing/2014/main" id="{E8034628-C898-D0B4-60C2-4DF7996DFD32}"/>
              </a:ext>
            </a:extLst>
          </p:cNvPr>
          <p:cNvSpPr/>
          <p:nvPr userDrawn="1"/>
        </p:nvSpPr>
        <p:spPr>
          <a:xfrm>
            <a:off x="6308673" y="4257675"/>
            <a:ext cx="2581835" cy="1810870"/>
          </a:xfrm>
          <a:prstGeom prst="roundRect">
            <a:avLst/>
          </a:prstGeom>
          <a:solidFill>
            <a:srgbClr val="F8F8F8"/>
          </a:solidFill>
          <a:ln w="12700" cap="flat" cmpd="sng" algn="ctr">
            <a:noFill/>
            <a:prstDash val="solid"/>
            <a:miter lim="800000"/>
          </a:ln>
          <a:effectLst/>
        </p:spPr>
        <p:txBody>
          <a:bodyPr rtlCol="0" anchor="b"/>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srgbClr val="4D38F5"/>
                </a:solidFill>
                <a:effectLst/>
                <a:uLnTx/>
                <a:uFillTx/>
                <a:latin typeface="Playfair Display Black" panose="00000A00000000000000" pitchFamily="2" charset="0"/>
                <a:ea typeface="+mn-ea"/>
                <a:cs typeface="+mn-cs"/>
              </a:rPr>
              <a:t>7.</a:t>
            </a: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D38F5"/>
              </a:solidFill>
              <a:effectLst/>
              <a:uLnTx/>
              <a:uFillTx/>
              <a:latin typeface="Outfit SemiBold"/>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D38F5"/>
              </a:solidFill>
              <a:effectLst/>
              <a:uLnTx/>
              <a:uFillTx/>
              <a:latin typeface="Outfit SemiBold"/>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D38F5"/>
              </a:solidFill>
              <a:effectLst/>
              <a:uLnTx/>
              <a:uFillTx/>
              <a:latin typeface="Outfit SemiBold"/>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D38F5"/>
              </a:solidFill>
              <a:effectLst/>
              <a:uLnTx/>
              <a:uFillTx/>
              <a:latin typeface="Outfit SemiBold"/>
              <a:ea typeface="+mn-ea"/>
              <a:cs typeface="+mn-cs"/>
            </a:endParaRPr>
          </a:p>
        </p:txBody>
      </p:sp>
      <p:sp>
        <p:nvSpPr>
          <p:cNvPr id="15" name="Rectangle: Rounded Corners 14">
            <a:extLst>
              <a:ext uri="{FF2B5EF4-FFF2-40B4-BE49-F238E27FC236}">
                <a16:creationId xmlns:a16="http://schemas.microsoft.com/office/drawing/2014/main" id="{A4D4B085-6A1D-587D-0E65-A63191A672B2}"/>
              </a:ext>
            </a:extLst>
          </p:cNvPr>
          <p:cNvSpPr/>
          <p:nvPr userDrawn="1"/>
        </p:nvSpPr>
        <p:spPr>
          <a:xfrm>
            <a:off x="517471" y="4257675"/>
            <a:ext cx="2581835" cy="1810870"/>
          </a:xfrm>
          <a:prstGeom prst="roundRect">
            <a:avLst/>
          </a:prstGeom>
          <a:solidFill>
            <a:srgbClr val="F8F8F8"/>
          </a:solidFill>
          <a:ln w="12700" cap="flat" cmpd="sng" algn="ctr">
            <a:noFill/>
            <a:prstDash val="solid"/>
            <a:miter lim="800000"/>
          </a:ln>
          <a:effectLst/>
        </p:spPr>
        <p:txBody>
          <a:bodyPr lIns="91440" tIns="45720" rIns="91440" bIns="45720" rtlCol="0" anchor="b"/>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1" u="none" strike="noStrike" kern="0" cap="none" spc="0" normalizeH="0" baseline="0" noProof="0">
              <a:ln>
                <a:noFill/>
              </a:ln>
              <a:solidFill>
                <a:srgbClr val="4D38F5"/>
              </a:solidFill>
              <a:effectLst/>
              <a:uLnTx/>
              <a:uFillTx/>
              <a:latin typeface="Playfair Display Black"/>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1" u="none" strike="noStrike" kern="0" cap="none" spc="0" normalizeH="0" baseline="0" noProof="0">
              <a:ln>
                <a:noFill/>
              </a:ln>
              <a:solidFill>
                <a:srgbClr val="4D38F5"/>
              </a:solidFill>
              <a:effectLst/>
              <a:uLnTx/>
              <a:uFillTx/>
              <a:latin typeface="Playfair Display Black"/>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srgbClr val="4D38F5"/>
                </a:solidFill>
                <a:effectLst/>
                <a:uLnTx/>
                <a:uFillTx/>
                <a:latin typeface="Playfair Display Black"/>
                <a:ea typeface="+mn-ea"/>
                <a:cs typeface="+mn-cs"/>
              </a:rPr>
              <a:t>5.</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D38F5"/>
              </a:solidFill>
              <a:effectLst/>
              <a:uLnTx/>
              <a:uFillTx/>
              <a:latin typeface="Outfit SemiBold"/>
              <a:ea typeface="+mn-ea"/>
              <a:cs typeface="+mn-cs"/>
            </a:endParaRPr>
          </a:p>
        </p:txBody>
      </p:sp>
      <p:sp>
        <p:nvSpPr>
          <p:cNvPr id="16" name="Rectangle: Rounded Corners 15">
            <a:extLst>
              <a:ext uri="{FF2B5EF4-FFF2-40B4-BE49-F238E27FC236}">
                <a16:creationId xmlns:a16="http://schemas.microsoft.com/office/drawing/2014/main" id="{F8C9E6E5-C0C4-DFD8-5780-DAEBAFF08286}"/>
              </a:ext>
            </a:extLst>
          </p:cNvPr>
          <p:cNvSpPr/>
          <p:nvPr userDrawn="1"/>
        </p:nvSpPr>
        <p:spPr>
          <a:xfrm>
            <a:off x="9192909" y="2212972"/>
            <a:ext cx="2581835" cy="1810870"/>
          </a:xfrm>
          <a:prstGeom prst="roundRect">
            <a:avLst/>
          </a:prstGeom>
          <a:solidFill>
            <a:srgbClr val="F8F8F8"/>
          </a:solidFill>
          <a:ln w="12700" cap="flat" cmpd="sng" algn="ctr">
            <a:noFill/>
            <a:prstDash val="solid"/>
            <a:miter lim="800000"/>
          </a:ln>
          <a:effectLst/>
        </p:spPr>
        <p:txBody>
          <a:bodyPr rtlCol="0" anchor="b"/>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1" u="none" strike="noStrike" kern="0" cap="none" spc="0" normalizeH="0" baseline="0" noProof="0">
              <a:ln>
                <a:noFill/>
              </a:ln>
              <a:solidFill>
                <a:srgbClr val="4D38F5"/>
              </a:solidFill>
              <a:effectLst/>
              <a:uLnTx/>
              <a:uFillTx/>
              <a:latin typeface="Playfair Display Black" panose="00000A00000000000000" pitchFamily="2" charset="0"/>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srgbClr val="4D38F5"/>
                </a:solidFill>
                <a:effectLst/>
                <a:uLnTx/>
                <a:uFillTx/>
                <a:latin typeface="Playfair Display Black" panose="00000A00000000000000" pitchFamily="2" charset="0"/>
                <a:ea typeface="+mn-ea"/>
                <a:cs typeface="+mn-cs"/>
              </a:rPr>
              <a:t>4.</a:t>
            </a: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D38F5"/>
              </a:solidFill>
              <a:effectLst/>
              <a:uLnTx/>
              <a:uFillTx/>
              <a:latin typeface="Outfit SemiBold"/>
              <a:ea typeface="+mn-ea"/>
              <a:cs typeface="+mn-cs"/>
            </a:endParaRPr>
          </a:p>
        </p:txBody>
      </p:sp>
      <p:sp>
        <p:nvSpPr>
          <p:cNvPr id="17" name="Rectangle: Rounded Corners 16">
            <a:extLst>
              <a:ext uri="{FF2B5EF4-FFF2-40B4-BE49-F238E27FC236}">
                <a16:creationId xmlns:a16="http://schemas.microsoft.com/office/drawing/2014/main" id="{A239B5E9-5E35-8448-D399-7EE15A2C4B29}"/>
              </a:ext>
            </a:extLst>
          </p:cNvPr>
          <p:cNvSpPr/>
          <p:nvPr userDrawn="1"/>
        </p:nvSpPr>
        <p:spPr>
          <a:xfrm>
            <a:off x="6297308" y="2212972"/>
            <a:ext cx="2581835" cy="1810870"/>
          </a:xfrm>
          <a:prstGeom prst="roundRect">
            <a:avLst/>
          </a:prstGeom>
          <a:solidFill>
            <a:srgbClr val="F8F8F8"/>
          </a:solidFill>
          <a:ln w="12700" cap="flat" cmpd="sng" algn="ctr">
            <a:noFill/>
            <a:prstDash val="solid"/>
            <a:miter lim="800000"/>
          </a:ln>
          <a:effectLst/>
        </p:spPr>
        <p:txBody>
          <a:bodyPr rtlCol="0" anchor="b"/>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srgbClr val="4D38F5"/>
                </a:solidFill>
                <a:effectLst/>
                <a:uLnTx/>
                <a:uFillTx/>
                <a:latin typeface="Playfair Display Black" panose="00000A00000000000000" pitchFamily="2" charset="0"/>
                <a:ea typeface="+mn-ea"/>
                <a:cs typeface="+mn-cs"/>
              </a:rPr>
              <a:t>3.</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p:txBody>
      </p:sp>
      <p:sp>
        <p:nvSpPr>
          <p:cNvPr id="18" name="Rectangle: Rounded Corners 17">
            <a:extLst>
              <a:ext uri="{FF2B5EF4-FFF2-40B4-BE49-F238E27FC236}">
                <a16:creationId xmlns:a16="http://schemas.microsoft.com/office/drawing/2014/main" id="{1F9808CB-69F9-C18D-DEDA-84971DE8D631}"/>
              </a:ext>
            </a:extLst>
          </p:cNvPr>
          <p:cNvSpPr/>
          <p:nvPr userDrawn="1"/>
        </p:nvSpPr>
        <p:spPr>
          <a:xfrm>
            <a:off x="3401707" y="2212972"/>
            <a:ext cx="2581835" cy="1810870"/>
          </a:xfrm>
          <a:prstGeom prst="roundRect">
            <a:avLst/>
          </a:prstGeom>
          <a:solidFill>
            <a:srgbClr val="F8F8F8"/>
          </a:solidFill>
          <a:ln w="12700" cap="flat" cmpd="sng" algn="ctr">
            <a:noFill/>
            <a:prstDash val="solid"/>
            <a:miter lim="800000"/>
          </a:ln>
          <a:effectLst/>
        </p:spPr>
        <p:txBody>
          <a:bodyPr lIns="91440" tIns="45720" rIns="91440" bIns="45720" rtlCol="0" anchor="b"/>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srgbClr val="4D38F5"/>
                </a:solidFill>
                <a:effectLst/>
                <a:uLnTx/>
                <a:uFillTx/>
                <a:latin typeface="Playfair Display Black"/>
                <a:ea typeface="+mn-ea"/>
                <a:cs typeface="+mn-cs"/>
              </a:rPr>
              <a:t>2.</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D38F5"/>
              </a:solidFill>
              <a:effectLst/>
              <a:uLnTx/>
              <a:uFillTx/>
              <a:latin typeface="Outfit SemiBold"/>
              <a:ea typeface="+mn-ea"/>
              <a:cs typeface="+mn-cs"/>
            </a:endParaRPr>
          </a:p>
        </p:txBody>
      </p:sp>
      <p:sp>
        <p:nvSpPr>
          <p:cNvPr id="19" name="Rectangle: Rounded Corners 18">
            <a:extLst>
              <a:ext uri="{FF2B5EF4-FFF2-40B4-BE49-F238E27FC236}">
                <a16:creationId xmlns:a16="http://schemas.microsoft.com/office/drawing/2014/main" id="{D203EF2D-7B83-D88B-DE7D-4FB0A8B7A511}"/>
              </a:ext>
            </a:extLst>
          </p:cNvPr>
          <p:cNvSpPr/>
          <p:nvPr userDrawn="1"/>
        </p:nvSpPr>
        <p:spPr>
          <a:xfrm>
            <a:off x="506105" y="2212972"/>
            <a:ext cx="2581835" cy="1810870"/>
          </a:xfrm>
          <a:prstGeom prst="roundRect">
            <a:avLst/>
          </a:prstGeom>
          <a:solidFill>
            <a:srgbClr val="F8F8F8"/>
          </a:solidFill>
          <a:ln w="12700" cap="flat" cmpd="sng" algn="ctr">
            <a:noFill/>
            <a:prstDash val="solid"/>
            <a:miter lim="800000"/>
          </a:ln>
          <a:effectLst/>
        </p:spPr>
        <p:txBody>
          <a:bodyPr rtlCol="0" anchor="b"/>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srgbClr val="4D38F5"/>
                </a:solidFill>
                <a:effectLst/>
                <a:uLnTx/>
                <a:uFillTx/>
                <a:latin typeface="Playfair Display Black" panose="00000A00000000000000" pitchFamily="2" charset="0"/>
                <a:ea typeface="+mn-ea"/>
                <a:cs typeface="+mn-cs"/>
              </a:rPr>
              <a:t>1.</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p:txBody>
      </p:sp>
      <p:sp>
        <p:nvSpPr>
          <p:cNvPr id="2" name="Text Placeholder 2">
            <a:extLst>
              <a:ext uri="{FF2B5EF4-FFF2-40B4-BE49-F238E27FC236}">
                <a16:creationId xmlns:a16="http://schemas.microsoft.com/office/drawing/2014/main" id="{797FC2AF-3BA7-B7BF-21E0-1516700525EF}"/>
              </a:ext>
            </a:extLst>
          </p:cNvPr>
          <p:cNvSpPr>
            <a:spLocks noGrp="1"/>
          </p:cNvSpPr>
          <p:nvPr>
            <p:ph type="body" sz="quarter" idx="11" hasCustomPrompt="1"/>
          </p:nvPr>
        </p:nvSpPr>
        <p:spPr>
          <a:xfrm>
            <a:off x="318807" y="255447"/>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137096282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Section Divider 1">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2010153-2B1B-1A94-4DC2-693F21C2F28F}"/>
              </a:ext>
            </a:extLst>
          </p:cNvPr>
          <p:cNvSpPr/>
          <p:nvPr userDrawn="1"/>
        </p:nvSpPr>
        <p:spPr>
          <a:xfrm>
            <a:off x="0" y="0"/>
            <a:ext cx="12192000" cy="6858000"/>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9" name="Title 1">
            <a:extLst>
              <a:ext uri="{FF2B5EF4-FFF2-40B4-BE49-F238E27FC236}">
                <a16:creationId xmlns:a16="http://schemas.microsoft.com/office/drawing/2014/main" id="{22964C22-0A69-8745-091C-1AF4E79DA140}"/>
              </a:ext>
            </a:extLst>
          </p:cNvPr>
          <p:cNvSpPr>
            <a:spLocks noGrp="1"/>
          </p:cNvSpPr>
          <p:nvPr>
            <p:ph type="title" hasCustomPrompt="1"/>
          </p:nvPr>
        </p:nvSpPr>
        <p:spPr>
          <a:xfrm>
            <a:off x="697706" y="3321703"/>
            <a:ext cx="10796587" cy="976593"/>
          </a:xfrm>
          <a:prstGeom prst="rect">
            <a:avLst/>
          </a:prstGeom>
        </p:spPr>
        <p:txBody>
          <a:bodyPr anchor="b"/>
          <a:lstStyle>
            <a:lvl1pPr>
              <a:defRPr sz="6000">
                <a:solidFill>
                  <a:schemeClr val="bg1"/>
                </a:solidFill>
              </a:defRPr>
            </a:lvl1pPr>
          </a:lstStyle>
          <a:p>
            <a:r>
              <a:rPr lang="en-GB"/>
              <a:t>Section Heading</a:t>
            </a:r>
          </a:p>
        </p:txBody>
      </p:sp>
      <p:sp>
        <p:nvSpPr>
          <p:cNvPr id="10" name="Text Placeholder 2">
            <a:extLst>
              <a:ext uri="{FF2B5EF4-FFF2-40B4-BE49-F238E27FC236}">
                <a16:creationId xmlns:a16="http://schemas.microsoft.com/office/drawing/2014/main" id="{1B82E601-C08C-140C-CD97-9AAF6426ABB1}"/>
              </a:ext>
            </a:extLst>
          </p:cNvPr>
          <p:cNvSpPr>
            <a:spLocks noGrp="1"/>
          </p:cNvSpPr>
          <p:nvPr>
            <p:ph type="body" idx="1" hasCustomPrompt="1"/>
          </p:nvPr>
        </p:nvSpPr>
        <p:spPr>
          <a:xfrm>
            <a:off x="697706" y="4410170"/>
            <a:ext cx="10796587" cy="457666"/>
          </a:xfrm>
          <a:prstGeom prst="rect">
            <a:avLst/>
          </a:prstGeom>
        </p:spPr>
        <p:txBody>
          <a:bodyPr/>
          <a:lstStyle>
            <a:lvl1pPr marL="0" indent="0">
              <a:buNone/>
              <a:defRPr sz="2400" i="1">
                <a:solidFill>
                  <a:schemeClr val="bg1"/>
                </a:solidFill>
                <a:latin typeface="Playfair Display" panose="000005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Section Sub Heading</a:t>
            </a:r>
          </a:p>
        </p:txBody>
      </p:sp>
      <p:sp>
        <p:nvSpPr>
          <p:cNvPr id="11" name="Google Shape;56;p13">
            <a:extLst>
              <a:ext uri="{FF2B5EF4-FFF2-40B4-BE49-F238E27FC236}">
                <a16:creationId xmlns:a16="http://schemas.microsoft.com/office/drawing/2014/main" id="{C2EBFA18-F0B0-6189-7065-94543C2C4296}"/>
              </a:ext>
            </a:extLst>
          </p:cNvPr>
          <p:cNvSpPr/>
          <p:nvPr userDrawn="1"/>
        </p:nvSpPr>
        <p:spPr>
          <a:xfrm>
            <a:off x="-1" y="0"/>
            <a:ext cx="12192000" cy="842682"/>
          </a:xfrm>
          <a:prstGeom prst="rect">
            <a:avLst/>
          </a:prstGeom>
          <a:solidFill>
            <a:srgbClr val="F8F8F8">
              <a:alpha val="17260"/>
            </a:srgb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pic>
        <p:nvPicPr>
          <p:cNvPr id="13" name="Google Shape;106;p18">
            <a:extLst>
              <a:ext uri="{FF2B5EF4-FFF2-40B4-BE49-F238E27FC236}">
                <a16:creationId xmlns:a16="http://schemas.microsoft.com/office/drawing/2014/main" id="{35FF8AEB-D17F-F6D9-E88E-7C55E47E5DFE}"/>
              </a:ext>
            </a:extLst>
          </p:cNvPr>
          <p:cNvPicPr preferRelativeResize="0"/>
          <p:nvPr userDrawn="1"/>
        </p:nvPicPr>
        <p:blipFill>
          <a:blip r:embed="rId2"/>
          <a:srcRect/>
          <a:stretch/>
        </p:blipFill>
        <p:spPr>
          <a:xfrm>
            <a:off x="10477668" y="237203"/>
            <a:ext cx="1374253" cy="295275"/>
          </a:xfrm>
          <a:prstGeom prst="rect">
            <a:avLst/>
          </a:prstGeom>
          <a:noFill/>
          <a:ln>
            <a:noFill/>
          </a:ln>
        </p:spPr>
      </p:pic>
      <p:sp>
        <p:nvSpPr>
          <p:cNvPr id="2" name="Text Placeholder 2">
            <a:extLst>
              <a:ext uri="{FF2B5EF4-FFF2-40B4-BE49-F238E27FC236}">
                <a16:creationId xmlns:a16="http://schemas.microsoft.com/office/drawing/2014/main" id="{38917DC5-D28A-D16B-A5CE-0D50CF1AB598}"/>
              </a:ext>
            </a:extLst>
          </p:cNvPr>
          <p:cNvSpPr>
            <a:spLocks noGrp="1"/>
          </p:cNvSpPr>
          <p:nvPr>
            <p:ph type="body" sz="quarter" idx="11" hasCustomPrompt="1"/>
          </p:nvPr>
        </p:nvSpPr>
        <p:spPr>
          <a:xfrm>
            <a:off x="318807" y="255447"/>
            <a:ext cx="4219575" cy="331787"/>
          </a:xfrm>
          <a:prstGeom prst="rect">
            <a:avLst/>
          </a:prstGeom>
        </p:spPr>
        <p:txBody>
          <a:bodyPr/>
          <a:lstStyle>
            <a:lvl1pPr marL="0" indent="0">
              <a:buNone/>
              <a:defRPr sz="1200">
                <a:solidFill>
                  <a:schemeClr val="accent5"/>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424044298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ection Divider 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2010153-2B1B-1A94-4DC2-693F21C2F28F}"/>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itle 1">
            <a:extLst>
              <a:ext uri="{FF2B5EF4-FFF2-40B4-BE49-F238E27FC236}">
                <a16:creationId xmlns:a16="http://schemas.microsoft.com/office/drawing/2014/main" id="{22964C22-0A69-8745-091C-1AF4E79DA140}"/>
              </a:ext>
            </a:extLst>
          </p:cNvPr>
          <p:cNvSpPr>
            <a:spLocks noGrp="1"/>
          </p:cNvSpPr>
          <p:nvPr>
            <p:ph type="title" hasCustomPrompt="1"/>
          </p:nvPr>
        </p:nvSpPr>
        <p:spPr>
          <a:xfrm>
            <a:off x="697706" y="3321703"/>
            <a:ext cx="10796587" cy="976593"/>
          </a:xfrm>
          <a:prstGeom prst="rect">
            <a:avLst/>
          </a:prstGeom>
        </p:spPr>
        <p:txBody>
          <a:bodyPr anchor="b"/>
          <a:lstStyle>
            <a:lvl1pPr>
              <a:defRPr sz="6000">
                <a:solidFill>
                  <a:schemeClr val="bg1"/>
                </a:solidFill>
              </a:defRPr>
            </a:lvl1pPr>
          </a:lstStyle>
          <a:p>
            <a:r>
              <a:rPr lang="en-GB"/>
              <a:t>Section Heading</a:t>
            </a:r>
          </a:p>
        </p:txBody>
      </p:sp>
      <p:sp>
        <p:nvSpPr>
          <p:cNvPr id="10" name="Text Placeholder 2">
            <a:extLst>
              <a:ext uri="{FF2B5EF4-FFF2-40B4-BE49-F238E27FC236}">
                <a16:creationId xmlns:a16="http://schemas.microsoft.com/office/drawing/2014/main" id="{1B82E601-C08C-140C-CD97-9AAF6426ABB1}"/>
              </a:ext>
            </a:extLst>
          </p:cNvPr>
          <p:cNvSpPr>
            <a:spLocks noGrp="1"/>
          </p:cNvSpPr>
          <p:nvPr>
            <p:ph type="body" idx="1" hasCustomPrompt="1"/>
          </p:nvPr>
        </p:nvSpPr>
        <p:spPr>
          <a:xfrm>
            <a:off x="697706" y="4410170"/>
            <a:ext cx="10796587" cy="457666"/>
          </a:xfrm>
          <a:prstGeom prst="rect">
            <a:avLst/>
          </a:prstGeom>
        </p:spPr>
        <p:txBody>
          <a:bodyPr/>
          <a:lstStyle>
            <a:lvl1pPr marL="0" indent="0">
              <a:buNone/>
              <a:defRPr sz="2400" i="1">
                <a:solidFill>
                  <a:schemeClr val="bg1"/>
                </a:solidFill>
                <a:latin typeface="Playfair Display" panose="000005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Section Sub Heading</a:t>
            </a:r>
          </a:p>
        </p:txBody>
      </p:sp>
      <p:sp>
        <p:nvSpPr>
          <p:cNvPr id="11" name="Google Shape;56;p13">
            <a:extLst>
              <a:ext uri="{FF2B5EF4-FFF2-40B4-BE49-F238E27FC236}">
                <a16:creationId xmlns:a16="http://schemas.microsoft.com/office/drawing/2014/main" id="{C2EBFA18-F0B0-6189-7065-94543C2C4296}"/>
              </a:ext>
            </a:extLst>
          </p:cNvPr>
          <p:cNvSpPr/>
          <p:nvPr userDrawn="1"/>
        </p:nvSpPr>
        <p:spPr>
          <a:xfrm>
            <a:off x="-1" y="0"/>
            <a:ext cx="12192000" cy="842682"/>
          </a:xfrm>
          <a:prstGeom prst="rect">
            <a:avLst/>
          </a:prstGeom>
          <a:solidFill>
            <a:srgbClr val="F8F8F8">
              <a:alpha val="17260"/>
            </a:srgb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pic>
        <p:nvPicPr>
          <p:cNvPr id="13" name="Google Shape;106;p18">
            <a:extLst>
              <a:ext uri="{FF2B5EF4-FFF2-40B4-BE49-F238E27FC236}">
                <a16:creationId xmlns:a16="http://schemas.microsoft.com/office/drawing/2014/main" id="{35FF8AEB-D17F-F6D9-E88E-7C55E47E5DFE}"/>
              </a:ext>
            </a:extLst>
          </p:cNvPr>
          <p:cNvPicPr preferRelativeResize="0"/>
          <p:nvPr userDrawn="1"/>
        </p:nvPicPr>
        <p:blipFill>
          <a:blip r:embed="rId2"/>
          <a:srcRect/>
          <a:stretch/>
        </p:blipFill>
        <p:spPr>
          <a:xfrm>
            <a:off x="10477668" y="237203"/>
            <a:ext cx="1374253" cy="295275"/>
          </a:xfrm>
          <a:prstGeom prst="rect">
            <a:avLst/>
          </a:prstGeom>
          <a:noFill/>
          <a:ln>
            <a:noFill/>
          </a:ln>
        </p:spPr>
      </p:pic>
      <p:sp>
        <p:nvSpPr>
          <p:cNvPr id="2" name="Text Placeholder 2">
            <a:extLst>
              <a:ext uri="{FF2B5EF4-FFF2-40B4-BE49-F238E27FC236}">
                <a16:creationId xmlns:a16="http://schemas.microsoft.com/office/drawing/2014/main" id="{0EAC3A48-1118-9E4A-8E47-33A0EE2979CD}"/>
              </a:ext>
            </a:extLst>
          </p:cNvPr>
          <p:cNvSpPr>
            <a:spLocks noGrp="1"/>
          </p:cNvSpPr>
          <p:nvPr>
            <p:ph type="body" sz="quarter" idx="11" hasCustomPrompt="1"/>
          </p:nvPr>
        </p:nvSpPr>
        <p:spPr>
          <a:xfrm>
            <a:off x="318807" y="255447"/>
            <a:ext cx="4219575" cy="331787"/>
          </a:xfrm>
          <a:prstGeom prst="rect">
            <a:avLst/>
          </a:prstGeom>
        </p:spPr>
        <p:txBody>
          <a:bodyPr/>
          <a:lstStyle>
            <a:lvl1pPr marL="0" indent="0">
              <a:buNone/>
              <a:defRPr sz="1200">
                <a:solidFill>
                  <a:schemeClr val="accent5"/>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409001437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ection Divider 3">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2010153-2B1B-1A94-4DC2-693F21C2F28F}"/>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itle 1">
            <a:extLst>
              <a:ext uri="{FF2B5EF4-FFF2-40B4-BE49-F238E27FC236}">
                <a16:creationId xmlns:a16="http://schemas.microsoft.com/office/drawing/2014/main" id="{22964C22-0A69-8745-091C-1AF4E79DA140}"/>
              </a:ext>
            </a:extLst>
          </p:cNvPr>
          <p:cNvSpPr>
            <a:spLocks noGrp="1"/>
          </p:cNvSpPr>
          <p:nvPr>
            <p:ph type="title" hasCustomPrompt="1"/>
          </p:nvPr>
        </p:nvSpPr>
        <p:spPr>
          <a:xfrm>
            <a:off x="697706" y="3077508"/>
            <a:ext cx="10796587" cy="976593"/>
          </a:xfrm>
          <a:prstGeom prst="rect">
            <a:avLst/>
          </a:prstGeom>
        </p:spPr>
        <p:txBody>
          <a:bodyPr anchor="b"/>
          <a:lstStyle>
            <a:lvl1pPr algn="ctr">
              <a:defRPr sz="6000">
                <a:solidFill>
                  <a:schemeClr val="bg1"/>
                </a:solidFill>
              </a:defRPr>
            </a:lvl1pPr>
          </a:lstStyle>
          <a:p>
            <a:r>
              <a:rPr lang="en-GB"/>
              <a:t>Section Heading</a:t>
            </a:r>
          </a:p>
        </p:txBody>
      </p:sp>
      <p:pic>
        <p:nvPicPr>
          <p:cNvPr id="2" name="Picture 1">
            <a:extLst>
              <a:ext uri="{FF2B5EF4-FFF2-40B4-BE49-F238E27FC236}">
                <a16:creationId xmlns:a16="http://schemas.microsoft.com/office/drawing/2014/main" id="{1511F739-0BE6-19DA-29A1-B645FA22074F}"/>
              </a:ext>
            </a:extLst>
          </p:cNvPr>
          <p:cNvPicPr>
            <a:picLocks noChangeAspect="1"/>
          </p:cNvPicPr>
          <p:nvPr userDrawn="1"/>
        </p:nvPicPr>
        <p:blipFill>
          <a:blip r:embed="rId2"/>
          <a:stretch>
            <a:fillRect/>
          </a:stretch>
        </p:blipFill>
        <p:spPr>
          <a:xfrm>
            <a:off x="83298" y="4298296"/>
            <a:ext cx="12025402" cy="2568163"/>
          </a:xfrm>
          <a:prstGeom prst="rect">
            <a:avLst/>
          </a:prstGeom>
        </p:spPr>
      </p:pic>
      <p:sp>
        <p:nvSpPr>
          <p:cNvPr id="11" name="Google Shape;56;p13">
            <a:extLst>
              <a:ext uri="{FF2B5EF4-FFF2-40B4-BE49-F238E27FC236}">
                <a16:creationId xmlns:a16="http://schemas.microsoft.com/office/drawing/2014/main" id="{C2EBFA18-F0B0-6189-7065-94543C2C4296}"/>
              </a:ext>
            </a:extLst>
          </p:cNvPr>
          <p:cNvSpPr/>
          <p:nvPr userDrawn="1"/>
        </p:nvSpPr>
        <p:spPr>
          <a:xfrm>
            <a:off x="-1" y="0"/>
            <a:ext cx="12192000" cy="842682"/>
          </a:xfrm>
          <a:prstGeom prst="rect">
            <a:avLst/>
          </a:prstGeom>
          <a:solidFill>
            <a:srgbClr val="F8F8F8">
              <a:alpha val="17260"/>
            </a:srgb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pic>
        <p:nvPicPr>
          <p:cNvPr id="13" name="Google Shape;106;p18">
            <a:extLst>
              <a:ext uri="{FF2B5EF4-FFF2-40B4-BE49-F238E27FC236}">
                <a16:creationId xmlns:a16="http://schemas.microsoft.com/office/drawing/2014/main" id="{35FF8AEB-D17F-F6D9-E88E-7C55E47E5DFE}"/>
              </a:ext>
            </a:extLst>
          </p:cNvPr>
          <p:cNvPicPr preferRelativeResize="0"/>
          <p:nvPr userDrawn="1"/>
        </p:nvPicPr>
        <p:blipFill>
          <a:blip r:embed="rId3"/>
          <a:srcRect/>
          <a:stretch/>
        </p:blipFill>
        <p:spPr>
          <a:xfrm>
            <a:off x="10477668" y="237203"/>
            <a:ext cx="1374253" cy="295275"/>
          </a:xfrm>
          <a:prstGeom prst="rect">
            <a:avLst/>
          </a:prstGeom>
          <a:noFill/>
          <a:ln>
            <a:noFill/>
          </a:ln>
        </p:spPr>
      </p:pic>
      <p:sp>
        <p:nvSpPr>
          <p:cNvPr id="3" name="Text Placeholder 2">
            <a:extLst>
              <a:ext uri="{FF2B5EF4-FFF2-40B4-BE49-F238E27FC236}">
                <a16:creationId xmlns:a16="http://schemas.microsoft.com/office/drawing/2014/main" id="{5553E3EC-8A78-3427-F1AD-F32A37E8C28B}"/>
              </a:ext>
            </a:extLst>
          </p:cNvPr>
          <p:cNvSpPr>
            <a:spLocks noGrp="1"/>
          </p:cNvSpPr>
          <p:nvPr>
            <p:ph type="body" sz="quarter" idx="11" hasCustomPrompt="1"/>
          </p:nvPr>
        </p:nvSpPr>
        <p:spPr>
          <a:xfrm>
            <a:off x="318807" y="255447"/>
            <a:ext cx="4219575" cy="331787"/>
          </a:xfrm>
          <a:prstGeom prst="rect">
            <a:avLst/>
          </a:prstGeom>
        </p:spPr>
        <p:txBody>
          <a:bodyPr/>
          <a:lstStyle>
            <a:lvl1pPr marL="0" indent="0">
              <a:buNone/>
              <a:defRPr sz="1200">
                <a:solidFill>
                  <a:schemeClr val="accent5"/>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421315868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ext Slide 1">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DF0CE23C-BEA9-32EE-B94B-B0B67033B1AD}"/>
              </a:ext>
            </a:extLst>
          </p:cNvPr>
          <p:cNvSpPr>
            <a:spLocks noGrp="1"/>
          </p:cNvSpPr>
          <p:nvPr>
            <p:ph type="body" sz="quarter" idx="10" hasCustomPrompt="1"/>
          </p:nvPr>
        </p:nvSpPr>
        <p:spPr>
          <a:xfrm>
            <a:off x="483907" y="1291291"/>
            <a:ext cx="6884988" cy="770591"/>
          </a:xfrm>
          <a:prstGeom prst="rect">
            <a:avLst/>
          </a:prstGeom>
        </p:spPr>
        <p:txBody>
          <a:bodyPr>
            <a:normAutofit/>
          </a:bodyPr>
          <a:lstStyle>
            <a:lvl1pPr marL="0" indent="0">
              <a:buNone/>
              <a:defRPr sz="4400" b="1"/>
            </a:lvl1pPr>
          </a:lstStyle>
          <a:p>
            <a:pPr lvl="0"/>
            <a:r>
              <a:rPr lang="en-US"/>
              <a:t>This is the title of the slide</a:t>
            </a:r>
            <a:endParaRPr lang="en-GB"/>
          </a:p>
        </p:txBody>
      </p:sp>
      <p:sp>
        <p:nvSpPr>
          <p:cNvPr id="12" name="Text Placeholder 10">
            <a:extLst>
              <a:ext uri="{FF2B5EF4-FFF2-40B4-BE49-F238E27FC236}">
                <a16:creationId xmlns:a16="http://schemas.microsoft.com/office/drawing/2014/main" id="{1912D51C-4E20-9C69-FC06-3DF91324C329}"/>
              </a:ext>
            </a:extLst>
          </p:cNvPr>
          <p:cNvSpPr>
            <a:spLocks noGrp="1"/>
          </p:cNvSpPr>
          <p:nvPr>
            <p:ph type="body" sz="quarter" idx="11" hasCustomPrompt="1"/>
          </p:nvPr>
        </p:nvSpPr>
        <p:spPr>
          <a:xfrm>
            <a:off x="483907" y="2304304"/>
            <a:ext cx="6884988" cy="501650"/>
          </a:xfrm>
          <a:prstGeom prst="rect">
            <a:avLst/>
          </a:prstGeom>
        </p:spPr>
        <p:txBody>
          <a:bodyPr>
            <a:normAutofit/>
          </a:bodyPr>
          <a:lstStyle>
            <a:lvl1pPr marL="0" indent="0">
              <a:buNone/>
              <a:defRPr sz="2400" b="1"/>
            </a:lvl1pPr>
          </a:lstStyle>
          <a:p>
            <a:pPr lvl="0"/>
            <a:r>
              <a:rPr lang="en-US"/>
              <a:t>This is a sub-header</a:t>
            </a:r>
            <a:endParaRPr lang="en-GB"/>
          </a:p>
        </p:txBody>
      </p:sp>
      <p:sp>
        <p:nvSpPr>
          <p:cNvPr id="14" name="Text Placeholder 13">
            <a:extLst>
              <a:ext uri="{FF2B5EF4-FFF2-40B4-BE49-F238E27FC236}">
                <a16:creationId xmlns:a16="http://schemas.microsoft.com/office/drawing/2014/main" id="{B33004F1-5DA0-2150-FFBD-0F605C28CA78}"/>
              </a:ext>
            </a:extLst>
          </p:cNvPr>
          <p:cNvSpPr>
            <a:spLocks noGrp="1"/>
          </p:cNvSpPr>
          <p:nvPr>
            <p:ph type="body" sz="quarter" idx="12" hasCustomPrompt="1"/>
          </p:nvPr>
        </p:nvSpPr>
        <p:spPr>
          <a:xfrm>
            <a:off x="484187" y="3163888"/>
            <a:ext cx="7422683" cy="3273425"/>
          </a:xfrm>
          <a:prstGeom prst="rect">
            <a:avLst/>
          </a:prstGeom>
        </p:spPr>
        <p:txBody>
          <a:bodyPr numCol="2">
            <a:normAutofit/>
          </a:bodyPr>
          <a:lstStyle>
            <a:lvl1pPr marL="285750" indent="-285750">
              <a:lnSpc>
                <a:spcPct val="150000"/>
              </a:lnSpc>
              <a:buFont typeface="Arial" panose="020B0604020202020204" pitchFamily="34" charset="0"/>
              <a:buChar char="•"/>
              <a:defRPr sz="1400"/>
            </a:lvl1pPr>
            <a:lvl2pPr marL="457200" indent="0">
              <a:buNone/>
              <a:defRPr/>
            </a:lvl2pPr>
          </a:lstStyle>
          <a:p>
            <a:pPr lvl="0"/>
            <a:r>
              <a:rPr lang="en-US"/>
              <a:t>This is paragraph text split across two columns. The font size is 14. Headings within the paragraph text are highlighted in blue.</a:t>
            </a:r>
          </a:p>
          <a:p>
            <a:pPr lvl="0"/>
            <a:r>
              <a:rPr lang="en-US"/>
              <a:t>Bullet point</a:t>
            </a:r>
          </a:p>
          <a:p>
            <a:pPr lvl="0"/>
            <a:r>
              <a:rPr lang="en-US"/>
              <a:t>Bullet point</a:t>
            </a:r>
          </a:p>
          <a:p>
            <a:pPr lvl="0"/>
            <a:r>
              <a:rPr lang="en-US"/>
              <a:t>Bullet point</a:t>
            </a:r>
          </a:p>
          <a:p>
            <a:pPr lvl="0"/>
            <a:r>
              <a:rPr lang="en-US"/>
              <a:t>Bullet point</a:t>
            </a:r>
          </a:p>
          <a:p>
            <a:pPr lvl="0"/>
            <a:r>
              <a:rPr lang="en-US"/>
              <a:t>Remember, slides should be illustrative. Use as little content as possible – include only essential points.</a:t>
            </a:r>
          </a:p>
          <a:p>
            <a:pPr lvl="0"/>
            <a:r>
              <a:rPr lang="en-US"/>
              <a:t>Bullet point</a:t>
            </a:r>
          </a:p>
          <a:p>
            <a:pPr lvl="0"/>
            <a:r>
              <a:rPr lang="en-US"/>
              <a:t>Bullet point</a:t>
            </a:r>
          </a:p>
          <a:p>
            <a:pPr marL="285750" marR="0" lvl="0" indent="-285750" algn="l" defTabSz="914400" rtl="0" eaLnBrk="1" fontAlgn="auto" latinLnBrk="0" hangingPunct="1">
              <a:lnSpc>
                <a:spcPct val="90000"/>
              </a:lnSpc>
              <a:spcBef>
                <a:spcPts val="1000"/>
              </a:spcBef>
              <a:spcAft>
                <a:spcPts val="0"/>
              </a:spcAft>
              <a:buClrTx/>
              <a:buSzTx/>
              <a:tabLst/>
              <a:defRPr/>
            </a:pPr>
            <a:endParaRPr lang="en-US"/>
          </a:p>
          <a:p>
            <a:pPr lvl="0"/>
            <a:endParaRPr lang="en-GB"/>
          </a:p>
          <a:p>
            <a:pPr lvl="0"/>
            <a:endParaRPr lang="en-GB"/>
          </a:p>
        </p:txBody>
      </p:sp>
      <p:sp>
        <p:nvSpPr>
          <p:cNvPr id="18" name="Picture Placeholder 17">
            <a:extLst>
              <a:ext uri="{FF2B5EF4-FFF2-40B4-BE49-F238E27FC236}">
                <a16:creationId xmlns:a16="http://schemas.microsoft.com/office/drawing/2014/main" id="{5C2F18B5-B2D1-8E5C-0C7E-E8FC23FF54DF}"/>
              </a:ext>
            </a:extLst>
          </p:cNvPr>
          <p:cNvSpPr>
            <a:spLocks noGrp="1"/>
          </p:cNvSpPr>
          <p:nvPr>
            <p:ph type="pic" sz="quarter" idx="13"/>
          </p:nvPr>
        </p:nvSpPr>
        <p:spPr>
          <a:xfrm>
            <a:off x="8525062" y="2304304"/>
            <a:ext cx="2976563" cy="4133009"/>
          </a:xfrm>
          <a:prstGeom prst="rect">
            <a:avLst/>
          </a:prstGeom>
        </p:spPr>
        <p:txBody>
          <a:bodyPr/>
          <a:lstStyle/>
          <a:p>
            <a:r>
              <a:rPr lang="en-US"/>
              <a:t>Click icon to add picture</a:t>
            </a:r>
            <a:endParaRPr lang="en-GB"/>
          </a:p>
        </p:txBody>
      </p:sp>
      <p:sp>
        <p:nvSpPr>
          <p:cNvPr id="2" name="Text Placeholder 2">
            <a:extLst>
              <a:ext uri="{FF2B5EF4-FFF2-40B4-BE49-F238E27FC236}">
                <a16:creationId xmlns:a16="http://schemas.microsoft.com/office/drawing/2014/main" id="{0D3246E1-A93A-0E40-0495-952E701BC849}"/>
              </a:ext>
            </a:extLst>
          </p:cNvPr>
          <p:cNvSpPr>
            <a:spLocks noGrp="1"/>
          </p:cNvSpPr>
          <p:nvPr>
            <p:ph type="body" sz="quarter" idx="14" hasCustomPrompt="1"/>
          </p:nvPr>
        </p:nvSpPr>
        <p:spPr>
          <a:xfrm>
            <a:off x="318807" y="255447"/>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141594310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ext Slide 1 Quote">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DF0CE23C-BEA9-32EE-B94B-B0B67033B1AD}"/>
              </a:ext>
            </a:extLst>
          </p:cNvPr>
          <p:cNvSpPr>
            <a:spLocks noGrp="1"/>
          </p:cNvSpPr>
          <p:nvPr>
            <p:ph type="body" sz="quarter" idx="10" hasCustomPrompt="1"/>
          </p:nvPr>
        </p:nvSpPr>
        <p:spPr>
          <a:xfrm>
            <a:off x="483907" y="1291291"/>
            <a:ext cx="6884988" cy="770591"/>
          </a:xfrm>
          <a:prstGeom prst="rect">
            <a:avLst/>
          </a:prstGeom>
        </p:spPr>
        <p:txBody>
          <a:bodyPr>
            <a:normAutofit/>
          </a:bodyPr>
          <a:lstStyle>
            <a:lvl1pPr marL="0" indent="0">
              <a:buNone/>
              <a:defRPr sz="4400" b="1"/>
            </a:lvl1pPr>
          </a:lstStyle>
          <a:p>
            <a:pPr lvl="0"/>
            <a:r>
              <a:rPr lang="en-US"/>
              <a:t>This is the title of the slide</a:t>
            </a:r>
            <a:endParaRPr lang="en-GB"/>
          </a:p>
        </p:txBody>
      </p:sp>
      <p:sp>
        <p:nvSpPr>
          <p:cNvPr id="12" name="Text Placeholder 10">
            <a:extLst>
              <a:ext uri="{FF2B5EF4-FFF2-40B4-BE49-F238E27FC236}">
                <a16:creationId xmlns:a16="http://schemas.microsoft.com/office/drawing/2014/main" id="{1912D51C-4E20-9C69-FC06-3DF91324C329}"/>
              </a:ext>
            </a:extLst>
          </p:cNvPr>
          <p:cNvSpPr>
            <a:spLocks noGrp="1"/>
          </p:cNvSpPr>
          <p:nvPr>
            <p:ph type="body" sz="quarter" idx="11" hasCustomPrompt="1"/>
          </p:nvPr>
        </p:nvSpPr>
        <p:spPr>
          <a:xfrm>
            <a:off x="483907" y="2304304"/>
            <a:ext cx="6884988" cy="501650"/>
          </a:xfrm>
          <a:prstGeom prst="rect">
            <a:avLst/>
          </a:prstGeom>
        </p:spPr>
        <p:txBody>
          <a:bodyPr>
            <a:normAutofit/>
          </a:bodyPr>
          <a:lstStyle>
            <a:lvl1pPr marL="0" indent="0">
              <a:buNone/>
              <a:defRPr sz="2400" b="1"/>
            </a:lvl1pPr>
          </a:lstStyle>
          <a:p>
            <a:pPr lvl="0"/>
            <a:r>
              <a:rPr lang="en-US"/>
              <a:t>This is a sub-header</a:t>
            </a:r>
            <a:endParaRPr lang="en-GB"/>
          </a:p>
        </p:txBody>
      </p:sp>
      <p:sp>
        <p:nvSpPr>
          <p:cNvPr id="5" name="Rectangle: Rounded Corners 4">
            <a:extLst>
              <a:ext uri="{FF2B5EF4-FFF2-40B4-BE49-F238E27FC236}">
                <a16:creationId xmlns:a16="http://schemas.microsoft.com/office/drawing/2014/main" id="{58999AE0-5E6D-0209-F4AA-E30993165D43}"/>
              </a:ext>
            </a:extLst>
          </p:cNvPr>
          <p:cNvSpPr/>
          <p:nvPr userDrawn="1"/>
        </p:nvSpPr>
        <p:spPr>
          <a:xfrm>
            <a:off x="8642838" y="2478108"/>
            <a:ext cx="2920079" cy="3828312"/>
          </a:xfrm>
          <a:prstGeom prst="roundRect">
            <a:avLst/>
          </a:prstGeom>
          <a:solidFill>
            <a:srgbClr val="021E5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1" u="none" strike="noStrike" kern="0" cap="none" spc="0" normalizeH="0" baseline="0" noProof="0">
              <a:ln>
                <a:noFill/>
              </a:ln>
              <a:solidFill>
                <a:srgbClr val="FFFFFF"/>
              </a:solidFill>
              <a:effectLst/>
              <a:uLnTx/>
              <a:uFillTx/>
              <a:latin typeface="Playfair Display Black" panose="00000A00000000000000" pitchFamily="2" charset="0"/>
              <a:ea typeface="+mn-ea"/>
              <a:cs typeface="+mn-cs"/>
            </a:endParaRPr>
          </a:p>
        </p:txBody>
      </p:sp>
      <p:sp>
        <p:nvSpPr>
          <p:cNvPr id="6" name="Flowchart: Connector 5">
            <a:extLst>
              <a:ext uri="{FF2B5EF4-FFF2-40B4-BE49-F238E27FC236}">
                <a16:creationId xmlns:a16="http://schemas.microsoft.com/office/drawing/2014/main" id="{5FB8F2F0-EEB3-98AE-380D-DC4099EDFCE3}"/>
              </a:ext>
            </a:extLst>
          </p:cNvPr>
          <p:cNvSpPr/>
          <p:nvPr userDrawn="1"/>
        </p:nvSpPr>
        <p:spPr>
          <a:xfrm>
            <a:off x="9669102" y="2010769"/>
            <a:ext cx="867550" cy="870880"/>
          </a:xfrm>
          <a:prstGeom prst="flowChartConnector">
            <a:avLst/>
          </a:prstGeom>
          <a:solidFill>
            <a:srgbClr val="4D38F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500" b="0" i="0" u="none" strike="noStrike" kern="0" cap="none" spc="0" normalizeH="0" baseline="0" noProof="0">
              <a:ln>
                <a:noFill/>
              </a:ln>
              <a:solidFill>
                <a:srgbClr val="FFFFFF"/>
              </a:solidFill>
              <a:effectLst/>
              <a:uLnTx/>
              <a:uFillTx/>
              <a:latin typeface="Outfit"/>
              <a:ea typeface="+mn-ea"/>
              <a:cs typeface="+mn-cs"/>
            </a:endParaRPr>
          </a:p>
        </p:txBody>
      </p:sp>
      <p:sp>
        <p:nvSpPr>
          <p:cNvPr id="7" name="TextBox 6">
            <a:extLst>
              <a:ext uri="{FF2B5EF4-FFF2-40B4-BE49-F238E27FC236}">
                <a16:creationId xmlns:a16="http://schemas.microsoft.com/office/drawing/2014/main" id="{F2D83B6C-7B21-4828-05A7-4DE4F90CF644}"/>
              </a:ext>
            </a:extLst>
          </p:cNvPr>
          <p:cNvSpPr txBox="1"/>
          <p:nvPr userDrawn="1"/>
        </p:nvSpPr>
        <p:spPr>
          <a:xfrm>
            <a:off x="9731621" y="1985279"/>
            <a:ext cx="742511" cy="1446550"/>
          </a:xfrm>
          <a:prstGeom prst="rect">
            <a:avLst/>
          </a:prstGeom>
          <a:noFill/>
        </p:spPr>
        <p:txBody>
          <a:bodyPr wrap="none" rtlCol="0">
            <a:spAutoFit/>
          </a:bodyPr>
          <a:lstStyle/>
          <a:p>
            <a:pPr algn="ctr"/>
            <a:r>
              <a:rPr lang="en-US" sz="8800">
                <a:solidFill>
                  <a:srgbClr val="F8F8F8"/>
                </a:solidFill>
                <a:latin typeface="Playfair Display Black" panose="00000A00000000000000" pitchFamily="2" charset="0"/>
              </a:rPr>
              <a:t>“</a:t>
            </a:r>
            <a:endParaRPr lang="en-GB" sz="8800">
              <a:solidFill>
                <a:srgbClr val="F8F8F8"/>
              </a:solidFill>
              <a:latin typeface="Playfair Display Black" panose="00000A00000000000000" pitchFamily="2" charset="0"/>
            </a:endParaRPr>
          </a:p>
        </p:txBody>
      </p:sp>
      <p:sp>
        <p:nvSpPr>
          <p:cNvPr id="16" name="Text Placeholder 15">
            <a:extLst>
              <a:ext uri="{FF2B5EF4-FFF2-40B4-BE49-F238E27FC236}">
                <a16:creationId xmlns:a16="http://schemas.microsoft.com/office/drawing/2014/main" id="{D3FB41DF-07CE-62AE-B41B-1F9A30F24881}"/>
              </a:ext>
            </a:extLst>
          </p:cNvPr>
          <p:cNvSpPr>
            <a:spLocks noGrp="1"/>
          </p:cNvSpPr>
          <p:nvPr>
            <p:ph type="body" sz="quarter" idx="13" hasCustomPrompt="1"/>
          </p:nvPr>
        </p:nvSpPr>
        <p:spPr>
          <a:xfrm>
            <a:off x="8986863" y="3507232"/>
            <a:ext cx="2232025" cy="1770063"/>
          </a:xfrm>
          <a:prstGeom prst="rect">
            <a:avLst/>
          </a:prstGeom>
        </p:spPr>
        <p:txBody>
          <a:bodyPr>
            <a:normAutofit/>
          </a:bodyPr>
          <a:lstStyle>
            <a:lvl1pPr marL="0" indent="0" algn="ctr">
              <a:buNone/>
              <a:defRPr sz="1800">
                <a:solidFill>
                  <a:schemeClr val="bg1"/>
                </a:solidFill>
              </a:defRPr>
            </a:lvl1pPr>
            <a:lvl5pPr>
              <a:defRPr/>
            </a:lvl5pPr>
          </a:lstStyle>
          <a:p>
            <a:pPr lvl="0"/>
            <a:r>
              <a:rPr lang="en-US"/>
              <a:t>Insert a quote here that supports your point.</a:t>
            </a:r>
            <a:endParaRPr lang="en-GB"/>
          </a:p>
        </p:txBody>
      </p:sp>
      <p:sp>
        <p:nvSpPr>
          <p:cNvPr id="17" name="Text Placeholder 13">
            <a:extLst>
              <a:ext uri="{FF2B5EF4-FFF2-40B4-BE49-F238E27FC236}">
                <a16:creationId xmlns:a16="http://schemas.microsoft.com/office/drawing/2014/main" id="{B2000029-0FB9-7F3F-2E3B-6DECFA7C3762}"/>
              </a:ext>
            </a:extLst>
          </p:cNvPr>
          <p:cNvSpPr>
            <a:spLocks noGrp="1"/>
          </p:cNvSpPr>
          <p:nvPr>
            <p:ph type="body" sz="quarter" idx="12" hasCustomPrompt="1"/>
          </p:nvPr>
        </p:nvSpPr>
        <p:spPr>
          <a:xfrm>
            <a:off x="484187" y="3163888"/>
            <a:ext cx="7422683" cy="3273425"/>
          </a:xfrm>
          <a:prstGeom prst="rect">
            <a:avLst/>
          </a:prstGeom>
        </p:spPr>
        <p:txBody>
          <a:bodyPr numCol="2">
            <a:normAutofit/>
          </a:bodyPr>
          <a:lstStyle>
            <a:lvl1pPr marL="285750" indent="-285750">
              <a:lnSpc>
                <a:spcPct val="150000"/>
              </a:lnSpc>
              <a:buFont typeface="Arial" panose="020B0604020202020204" pitchFamily="34" charset="0"/>
              <a:buChar char="•"/>
              <a:defRPr sz="1400"/>
            </a:lvl1pPr>
            <a:lvl2pPr marL="457200" indent="0">
              <a:buNone/>
              <a:defRPr/>
            </a:lvl2pPr>
          </a:lstStyle>
          <a:p>
            <a:pPr lvl="0"/>
            <a:r>
              <a:rPr lang="en-US"/>
              <a:t>This is paragraph text split across two columns. The font size is 14. Headings within the paragraph text are highlighted in blue.</a:t>
            </a:r>
          </a:p>
          <a:p>
            <a:pPr lvl="0"/>
            <a:r>
              <a:rPr lang="en-US"/>
              <a:t>Bullet point</a:t>
            </a:r>
          </a:p>
          <a:p>
            <a:pPr lvl="0"/>
            <a:r>
              <a:rPr lang="en-US"/>
              <a:t>Bullet point</a:t>
            </a:r>
          </a:p>
          <a:p>
            <a:pPr lvl="0"/>
            <a:r>
              <a:rPr lang="en-US"/>
              <a:t>Bullet point</a:t>
            </a:r>
          </a:p>
          <a:p>
            <a:pPr lvl="0"/>
            <a:r>
              <a:rPr lang="en-US"/>
              <a:t>Bullet point</a:t>
            </a:r>
          </a:p>
          <a:p>
            <a:pPr lvl="0"/>
            <a:r>
              <a:rPr lang="en-US"/>
              <a:t>Remember, slides should be illustrative. Use as little content as possible – include only essential points.</a:t>
            </a:r>
          </a:p>
          <a:p>
            <a:pPr lvl="0"/>
            <a:r>
              <a:rPr lang="en-US"/>
              <a:t>Bullet point</a:t>
            </a:r>
          </a:p>
          <a:p>
            <a:pPr lvl="0"/>
            <a:r>
              <a:rPr lang="en-US"/>
              <a:t>Bullet point</a:t>
            </a:r>
          </a:p>
          <a:p>
            <a:pPr marL="285750" marR="0" lvl="0" indent="-285750" algn="l" defTabSz="914400" rtl="0" eaLnBrk="1" fontAlgn="auto" latinLnBrk="0" hangingPunct="1">
              <a:lnSpc>
                <a:spcPct val="90000"/>
              </a:lnSpc>
              <a:spcBef>
                <a:spcPts val="1000"/>
              </a:spcBef>
              <a:spcAft>
                <a:spcPts val="0"/>
              </a:spcAft>
              <a:buClrTx/>
              <a:buSzTx/>
              <a:tabLst/>
              <a:defRPr/>
            </a:pPr>
            <a:endParaRPr lang="en-US"/>
          </a:p>
          <a:p>
            <a:pPr lvl="0"/>
            <a:endParaRPr lang="en-GB"/>
          </a:p>
          <a:p>
            <a:pPr lvl="0"/>
            <a:endParaRPr lang="en-GB"/>
          </a:p>
        </p:txBody>
      </p:sp>
      <p:sp>
        <p:nvSpPr>
          <p:cNvPr id="2" name="Text Placeholder 2">
            <a:extLst>
              <a:ext uri="{FF2B5EF4-FFF2-40B4-BE49-F238E27FC236}">
                <a16:creationId xmlns:a16="http://schemas.microsoft.com/office/drawing/2014/main" id="{89C1B8E7-ED9E-D8F9-FAB1-3438DA38BBB3}"/>
              </a:ext>
            </a:extLst>
          </p:cNvPr>
          <p:cNvSpPr>
            <a:spLocks noGrp="1"/>
          </p:cNvSpPr>
          <p:nvPr>
            <p:ph type="body" sz="quarter" idx="14" hasCustomPrompt="1"/>
          </p:nvPr>
        </p:nvSpPr>
        <p:spPr>
          <a:xfrm>
            <a:off x="318807" y="255447"/>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155349031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ext Slide 2">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DF0CE23C-BEA9-32EE-B94B-B0B67033B1AD}"/>
              </a:ext>
            </a:extLst>
          </p:cNvPr>
          <p:cNvSpPr>
            <a:spLocks noGrp="1"/>
          </p:cNvSpPr>
          <p:nvPr>
            <p:ph type="body" sz="quarter" idx="10" hasCustomPrompt="1"/>
          </p:nvPr>
        </p:nvSpPr>
        <p:spPr>
          <a:xfrm>
            <a:off x="483907" y="1291291"/>
            <a:ext cx="6884988" cy="770591"/>
          </a:xfrm>
          <a:prstGeom prst="rect">
            <a:avLst/>
          </a:prstGeom>
        </p:spPr>
        <p:txBody>
          <a:bodyPr>
            <a:normAutofit/>
          </a:bodyPr>
          <a:lstStyle>
            <a:lvl1pPr marL="0" indent="0">
              <a:buNone/>
              <a:defRPr sz="4400" b="1"/>
            </a:lvl1pPr>
          </a:lstStyle>
          <a:p>
            <a:pPr lvl="0"/>
            <a:r>
              <a:rPr lang="en-US"/>
              <a:t>This is the title of the slide</a:t>
            </a:r>
            <a:endParaRPr lang="en-GB"/>
          </a:p>
        </p:txBody>
      </p:sp>
      <p:sp>
        <p:nvSpPr>
          <p:cNvPr id="12" name="Text Placeholder 10">
            <a:extLst>
              <a:ext uri="{FF2B5EF4-FFF2-40B4-BE49-F238E27FC236}">
                <a16:creationId xmlns:a16="http://schemas.microsoft.com/office/drawing/2014/main" id="{1912D51C-4E20-9C69-FC06-3DF91324C329}"/>
              </a:ext>
            </a:extLst>
          </p:cNvPr>
          <p:cNvSpPr>
            <a:spLocks noGrp="1"/>
          </p:cNvSpPr>
          <p:nvPr>
            <p:ph type="body" sz="quarter" idx="11" hasCustomPrompt="1"/>
          </p:nvPr>
        </p:nvSpPr>
        <p:spPr>
          <a:xfrm>
            <a:off x="483907" y="2304304"/>
            <a:ext cx="6884988" cy="501650"/>
          </a:xfrm>
          <a:prstGeom prst="rect">
            <a:avLst/>
          </a:prstGeom>
        </p:spPr>
        <p:txBody>
          <a:bodyPr>
            <a:normAutofit/>
          </a:bodyPr>
          <a:lstStyle>
            <a:lvl1pPr marL="0" indent="0">
              <a:buNone/>
              <a:defRPr sz="2400" b="1"/>
            </a:lvl1pPr>
          </a:lstStyle>
          <a:p>
            <a:pPr lvl="0"/>
            <a:r>
              <a:rPr lang="en-US"/>
              <a:t>This is a sub-header</a:t>
            </a:r>
            <a:endParaRPr lang="en-GB"/>
          </a:p>
        </p:txBody>
      </p:sp>
      <p:sp>
        <p:nvSpPr>
          <p:cNvPr id="14" name="Text Placeholder 13">
            <a:extLst>
              <a:ext uri="{FF2B5EF4-FFF2-40B4-BE49-F238E27FC236}">
                <a16:creationId xmlns:a16="http://schemas.microsoft.com/office/drawing/2014/main" id="{B33004F1-5DA0-2150-FFBD-0F605C28CA78}"/>
              </a:ext>
            </a:extLst>
          </p:cNvPr>
          <p:cNvSpPr>
            <a:spLocks noGrp="1"/>
          </p:cNvSpPr>
          <p:nvPr>
            <p:ph type="body" sz="quarter" idx="12" hasCustomPrompt="1"/>
          </p:nvPr>
        </p:nvSpPr>
        <p:spPr>
          <a:xfrm>
            <a:off x="484187" y="3163888"/>
            <a:ext cx="7422683" cy="3273425"/>
          </a:xfrm>
          <a:prstGeom prst="rect">
            <a:avLst/>
          </a:prstGeom>
        </p:spPr>
        <p:txBody>
          <a:bodyPr numCol="1">
            <a:normAutofit/>
          </a:bodyPr>
          <a:lstStyle>
            <a:lvl1pPr marL="285750" indent="-285750">
              <a:lnSpc>
                <a:spcPct val="150000"/>
              </a:lnSpc>
              <a:buFont typeface="Arial" panose="020B0604020202020204" pitchFamily="34" charset="0"/>
              <a:buChar char="•"/>
              <a:defRPr sz="1400"/>
            </a:lvl1pPr>
          </a:lstStyle>
          <a:p>
            <a:pPr lvl="0"/>
            <a:r>
              <a:rPr lang="en-US"/>
              <a:t>This is paragraph text split across one column. The font size is 14. Headings within the paragraph text are highlighted in blue.</a:t>
            </a:r>
          </a:p>
          <a:p>
            <a:pPr marL="285750" marR="0" lvl="0" indent="-285750" algn="l" defTabSz="914400" rtl="0" eaLnBrk="1" fontAlgn="auto" latinLnBrk="0" hangingPunct="1">
              <a:lnSpc>
                <a:spcPct val="90000"/>
              </a:lnSpc>
              <a:spcBef>
                <a:spcPts val="1000"/>
              </a:spcBef>
              <a:spcAft>
                <a:spcPts val="0"/>
              </a:spcAft>
              <a:buClrTx/>
              <a:buSzTx/>
              <a:tabLst/>
              <a:defRPr/>
            </a:pPr>
            <a:r>
              <a:rPr lang="en-US"/>
              <a:t>Bullet point</a:t>
            </a:r>
          </a:p>
          <a:p>
            <a:pPr marL="285750" marR="0" lvl="0" indent="-285750" algn="l" defTabSz="914400" rtl="0" eaLnBrk="1" fontAlgn="auto" latinLnBrk="0" hangingPunct="1">
              <a:lnSpc>
                <a:spcPct val="90000"/>
              </a:lnSpc>
              <a:spcBef>
                <a:spcPts val="1000"/>
              </a:spcBef>
              <a:spcAft>
                <a:spcPts val="0"/>
              </a:spcAft>
              <a:buClrTx/>
              <a:buSzTx/>
              <a:tabLst/>
              <a:defRPr/>
            </a:pPr>
            <a:r>
              <a:rPr lang="en-US"/>
              <a:t>Bullet point</a:t>
            </a:r>
          </a:p>
          <a:p>
            <a:pPr marL="285750" marR="0" lvl="0" indent="-285750" algn="l" defTabSz="914400" rtl="0" eaLnBrk="1" fontAlgn="auto" latinLnBrk="0" hangingPunct="1">
              <a:lnSpc>
                <a:spcPct val="90000"/>
              </a:lnSpc>
              <a:spcBef>
                <a:spcPts val="1000"/>
              </a:spcBef>
              <a:spcAft>
                <a:spcPts val="0"/>
              </a:spcAft>
              <a:buClrTx/>
              <a:buSzTx/>
              <a:tabLst/>
              <a:defRPr/>
            </a:pPr>
            <a:r>
              <a:rPr lang="en-US"/>
              <a:t>Include only essential points</a:t>
            </a:r>
          </a:p>
          <a:p>
            <a:pPr marL="285750" marR="0" lvl="0" indent="-285750" algn="l" defTabSz="914400" rtl="0" eaLnBrk="1" fontAlgn="auto" latinLnBrk="0" hangingPunct="1">
              <a:lnSpc>
                <a:spcPct val="90000"/>
              </a:lnSpc>
              <a:spcBef>
                <a:spcPts val="1000"/>
              </a:spcBef>
              <a:spcAft>
                <a:spcPts val="0"/>
              </a:spcAft>
              <a:buClrTx/>
              <a:buSzTx/>
              <a:tabLst/>
              <a:defRPr/>
            </a:pPr>
            <a:endParaRPr lang="en-GB"/>
          </a:p>
        </p:txBody>
      </p:sp>
      <p:sp>
        <p:nvSpPr>
          <p:cNvPr id="18" name="Picture Placeholder 17">
            <a:extLst>
              <a:ext uri="{FF2B5EF4-FFF2-40B4-BE49-F238E27FC236}">
                <a16:creationId xmlns:a16="http://schemas.microsoft.com/office/drawing/2014/main" id="{5C2F18B5-B2D1-8E5C-0C7E-E8FC23FF54DF}"/>
              </a:ext>
            </a:extLst>
          </p:cNvPr>
          <p:cNvSpPr>
            <a:spLocks noGrp="1"/>
          </p:cNvSpPr>
          <p:nvPr>
            <p:ph type="pic" sz="quarter" idx="13"/>
          </p:nvPr>
        </p:nvSpPr>
        <p:spPr>
          <a:xfrm>
            <a:off x="8525062" y="2304304"/>
            <a:ext cx="2976563" cy="4133009"/>
          </a:xfrm>
          <a:prstGeom prst="rect">
            <a:avLst/>
          </a:prstGeom>
        </p:spPr>
        <p:txBody>
          <a:bodyPr/>
          <a:lstStyle/>
          <a:p>
            <a:r>
              <a:rPr lang="en-US"/>
              <a:t>Click icon to add picture</a:t>
            </a:r>
            <a:endParaRPr lang="en-GB"/>
          </a:p>
        </p:txBody>
      </p:sp>
      <p:sp>
        <p:nvSpPr>
          <p:cNvPr id="2" name="Text Placeholder 2">
            <a:extLst>
              <a:ext uri="{FF2B5EF4-FFF2-40B4-BE49-F238E27FC236}">
                <a16:creationId xmlns:a16="http://schemas.microsoft.com/office/drawing/2014/main" id="{A6A5C057-A49A-27B9-057C-180B9C919914}"/>
              </a:ext>
            </a:extLst>
          </p:cNvPr>
          <p:cNvSpPr>
            <a:spLocks noGrp="1"/>
          </p:cNvSpPr>
          <p:nvPr>
            <p:ph type="body" sz="quarter" idx="14" hasCustomPrompt="1"/>
          </p:nvPr>
        </p:nvSpPr>
        <p:spPr>
          <a:xfrm>
            <a:off x="318807" y="255447"/>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226626675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Large Picture Slide">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DF0CE23C-BEA9-32EE-B94B-B0B67033B1AD}"/>
              </a:ext>
            </a:extLst>
          </p:cNvPr>
          <p:cNvSpPr>
            <a:spLocks noGrp="1"/>
          </p:cNvSpPr>
          <p:nvPr>
            <p:ph type="body" sz="quarter" idx="10" hasCustomPrompt="1"/>
          </p:nvPr>
        </p:nvSpPr>
        <p:spPr>
          <a:xfrm>
            <a:off x="483907" y="1291291"/>
            <a:ext cx="6884988" cy="770591"/>
          </a:xfrm>
          <a:prstGeom prst="rect">
            <a:avLst/>
          </a:prstGeom>
        </p:spPr>
        <p:txBody>
          <a:bodyPr>
            <a:normAutofit/>
          </a:bodyPr>
          <a:lstStyle>
            <a:lvl1pPr marL="0" indent="0">
              <a:buNone/>
              <a:defRPr sz="4400" b="1"/>
            </a:lvl1pPr>
          </a:lstStyle>
          <a:p>
            <a:pPr lvl="0"/>
            <a:r>
              <a:rPr lang="en-US"/>
              <a:t>This is the title of the slide</a:t>
            </a:r>
            <a:endParaRPr lang="en-GB"/>
          </a:p>
        </p:txBody>
      </p:sp>
      <p:sp>
        <p:nvSpPr>
          <p:cNvPr id="12" name="Text Placeholder 10">
            <a:extLst>
              <a:ext uri="{FF2B5EF4-FFF2-40B4-BE49-F238E27FC236}">
                <a16:creationId xmlns:a16="http://schemas.microsoft.com/office/drawing/2014/main" id="{1912D51C-4E20-9C69-FC06-3DF91324C329}"/>
              </a:ext>
            </a:extLst>
          </p:cNvPr>
          <p:cNvSpPr>
            <a:spLocks noGrp="1"/>
          </p:cNvSpPr>
          <p:nvPr>
            <p:ph type="body" sz="quarter" idx="11" hasCustomPrompt="1"/>
          </p:nvPr>
        </p:nvSpPr>
        <p:spPr>
          <a:xfrm>
            <a:off x="483907" y="2304304"/>
            <a:ext cx="6884988" cy="501650"/>
          </a:xfrm>
          <a:prstGeom prst="rect">
            <a:avLst/>
          </a:prstGeom>
        </p:spPr>
        <p:txBody>
          <a:bodyPr>
            <a:normAutofit/>
          </a:bodyPr>
          <a:lstStyle>
            <a:lvl1pPr marL="0" indent="0">
              <a:buNone/>
              <a:defRPr sz="2400" b="1"/>
            </a:lvl1pPr>
          </a:lstStyle>
          <a:p>
            <a:pPr lvl="0"/>
            <a:r>
              <a:rPr lang="en-US"/>
              <a:t>This is a sub-header</a:t>
            </a:r>
            <a:endParaRPr lang="en-GB"/>
          </a:p>
        </p:txBody>
      </p:sp>
      <p:sp>
        <p:nvSpPr>
          <p:cNvPr id="14" name="Text Placeholder 13">
            <a:extLst>
              <a:ext uri="{FF2B5EF4-FFF2-40B4-BE49-F238E27FC236}">
                <a16:creationId xmlns:a16="http://schemas.microsoft.com/office/drawing/2014/main" id="{B33004F1-5DA0-2150-FFBD-0F605C28CA78}"/>
              </a:ext>
            </a:extLst>
          </p:cNvPr>
          <p:cNvSpPr>
            <a:spLocks noGrp="1"/>
          </p:cNvSpPr>
          <p:nvPr>
            <p:ph type="body" sz="quarter" idx="12" hasCustomPrompt="1"/>
          </p:nvPr>
        </p:nvSpPr>
        <p:spPr>
          <a:xfrm>
            <a:off x="484187" y="3163888"/>
            <a:ext cx="4948425" cy="3273425"/>
          </a:xfrm>
          <a:prstGeom prst="rect">
            <a:avLst/>
          </a:prstGeom>
        </p:spPr>
        <p:txBody>
          <a:bodyPr numCol="1">
            <a:normAutofit/>
          </a:bodyPr>
          <a:lstStyle>
            <a:lvl1pPr marL="285750" indent="-285750">
              <a:lnSpc>
                <a:spcPct val="150000"/>
              </a:lnSpc>
              <a:buFont typeface="Arial" panose="020B0604020202020204" pitchFamily="34" charset="0"/>
              <a:buChar char="•"/>
              <a:defRPr sz="1400"/>
            </a:lvl1pPr>
            <a:lvl2pPr marL="457200" indent="0">
              <a:buNone/>
              <a:defRPr/>
            </a:lvl2pPr>
          </a:lstStyle>
          <a:p>
            <a:pPr lvl="0"/>
            <a:r>
              <a:rPr lang="en-US"/>
              <a:t>This is paragraph text split across two columns. The font size is 14. Headings within the paragraph text are highlighted in blue.</a:t>
            </a:r>
          </a:p>
          <a:p>
            <a:pPr lvl="0"/>
            <a:r>
              <a:rPr lang="en-US"/>
              <a:t>Bullet point</a:t>
            </a:r>
          </a:p>
          <a:p>
            <a:pPr lvl="0"/>
            <a:r>
              <a:rPr lang="en-US"/>
              <a:t>Bullet point</a:t>
            </a:r>
          </a:p>
          <a:p>
            <a:pPr lvl="0"/>
            <a:r>
              <a:rPr lang="en-US"/>
              <a:t>Bullet point</a:t>
            </a:r>
          </a:p>
          <a:p>
            <a:pPr lvl="0"/>
            <a:r>
              <a:rPr lang="en-US"/>
              <a:t>Bullet point</a:t>
            </a:r>
          </a:p>
          <a:p>
            <a:pPr lvl="0"/>
            <a:r>
              <a:rPr lang="en-US"/>
              <a:t>Bullet point</a:t>
            </a:r>
          </a:p>
          <a:p>
            <a:pPr marL="285750" marR="0" lvl="0" indent="-285750" algn="l" defTabSz="914400" rtl="0" eaLnBrk="1" fontAlgn="auto" latinLnBrk="0" hangingPunct="1">
              <a:lnSpc>
                <a:spcPct val="90000"/>
              </a:lnSpc>
              <a:spcBef>
                <a:spcPts val="1000"/>
              </a:spcBef>
              <a:spcAft>
                <a:spcPts val="0"/>
              </a:spcAft>
              <a:buClrTx/>
              <a:buSzTx/>
              <a:tabLst/>
              <a:defRPr/>
            </a:pPr>
            <a:endParaRPr lang="en-US"/>
          </a:p>
          <a:p>
            <a:pPr lvl="0"/>
            <a:endParaRPr lang="en-GB"/>
          </a:p>
          <a:p>
            <a:pPr lvl="0"/>
            <a:endParaRPr lang="en-GB"/>
          </a:p>
        </p:txBody>
      </p:sp>
      <p:sp>
        <p:nvSpPr>
          <p:cNvPr id="18" name="Picture Placeholder 17">
            <a:extLst>
              <a:ext uri="{FF2B5EF4-FFF2-40B4-BE49-F238E27FC236}">
                <a16:creationId xmlns:a16="http://schemas.microsoft.com/office/drawing/2014/main" id="{5C2F18B5-B2D1-8E5C-0C7E-E8FC23FF54DF}"/>
              </a:ext>
            </a:extLst>
          </p:cNvPr>
          <p:cNvSpPr>
            <a:spLocks noGrp="1"/>
          </p:cNvSpPr>
          <p:nvPr>
            <p:ph type="pic" sz="quarter" idx="13"/>
          </p:nvPr>
        </p:nvSpPr>
        <p:spPr>
          <a:xfrm>
            <a:off x="5692588" y="2304304"/>
            <a:ext cx="5907649" cy="4133009"/>
          </a:xfrm>
          <a:prstGeom prst="rect">
            <a:avLst/>
          </a:prstGeom>
        </p:spPr>
        <p:txBody>
          <a:bodyPr/>
          <a:lstStyle/>
          <a:p>
            <a:r>
              <a:rPr lang="en-US"/>
              <a:t>Click icon to add picture</a:t>
            </a:r>
            <a:endParaRPr lang="en-GB"/>
          </a:p>
        </p:txBody>
      </p:sp>
      <p:sp>
        <p:nvSpPr>
          <p:cNvPr id="2" name="Text Placeholder 2">
            <a:extLst>
              <a:ext uri="{FF2B5EF4-FFF2-40B4-BE49-F238E27FC236}">
                <a16:creationId xmlns:a16="http://schemas.microsoft.com/office/drawing/2014/main" id="{C03B44F8-B21C-BE77-D566-49451EFAD673}"/>
              </a:ext>
            </a:extLst>
          </p:cNvPr>
          <p:cNvSpPr>
            <a:spLocks noGrp="1"/>
          </p:cNvSpPr>
          <p:nvPr>
            <p:ph type="body" sz="quarter" idx="14" hasCustomPrompt="1"/>
          </p:nvPr>
        </p:nvSpPr>
        <p:spPr>
          <a:xfrm>
            <a:off x="318807" y="255447"/>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138368192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DF0CE23C-BEA9-32EE-B94B-B0B67033B1AD}"/>
              </a:ext>
            </a:extLst>
          </p:cNvPr>
          <p:cNvSpPr>
            <a:spLocks noGrp="1"/>
          </p:cNvSpPr>
          <p:nvPr>
            <p:ph type="body" sz="quarter" idx="10" hasCustomPrompt="1"/>
          </p:nvPr>
        </p:nvSpPr>
        <p:spPr>
          <a:xfrm>
            <a:off x="483907" y="1291291"/>
            <a:ext cx="6884988" cy="770591"/>
          </a:xfrm>
          <a:prstGeom prst="rect">
            <a:avLst/>
          </a:prstGeom>
        </p:spPr>
        <p:txBody>
          <a:bodyPr>
            <a:normAutofit/>
          </a:bodyPr>
          <a:lstStyle>
            <a:lvl1pPr marL="0" indent="0">
              <a:buNone/>
              <a:defRPr sz="4400" b="1"/>
            </a:lvl1pPr>
          </a:lstStyle>
          <a:p>
            <a:pPr lvl="0"/>
            <a:r>
              <a:rPr lang="en-US"/>
              <a:t>This is the title of the slide</a:t>
            </a:r>
            <a:endParaRPr lang="en-GB"/>
          </a:p>
        </p:txBody>
      </p:sp>
      <p:sp>
        <p:nvSpPr>
          <p:cNvPr id="12" name="Text Placeholder 10">
            <a:extLst>
              <a:ext uri="{FF2B5EF4-FFF2-40B4-BE49-F238E27FC236}">
                <a16:creationId xmlns:a16="http://schemas.microsoft.com/office/drawing/2014/main" id="{1912D51C-4E20-9C69-FC06-3DF91324C329}"/>
              </a:ext>
            </a:extLst>
          </p:cNvPr>
          <p:cNvSpPr>
            <a:spLocks noGrp="1"/>
          </p:cNvSpPr>
          <p:nvPr>
            <p:ph type="body" sz="quarter" idx="11" hasCustomPrompt="1"/>
          </p:nvPr>
        </p:nvSpPr>
        <p:spPr>
          <a:xfrm>
            <a:off x="483907" y="2304304"/>
            <a:ext cx="6884988" cy="501650"/>
          </a:xfrm>
          <a:prstGeom prst="rect">
            <a:avLst/>
          </a:prstGeom>
        </p:spPr>
        <p:txBody>
          <a:bodyPr>
            <a:normAutofit/>
          </a:bodyPr>
          <a:lstStyle>
            <a:lvl1pPr marL="0" indent="0">
              <a:buNone/>
              <a:defRPr sz="2400" b="1"/>
            </a:lvl1pPr>
          </a:lstStyle>
          <a:p>
            <a:pPr lvl="0"/>
            <a:r>
              <a:rPr lang="en-US"/>
              <a:t>This is a timeline slide</a:t>
            </a:r>
            <a:endParaRPr lang="en-GB"/>
          </a:p>
        </p:txBody>
      </p:sp>
      <p:cxnSp>
        <p:nvCxnSpPr>
          <p:cNvPr id="2" name="Straight Connector 1">
            <a:extLst>
              <a:ext uri="{FF2B5EF4-FFF2-40B4-BE49-F238E27FC236}">
                <a16:creationId xmlns:a16="http://schemas.microsoft.com/office/drawing/2014/main" id="{571C399A-5045-B78C-D26A-0327EE0BF3E0}"/>
              </a:ext>
            </a:extLst>
          </p:cNvPr>
          <p:cNvCxnSpPr>
            <a:cxnSpLocks/>
          </p:cNvCxnSpPr>
          <p:nvPr userDrawn="1"/>
        </p:nvCxnSpPr>
        <p:spPr>
          <a:xfrm>
            <a:off x="1670237" y="4370054"/>
            <a:ext cx="8851525" cy="15154"/>
          </a:xfrm>
          <a:prstGeom prst="line">
            <a:avLst/>
          </a:prstGeom>
          <a:ln w="38100"/>
        </p:spPr>
        <p:style>
          <a:lnRef idx="3">
            <a:schemeClr val="accent1"/>
          </a:lnRef>
          <a:fillRef idx="0">
            <a:schemeClr val="accent1"/>
          </a:fillRef>
          <a:effectRef idx="2">
            <a:schemeClr val="accent1"/>
          </a:effectRef>
          <a:fontRef idx="minor">
            <a:schemeClr val="tx1"/>
          </a:fontRef>
        </p:style>
      </p:cxnSp>
      <p:sp>
        <p:nvSpPr>
          <p:cNvPr id="3" name="Oval 2">
            <a:extLst>
              <a:ext uri="{FF2B5EF4-FFF2-40B4-BE49-F238E27FC236}">
                <a16:creationId xmlns:a16="http://schemas.microsoft.com/office/drawing/2014/main" id="{89DBE39F-7099-5834-1473-CD4E768BDA61}"/>
              </a:ext>
            </a:extLst>
          </p:cNvPr>
          <p:cNvSpPr/>
          <p:nvPr userDrawn="1"/>
        </p:nvSpPr>
        <p:spPr>
          <a:xfrm>
            <a:off x="1237129" y="4159250"/>
            <a:ext cx="430306" cy="394447"/>
          </a:xfrm>
          <a:prstGeom prst="ellipse">
            <a:avLst/>
          </a:prstGeom>
          <a:noFill/>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GB"/>
          </a:p>
        </p:txBody>
      </p:sp>
      <p:sp>
        <p:nvSpPr>
          <p:cNvPr id="4" name="Oval 3">
            <a:extLst>
              <a:ext uri="{FF2B5EF4-FFF2-40B4-BE49-F238E27FC236}">
                <a16:creationId xmlns:a16="http://schemas.microsoft.com/office/drawing/2014/main" id="{FD580000-AF47-3346-5A4A-374A5DD65FA0}"/>
              </a:ext>
            </a:extLst>
          </p:cNvPr>
          <p:cNvSpPr/>
          <p:nvPr userDrawn="1"/>
        </p:nvSpPr>
        <p:spPr>
          <a:xfrm>
            <a:off x="10524565" y="4159249"/>
            <a:ext cx="430306" cy="394447"/>
          </a:xfrm>
          <a:prstGeom prst="ellipse">
            <a:avLst/>
          </a:prstGeom>
          <a:noFill/>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GB"/>
          </a:p>
        </p:txBody>
      </p:sp>
      <p:sp>
        <p:nvSpPr>
          <p:cNvPr id="7" name="Text Placeholder 13">
            <a:extLst>
              <a:ext uri="{FF2B5EF4-FFF2-40B4-BE49-F238E27FC236}">
                <a16:creationId xmlns:a16="http://schemas.microsoft.com/office/drawing/2014/main" id="{CEC19843-FB64-51FF-E15A-A48CBC57EDE8}"/>
              </a:ext>
            </a:extLst>
          </p:cNvPr>
          <p:cNvSpPr>
            <a:spLocks noGrp="1"/>
          </p:cNvSpPr>
          <p:nvPr>
            <p:ph type="body" sz="quarter" idx="12" hasCustomPrompt="1"/>
          </p:nvPr>
        </p:nvSpPr>
        <p:spPr>
          <a:xfrm>
            <a:off x="2052871" y="4904428"/>
            <a:ext cx="842730" cy="419395"/>
          </a:xfrm>
          <a:prstGeom prst="rect">
            <a:avLst/>
          </a:prstGeom>
        </p:spPr>
        <p:txBody>
          <a:bodyPr numCol="1">
            <a:normAutofit/>
          </a:bodyPr>
          <a:lstStyle>
            <a:lvl1pPr marL="0" indent="0">
              <a:lnSpc>
                <a:spcPct val="150000"/>
              </a:lnSpc>
              <a:buFont typeface="Arial" panose="020B0604020202020204" pitchFamily="34" charset="0"/>
              <a:buNone/>
              <a:defRPr sz="1400"/>
            </a:lvl1pPr>
          </a:lstStyle>
          <a:p>
            <a:pPr lvl="0"/>
            <a:r>
              <a:rPr lang="en-US"/>
              <a:t>Action 1</a:t>
            </a:r>
          </a:p>
          <a:p>
            <a:pPr marL="285750" marR="0" lvl="0" indent="-285750" algn="l" defTabSz="914400" rtl="0" eaLnBrk="1" fontAlgn="auto" latinLnBrk="0" hangingPunct="1">
              <a:lnSpc>
                <a:spcPct val="90000"/>
              </a:lnSpc>
              <a:spcBef>
                <a:spcPts val="1000"/>
              </a:spcBef>
              <a:spcAft>
                <a:spcPts val="0"/>
              </a:spcAft>
              <a:buClrTx/>
              <a:buSzTx/>
              <a:tabLst/>
              <a:defRPr/>
            </a:pPr>
            <a:endParaRPr lang="en-GB"/>
          </a:p>
        </p:txBody>
      </p:sp>
      <p:sp>
        <p:nvSpPr>
          <p:cNvPr id="8" name="Text Placeholder 13">
            <a:extLst>
              <a:ext uri="{FF2B5EF4-FFF2-40B4-BE49-F238E27FC236}">
                <a16:creationId xmlns:a16="http://schemas.microsoft.com/office/drawing/2014/main" id="{048F49A4-864C-0B19-486B-96C654D586A8}"/>
              </a:ext>
            </a:extLst>
          </p:cNvPr>
          <p:cNvSpPr>
            <a:spLocks noGrp="1"/>
          </p:cNvSpPr>
          <p:nvPr>
            <p:ph type="body" sz="quarter" idx="13" hasCustomPrompt="1"/>
          </p:nvPr>
        </p:nvSpPr>
        <p:spPr>
          <a:xfrm>
            <a:off x="2052870" y="4472559"/>
            <a:ext cx="1873531" cy="419395"/>
          </a:xfrm>
          <a:prstGeom prst="rect">
            <a:avLst/>
          </a:prstGeom>
        </p:spPr>
        <p:txBody>
          <a:bodyPr numCol="1">
            <a:normAutofit/>
          </a:bodyPr>
          <a:lstStyle>
            <a:lvl1pPr marL="0" indent="0">
              <a:lnSpc>
                <a:spcPct val="150000"/>
              </a:lnSpc>
              <a:buFont typeface="Arial" panose="020B0604020202020204" pitchFamily="34" charset="0"/>
              <a:buNone/>
              <a:defRPr sz="1400" i="1">
                <a:latin typeface="Playfair Display Black" panose="00000A00000000000000" pitchFamily="2" charset="0"/>
              </a:defRPr>
            </a:lvl1pPr>
          </a:lstStyle>
          <a:p>
            <a:pPr lvl="0"/>
            <a:r>
              <a:rPr lang="en-US"/>
              <a:t>Insert the date:</a:t>
            </a:r>
            <a:endParaRPr lang="en-GB"/>
          </a:p>
        </p:txBody>
      </p:sp>
      <p:sp>
        <p:nvSpPr>
          <p:cNvPr id="9" name="Text Placeholder 13">
            <a:extLst>
              <a:ext uri="{FF2B5EF4-FFF2-40B4-BE49-F238E27FC236}">
                <a16:creationId xmlns:a16="http://schemas.microsoft.com/office/drawing/2014/main" id="{B633C8A9-3FB6-EE0A-FE92-932EB5106E25}"/>
              </a:ext>
            </a:extLst>
          </p:cNvPr>
          <p:cNvSpPr>
            <a:spLocks noGrp="1"/>
          </p:cNvSpPr>
          <p:nvPr>
            <p:ph type="body" sz="quarter" idx="14" hasCustomPrompt="1"/>
          </p:nvPr>
        </p:nvSpPr>
        <p:spPr>
          <a:xfrm>
            <a:off x="3469294" y="3764974"/>
            <a:ext cx="842730" cy="419395"/>
          </a:xfrm>
          <a:prstGeom prst="rect">
            <a:avLst/>
          </a:prstGeom>
        </p:spPr>
        <p:txBody>
          <a:bodyPr numCol="1">
            <a:normAutofit/>
          </a:bodyPr>
          <a:lstStyle>
            <a:lvl1pPr marL="0" indent="0">
              <a:lnSpc>
                <a:spcPct val="150000"/>
              </a:lnSpc>
              <a:buFont typeface="Arial" panose="020B0604020202020204" pitchFamily="34" charset="0"/>
              <a:buNone/>
              <a:defRPr sz="1400"/>
            </a:lvl1pPr>
          </a:lstStyle>
          <a:p>
            <a:pPr lvl="0"/>
            <a:r>
              <a:rPr lang="en-US"/>
              <a:t>Action 2</a:t>
            </a:r>
          </a:p>
          <a:p>
            <a:pPr marL="285750" marR="0" lvl="0" indent="-285750" algn="l" defTabSz="914400" rtl="0" eaLnBrk="1" fontAlgn="auto" latinLnBrk="0" hangingPunct="1">
              <a:lnSpc>
                <a:spcPct val="90000"/>
              </a:lnSpc>
              <a:spcBef>
                <a:spcPts val="1000"/>
              </a:spcBef>
              <a:spcAft>
                <a:spcPts val="0"/>
              </a:spcAft>
              <a:buClrTx/>
              <a:buSzTx/>
              <a:tabLst/>
              <a:defRPr/>
            </a:pPr>
            <a:endParaRPr lang="en-GB"/>
          </a:p>
        </p:txBody>
      </p:sp>
      <p:sp>
        <p:nvSpPr>
          <p:cNvPr id="10" name="Text Placeholder 13">
            <a:extLst>
              <a:ext uri="{FF2B5EF4-FFF2-40B4-BE49-F238E27FC236}">
                <a16:creationId xmlns:a16="http://schemas.microsoft.com/office/drawing/2014/main" id="{A2F0AD60-FBD0-C410-2713-E39A058D4DC9}"/>
              </a:ext>
            </a:extLst>
          </p:cNvPr>
          <p:cNvSpPr>
            <a:spLocks noGrp="1"/>
          </p:cNvSpPr>
          <p:nvPr>
            <p:ph type="body" sz="quarter" idx="15" hasCustomPrompt="1"/>
          </p:nvPr>
        </p:nvSpPr>
        <p:spPr>
          <a:xfrm>
            <a:off x="3469293" y="3333105"/>
            <a:ext cx="1873531" cy="419395"/>
          </a:xfrm>
          <a:prstGeom prst="rect">
            <a:avLst/>
          </a:prstGeom>
        </p:spPr>
        <p:txBody>
          <a:bodyPr numCol="1">
            <a:normAutofit/>
          </a:bodyPr>
          <a:lstStyle>
            <a:lvl1pPr marL="0" indent="0">
              <a:lnSpc>
                <a:spcPct val="150000"/>
              </a:lnSpc>
              <a:buFont typeface="Arial" panose="020B0604020202020204" pitchFamily="34" charset="0"/>
              <a:buNone/>
              <a:defRPr sz="1400" i="1">
                <a:latin typeface="Playfair Display Black" panose="00000A00000000000000" pitchFamily="2" charset="0"/>
              </a:defRPr>
            </a:lvl1pPr>
          </a:lstStyle>
          <a:p>
            <a:pPr lvl="0"/>
            <a:r>
              <a:rPr lang="en-US"/>
              <a:t>Insert the date:</a:t>
            </a:r>
            <a:endParaRPr lang="en-GB"/>
          </a:p>
        </p:txBody>
      </p:sp>
      <p:sp>
        <p:nvSpPr>
          <p:cNvPr id="13" name="Text Placeholder 13">
            <a:extLst>
              <a:ext uri="{FF2B5EF4-FFF2-40B4-BE49-F238E27FC236}">
                <a16:creationId xmlns:a16="http://schemas.microsoft.com/office/drawing/2014/main" id="{422503D6-8BC4-E9C5-8024-4F2A9EE09DBD}"/>
              </a:ext>
            </a:extLst>
          </p:cNvPr>
          <p:cNvSpPr>
            <a:spLocks noGrp="1"/>
          </p:cNvSpPr>
          <p:nvPr>
            <p:ph type="body" sz="quarter" idx="16" hasCustomPrompt="1"/>
          </p:nvPr>
        </p:nvSpPr>
        <p:spPr>
          <a:xfrm>
            <a:off x="5159235" y="4889340"/>
            <a:ext cx="842730" cy="419395"/>
          </a:xfrm>
          <a:prstGeom prst="rect">
            <a:avLst/>
          </a:prstGeom>
        </p:spPr>
        <p:txBody>
          <a:bodyPr numCol="1">
            <a:normAutofit/>
          </a:bodyPr>
          <a:lstStyle>
            <a:lvl1pPr marL="0" indent="0">
              <a:lnSpc>
                <a:spcPct val="150000"/>
              </a:lnSpc>
              <a:buFont typeface="Arial" panose="020B0604020202020204" pitchFamily="34" charset="0"/>
              <a:buNone/>
              <a:defRPr sz="1400"/>
            </a:lvl1pPr>
          </a:lstStyle>
          <a:p>
            <a:pPr lvl="0"/>
            <a:r>
              <a:rPr lang="en-US"/>
              <a:t>Action 3</a:t>
            </a:r>
          </a:p>
          <a:p>
            <a:pPr marL="285750" marR="0" lvl="0" indent="-285750" algn="l" defTabSz="914400" rtl="0" eaLnBrk="1" fontAlgn="auto" latinLnBrk="0" hangingPunct="1">
              <a:lnSpc>
                <a:spcPct val="90000"/>
              </a:lnSpc>
              <a:spcBef>
                <a:spcPts val="1000"/>
              </a:spcBef>
              <a:spcAft>
                <a:spcPts val="0"/>
              </a:spcAft>
              <a:buClrTx/>
              <a:buSzTx/>
              <a:tabLst/>
              <a:defRPr/>
            </a:pPr>
            <a:endParaRPr lang="en-GB"/>
          </a:p>
        </p:txBody>
      </p:sp>
      <p:sp>
        <p:nvSpPr>
          <p:cNvPr id="15" name="Text Placeholder 13">
            <a:extLst>
              <a:ext uri="{FF2B5EF4-FFF2-40B4-BE49-F238E27FC236}">
                <a16:creationId xmlns:a16="http://schemas.microsoft.com/office/drawing/2014/main" id="{FEFD01E0-34A3-C794-8563-3147AE1D45BC}"/>
              </a:ext>
            </a:extLst>
          </p:cNvPr>
          <p:cNvSpPr>
            <a:spLocks noGrp="1"/>
          </p:cNvSpPr>
          <p:nvPr>
            <p:ph type="body" sz="quarter" idx="17" hasCustomPrompt="1"/>
          </p:nvPr>
        </p:nvSpPr>
        <p:spPr>
          <a:xfrm>
            <a:off x="5159234" y="4457471"/>
            <a:ext cx="1873531" cy="419395"/>
          </a:xfrm>
          <a:prstGeom prst="rect">
            <a:avLst/>
          </a:prstGeom>
        </p:spPr>
        <p:txBody>
          <a:bodyPr numCol="1">
            <a:normAutofit/>
          </a:bodyPr>
          <a:lstStyle>
            <a:lvl1pPr marL="0" indent="0">
              <a:lnSpc>
                <a:spcPct val="150000"/>
              </a:lnSpc>
              <a:buFont typeface="Arial" panose="020B0604020202020204" pitchFamily="34" charset="0"/>
              <a:buNone/>
              <a:defRPr sz="1400" i="1">
                <a:latin typeface="Playfair Display Black" panose="00000A00000000000000" pitchFamily="2" charset="0"/>
              </a:defRPr>
            </a:lvl1pPr>
          </a:lstStyle>
          <a:p>
            <a:pPr lvl="0"/>
            <a:r>
              <a:rPr lang="en-US"/>
              <a:t>Insert the date:</a:t>
            </a:r>
            <a:endParaRPr lang="en-GB"/>
          </a:p>
        </p:txBody>
      </p:sp>
      <p:sp>
        <p:nvSpPr>
          <p:cNvPr id="16" name="Text Placeholder 13">
            <a:extLst>
              <a:ext uri="{FF2B5EF4-FFF2-40B4-BE49-F238E27FC236}">
                <a16:creationId xmlns:a16="http://schemas.microsoft.com/office/drawing/2014/main" id="{6659D86D-3BAA-D3BA-E5BD-C03F555EC28F}"/>
              </a:ext>
            </a:extLst>
          </p:cNvPr>
          <p:cNvSpPr>
            <a:spLocks noGrp="1"/>
          </p:cNvSpPr>
          <p:nvPr>
            <p:ph type="body" sz="quarter" idx="18" hasCustomPrompt="1"/>
          </p:nvPr>
        </p:nvSpPr>
        <p:spPr>
          <a:xfrm>
            <a:off x="7050555" y="3764653"/>
            <a:ext cx="842730" cy="419395"/>
          </a:xfrm>
          <a:prstGeom prst="rect">
            <a:avLst/>
          </a:prstGeom>
        </p:spPr>
        <p:txBody>
          <a:bodyPr numCol="1">
            <a:normAutofit/>
          </a:bodyPr>
          <a:lstStyle>
            <a:lvl1pPr marL="0" indent="0">
              <a:lnSpc>
                <a:spcPct val="150000"/>
              </a:lnSpc>
              <a:buFont typeface="Arial" panose="020B0604020202020204" pitchFamily="34" charset="0"/>
              <a:buNone/>
              <a:defRPr sz="1400"/>
            </a:lvl1pPr>
          </a:lstStyle>
          <a:p>
            <a:pPr lvl="0"/>
            <a:r>
              <a:rPr lang="en-US"/>
              <a:t>Action 4</a:t>
            </a:r>
          </a:p>
          <a:p>
            <a:pPr marL="285750" marR="0" lvl="0" indent="-285750" algn="l" defTabSz="914400" rtl="0" eaLnBrk="1" fontAlgn="auto" latinLnBrk="0" hangingPunct="1">
              <a:lnSpc>
                <a:spcPct val="90000"/>
              </a:lnSpc>
              <a:spcBef>
                <a:spcPts val="1000"/>
              </a:spcBef>
              <a:spcAft>
                <a:spcPts val="0"/>
              </a:spcAft>
              <a:buClrTx/>
              <a:buSzTx/>
              <a:tabLst/>
              <a:defRPr/>
            </a:pPr>
            <a:endParaRPr lang="en-GB"/>
          </a:p>
        </p:txBody>
      </p:sp>
      <p:sp>
        <p:nvSpPr>
          <p:cNvPr id="17" name="Text Placeholder 13">
            <a:extLst>
              <a:ext uri="{FF2B5EF4-FFF2-40B4-BE49-F238E27FC236}">
                <a16:creationId xmlns:a16="http://schemas.microsoft.com/office/drawing/2014/main" id="{9023601C-FE0D-DB7B-6251-3956B93FFF10}"/>
              </a:ext>
            </a:extLst>
          </p:cNvPr>
          <p:cNvSpPr>
            <a:spLocks noGrp="1"/>
          </p:cNvSpPr>
          <p:nvPr>
            <p:ph type="body" sz="quarter" idx="19" hasCustomPrompt="1"/>
          </p:nvPr>
        </p:nvSpPr>
        <p:spPr>
          <a:xfrm>
            <a:off x="7050554" y="3332784"/>
            <a:ext cx="1873531" cy="419395"/>
          </a:xfrm>
          <a:prstGeom prst="rect">
            <a:avLst/>
          </a:prstGeom>
        </p:spPr>
        <p:txBody>
          <a:bodyPr numCol="1">
            <a:normAutofit/>
          </a:bodyPr>
          <a:lstStyle>
            <a:lvl1pPr marL="0" indent="0">
              <a:lnSpc>
                <a:spcPct val="150000"/>
              </a:lnSpc>
              <a:buFont typeface="Arial" panose="020B0604020202020204" pitchFamily="34" charset="0"/>
              <a:buNone/>
              <a:defRPr sz="1400" i="1">
                <a:latin typeface="Playfair Display Black" panose="00000A00000000000000" pitchFamily="2" charset="0"/>
              </a:defRPr>
            </a:lvl1pPr>
          </a:lstStyle>
          <a:p>
            <a:pPr lvl="0"/>
            <a:r>
              <a:rPr lang="en-US"/>
              <a:t>Insert the date:</a:t>
            </a:r>
            <a:endParaRPr lang="en-GB"/>
          </a:p>
        </p:txBody>
      </p:sp>
      <p:sp>
        <p:nvSpPr>
          <p:cNvPr id="19" name="Text Placeholder 13">
            <a:extLst>
              <a:ext uri="{FF2B5EF4-FFF2-40B4-BE49-F238E27FC236}">
                <a16:creationId xmlns:a16="http://schemas.microsoft.com/office/drawing/2014/main" id="{0BD5720F-0F8D-91C7-EE45-2D58FFAA8B53}"/>
              </a:ext>
            </a:extLst>
          </p:cNvPr>
          <p:cNvSpPr>
            <a:spLocks noGrp="1"/>
          </p:cNvSpPr>
          <p:nvPr>
            <p:ph type="body" sz="quarter" idx="20" hasCustomPrompt="1"/>
          </p:nvPr>
        </p:nvSpPr>
        <p:spPr>
          <a:xfrm>
            <a:off x="8453670" y="4904428"/>
            <a:ext cx="842730" cy="419395"/>
          </a:xfrm>
          <a:prstGeom prst="rect">
            <a:avLst/>
          </a:prstGeom>
        </p:spPr>
        <p:txBody>
          <a:bodyPr numCol="1">
            <a:normAutofit/>
          </a:bodyPr>
          <a:lstStyle>
            <a:lvl1pPr marL="0" indent="0">
              <a:lnSpc>
                <a:spcPct val="150000"/>
              </a:lnSpc>
              <a:buFont typeface="Arial" panose="020B0604020202020204" pitchFamily="34" charset="0"/>
              <a:buNone/>
              <a:defRPr sz="1400"/>
            </a:lvl1pPr>
          </a:lstStyle>
          <a:p>
            <a:pPr lvl="0"/>
            <a:r>
              <a:rPr lang="en-US"/>
              <a:t>Action 5</a:t>
            </a:r>
          </a:p>
          <a:p>
            <a:pPr marL="285750" marR="0" lvl="0" indent="-285750" algn="l" defTabSz="914400" rtl="0" eaLnBrk="1" fontAlgn="auto" latinLnBrk="0" hangingPunct="1">
              <a:lnSpc>
                <a:spcPct val="90000"/>
              </a:lnSpc>
              <a:spcBef>
                <a:spcPts val="1000"/>
              </a:spcBef>
              <a:spcAft>
                <a:spcPts val="0"/>
              </a:spcAft>
              <a:buClrTx/>
              <a:buSzTx/>
              <a:tabLst/>
              <a:defRPr/>
            </a:pPr>
            <a:endParaRPr lang="en-GB"/>
          </a:p>
        </p:txBody>
      </p:sp>
      <p:sp>
        <p:nvSpPr>
          <p:cNvPr id="20" name="Text Placeholder 13">
            <a:extLst>
              <a:ext uri="{FF2B5EF4-FFF2-40B4-BE49-F238E27FC236}">
                <a16:creationId xmlns:a16="http://schemas.microsoft.com/office/drawing/2014/main" id="{88ECAC62-2A77-96A9-B5CF-5DD2260F98FF}"/>
              </a:ext>
            </a:extLst>
          </p:cNvPr>
          <p:cNvSpPr>
            <a:spLocks noGrp="1"/>
          </p:cNvSpPr>
          <p:nvPr>
            <p:ph type="body" sz="quarter" idx="21" hasCustomPrompt="1"/>
          </p:nvPr>
        </p:nvSpPr>
        <p:spPr>
          <a:xfrm>
            <a:off x="8453669" y="4472559"/>
            <a:ext cx="1873531" cy="419395"/>
          </a:xfrm>
          <a:prstGeom prst="rect">
            <a:avLst/>
          </a:prstGeom>
        </p:spPr>
        <p:txBody>
          <a:bodyPr numCol="1">
            <a:normAutofit/>
          </a:bodyPr>
          <a:lstStyle>
            <a:lvl1pPr marL="0" indent="0">
              <a:lnSpc>
                <a:spcPct val="150000"/>
              </a:lnSpc>
              <a:buFont typeface="Arial" panose="020B0604020202020204" pitchFamily="34" charset="0"/>
              <a:buNone/>
              <a:defRPr sz="1400" i="1">
                <a:latin typeface="Playfair Display Black" panose="00000A00000000000000" pitchFamily="2" charset="0"/>
              </a:defRPr>
            </a:lvl1pPr>
          </a:lstStyle>
          <a:p>
            <a:pPr lvl="0"/>
            <a:r>
              <a:rPr lang="en-US"/>
              <a:t>Insert the date:</a:t>
            </a:r>
            <a:endParaRPr lang="en-GB"/>
          </a:p>
        </p:txBody>
      </p:sp>
      <p:sp>
        <p:nvSpPr>
          <p:cNvPr id="5" name="Text Placeholder 2">
            <a:extLst>
              <a:ext uri="{FF2B5EF4-FFF2-40B4-BE49-F238E27FC236}">
                <a16:creationId xmlns:a16="http://schemas.microsoft.com/office/drawing/2014/main" id="{A128E1C9-4B17-9511-21C9-496DB4FC01A6}"/>
              </a:ext>
            </a:extLst>
          </p:cNvPr>
          <p:cNvSpPr>
            <a:spLocks noGrp="1"/>
          </p:cNvSpPr>
          <p:nvPr>
            <p:ph type="body" sz="quarter" idx="22" hasCustomPrompt="1"/>
          </p:nvPr>
        </p:nvSpPr>
        <p:spPr>
          <a:xfrm>
            <a:off x="318807" y="255447"/>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268811816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pic>
        <p:nvPicPr>
          <p:cNvPr id="7" name="Picture 6" descr="A building with a clock tower&#10;&#10;Description automatically generated">
            <a:extLst>
              <a:ext uri="{FF2B5EF4-FFF2-40B4-BE49-F238E27FC236}">
                <a16:creationId xmlns:a16="http://schemas.microsoft.com/office/drawing/2014/main" id="{5064D4D7-D95C-0649-1F7B-BB95DA5E1C0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7788" b="5262"/>
          <a:stretch/>
        </p:blipFill>
        <p:spPr>
          <a:xfrm>
            <a:off x="0" y="762000"/>
            <a:ext cx="12192000" cy="6267450"/>
          </a:xfrm>
          <a:prstGeom prst="rect">
            <a:avLst/>
          </a:prstGeom>
        </p:spPr>
      </p:pic>
      <p:sp>
        <p:nvSpPr>
          <p:cNvPr id="8" name="Rectangle 7">
            <a:extLst>
              <a:ext uri="{FF2B5EF4-FFF2-40B4-BE49-F238E27FC236}">
                <a16:creationId xmlns:a16="http://schemas.microsoft.com/office/drawing/2014/main" id="{4843C6A3-41E0-6D2D-2A81-EFDDFEA8EBFA}"/>
              </a:ext>
            </a:extLst>
          </p:cNvPr>
          <p:cNvSpPr/>
          <p:nvPr userDrawn="1"/>
        </p:nvSpPr>
        <p:spPr>
          <a:xfrm rot="16200000">
            <a:off x="704850" y="57151"/>
            <a:ext cx="6267450" cy="7677149"/>
          </a:xfrm>
          <a:prstGeom prst="rect">
            <a:avLst/>
          </a:prstGeom>
          <a:gradFill>
            <a:gsLst>
              <a:gs pos="59000">
                <a:srgbClr val="7E6FF5">
                  <a:alpha val="50000"/>
                </a:srgbClr>
              </a:gs>
              <a:gs pos="24000">
                <a:srgbClr val="4C39F0">
                  <a:alpha val="80000"/>
                </a:srgbClr>
              </a:gs>
              <a:gs pos="100000">
                <a:schemeClr val="accent1">
                  <a:lumMod val="45000"/>
                  <a:lumOff val="55000"/>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11" name="TextBox 10">
            <a:extLst>
              <a:ext uri="{FF2B5EF4-FFF2-40B4-BE49-F238E27FC236}">
                <a16:creationId xmlns:a16="http://schemas.microsoft.com/office/drawing/2014/main" id="{96FCD0C3-1870-A183-96DD-F1F0F9D776FF}"/>
              </a:ext>
            </a:extLst>
          </p:cNvPr>
          <p:cNvSpPr txBox="1"/>
          <p:nvPr userDrawn="1"/>
        </p:nvSpPr>
        <p:spPr>
          <a:xfrm>
            <a:off x="676275" y="1316646"/>
            <a:ext cx="3799438" cy="1446550"/>
          </a:xfrm>
          <a:prstGeom prst="rect">
            <a:avLst/>
          </a:prstGeom>
          <a:noFill/>
        </p:spPr>
        <p:txBody>
          <a:bodyPr wrap="none" rtlCol="0">
            <a:spAutoFit/>
          </a:bodyPr>
          <a:lstStyle/>
          <a:p>
            <a:r>
              <a:rPr lang="en-US" sz="4400">
                <a:solidFill>
                  <a:schemeClr val="bg1"/>
                </a:solidFill>
                <a:latin typeface="+mj-lt"/>
              </a:rPr>
              <a:t>Thank you for</a:t>
            </a:r>
          </a:p>
          <a:p>
            <a:r>
              <a:rPr lang="en-US" sz="4400" b="1" i="1">
                <a:solidFill>
                  <a:schemeClr val="bg1"/>
                </a:solidFill>
                <a:latin typeface="Playfair Display" panose="00000500000000000000" pitchFamily="2" charset="0"/>
              </a:rPr>
              <a:t>attending</a:t>
            </a:r>
            <a:endParaRPr lang="en-GB" sz="4400" b="1" i="1">
              <a:solidFill>
                <a:schemeClr val="bg1"/>
              </a:solidFill>
              <a:latin typeface="Playfair Display" panose="00000500000000000000" pitchFamily="2" charset="0"/>
            </a:endParaRPr>
          </a:p>
        </p:txBody>
      </p:sp>
      <p:sp>
        <p:nvSpPr>
          <p:cNvPr id="13" name="Text Placeholder 12">
            <a:extLst>
              <a:ext uri="{FF2B5EF4-FFF2-40B4-BE49-F238E27FC236}">
                <a16:creationId xmlns:a16="http://schemas.microsoft.com/office/drawing/2014/main" id="{B7E7E437-67B7-DAAE-A2DB-EC8315C62DDE}"/>
              </a:ext>
            </a:extLst>
          </p:cNvPr>
          <p:cNvSpPr>
            <a:spLocks noGrp="1"/>
          </p:cNvSpPr>
          <p:nvPr>
            <p:ph type="body" sz="quarter" idx="10" hasCustomPrompt="1"/>
          </p:nvPr>
        </p:nvSpPr>
        <p:spPr>
          <a:xfrm>
            <a:off x="628131" y="5391150"/>
            <a:ext cx="3895725" cy="914400"/>
          </a:xfrm>
          <a:prstGeom prst="rect">
            <a:avLst/>
          </a:prstGeom>
        </p:spPr>
        <p:txBody>
          <a:bodyPr>
            <a:normAutofit/>
          </a:bodyPr>
          <a:lstStyle>
            <a:lvl1pPr marL="0" indent="0">
              <a:buNone/>
              <a:defRPr sz="1400">
                <a:solidFill>
                  <a:schemeClr val="bg1"/>
                </a:solidFill>
              </a:defRPr>
            </a:lvl1pPr>
          </a:lstStyle>
          <a:p>
            <a:pPr lvl="0"/>
            <a:r>
              <a:rPr lang="en-US"/>
              <a:t>Insert contact details and/or details about the next event, next steps.</a:t>
            </a:r>
            <a:endParaRPr lang="en-GB"/>
          </a:p>
        </p:txBody>
      </p:sp>
      <p:sp>
        <p:nvSpPr>
          <p:cNvPr id="2" name="Text Placeholder 2">
            <a:extLst>
              <a:ext uri="{FF2B5EF4-FFF2-40B4-BE49-F238E27FC236}">
                <a16:creationId xmlns:a16="http://schemas.microsoft.com/office/drawing/2014/main" id="{42E2E41C-2546-4AEB-30F7-D5B155808EC9}"/>
              </a:ext>
            </a:extLst>
          </p:cNvPr>
          <p:cNvSpPr>
            <a:spLocks noGrp="1"/>
          </p:cNvSpPr>
          <p:nvPr>
            <p:ph type="body" sz="quarter" idx="11" hasCustomPrompt="1"/>
          </p:nvPr>
        </p:nvSpPr>
        <p:spPr>
          <a:xfrm>
            <a:off x="318807" y="255447"/>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131347703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losing Slide Varia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064D4D7-D95C-0649-1F7B-BB95DA5E1C0D}"/>
              </a:ext>
            </a:extLst>
          </p:cNvPr>
          <p:cNvPicPr>
            <a:picLocks noChangeAspect="1"/>
          </p:cNvPicPr>
          <p:nvPr userDrawn="1"/>
        </p:nvPicPr>
        <p:blipFill>
          <a:blip r:embed="rId2">
            <a:extLst>
              <a:ext uri="{28A0092B-C50C-407E-A947-70E740481C1C}">
                <a14:useLocalDpi xmlns:a14="http://schemas.microsoft.com/office/drawing/2010/main" val="0"/>
              </a:ext>
            </a:extLst>
          </a:blip>
          <a:srcRect t="4310" b="4310"/>
          <a:stretch/>
        </p:blipFill>
        <p:spPr>
          <a:xfrm>
            <a:off x="0" y="762000"/>
            <a:ext cx="12192000" cy="6267450"/>
          </a:xfrm>
          <a:prstGeom prst="rect">
            <a:avLst/>
          </a:prstGeom>
        </p:spPr>
      </p:pic>
      <p:sp>
        <p:nvSpPr>
          <p:cNvPr id="8" name="Rectangle 7">
            <a:extLst>
              <a:ext uri="{FF2B5EF4-FFF2-40B4-BE49-F238E27FC236}">
                <a16:creationId xmlns:a16="http://schemas.microsoft.com/office/drawing/2014/main" id="{4843C6A3-41E0-6D2D-2A81-EFDDFEA8EBFA}"/>
              </a:ext>
            </a:extLst>
          </p:cNvPr>
          <p:cNvSpPr/>
          <p:nvPr userDrawn="1"/>
        </p:nvSpPr>
        <p:spPr>
          <a:xfrm rot="16200000">
            <a:off x="704850" y="57151"/>
            <a:ext cx="6267450" cy="7677149"/>
          </a:xfrm>
          <a:prstGeom prst="rect">
            <a:avLst/>
          </a:prstGeom>
          <a:gradFill>
            <a:gsLst>
              <a:gs pos="59000">
                <a:srgbClr val="7E6FF5">
                  <a:alpha val="50000"/>
                </a:srgbClr>
              </a:gs>
              <a:gs pos="24000">
                <a:srgbClr val="4C39F0">
                  <a:alpha val="80000"/>
                </a:srgbClr>
              </a:gs>
              <a:gs pos="100000">
                <a:schemeClr val="accent1">
                  <a:lumMod val="45000"/>
                  <a:lumOff val="55000"/>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11" name="TextBox 10">
            <a:extLst>
              <a:ext uri="{FF2B5EF4-FFF2-40B4-BE49-F238E27FC236}">
                <a16:creationId xmlns:a16="http://schemas.microsoft.com/office/drawing/2014/main" id="{96FCD0C3-1870-A183-96DD-F1F0F9D776FF}"/>
              </a:ext>
            </a:extLst>
          </p:cNvPr>
          <p:cNvSpPr txBox="1"/>
          <p:nvPr userDrawn="1"/>
        </p:nvSpPr>
        <p:spPr>
          <a:xfrm>
            <a:off x="676275" y="1316646"/>
            <a:ext cx="3799438" cy="1446550"/>
          </a:xfrm>
          <a:prstGeom prst="rect">
            <a:avLst/>
          </a:prstGeom>
          <a:noFill/>
        </p:spPr>
        <p:txBody>
          <a:bodyPr wrap="none" rtlCol="0">
            <a:spAutoFit/>
          </a:bodyPr>
          <a:lstStyle/>
          <a:p>
            <a:r>
              <a:rPr lang="en-US" sz="4400">
                <a:solidFill>
                  <a:schemeClr val="bg1"/>
                </a:solidFill>
                <a:latin typeface="+mj-lt"/>
              </a:rPr>
              <a:t>Thank you for</a:t>
            </a:r>
          </a:p>
          <a:p>
            <a:r>
              <a:rPr lang="en-US" sz="4400" b="1" i="1">
                <a:solidFill>
                  <a:schemeClr val="bg1"/>
                </a:solidFill>
                <a:latin typeface="Playfair Display" panose="00000500000000000000" pitchFamily="2" charset="0"/>
              </a:rPr>
              <a:t>attending</a:t>
            </a:r>
            <a:endParaRPr lang="en-GB" sz="4400" b="1" i="1">
              <a:solidFill>
                <a:schemeClr val="bg1"/>
              </a:solidFill>
              <a:latin typeface="Playfair Display" panose="00000500000000000000" pitchFamily="2" charset="0"/>
            </a:endParaRPr>
          </a:p>
        </p:txBody>
      </p:sp>
      <p:sp>
        <p:nvSpPr>
          <p:cNvPr id="13" name="Text Placeholder 12">
            <a:extLst>
              <a:ext uri="{FF2B5EF4-FFF2-40B4-BE49-F238E27FC236}">
                <a16:creationId xmlns:a16="http://schemas.microsoft.com/office/drawing/2014/main" id="{B7E7E437-67B7-DAAE-A2DB-EC8315C62DDE}"/>
              </a:ext>
            </a:extLst>
          </p:cNvPr>
          <p:cNvSpPr>
            <a:spLocks noGrp="1"/>
          </p:cNvSpPr>
          <p:nvPr>
            <p:ph type="body" sz="quarter" idx="10" hasCustomPrompt="1"/>
          </p:nvPr>
        </p:nvSpPr>
        <p:spPr>
          <a:xfrm>
            <a:off x="628131" y="5391150"/>
            <a:ext cx="3895725" cy="914400"/>
          </a:xfrm>
          <a:prstGeom prst="rect">
            <a:avLst/>
          </a:prstGeom>
        </p:spPr>
        <p:txBody>
          <a:bodyPr>
            <a:normAutofit/>
          </a:bodyPr>
          <a:lstStyle>
            <a:lvl1pPr marL="0" indent="0">
              <a:buNone/>
              <a:defRPr sz="1400">
                <a:solidFill>
                  <a:schemeClr val="bg1"/>
                </a:solidFill>
              </a:defRPr>
            </a:lvl1pPr>
          </a:lstStyle>
          <a:p>
            <a:pPr lvl="0"/>
            <a:r>
              <a:rPr lang="en-US"/>
              <a:t>Insert contact details and/or details about the next event, next steps.</a:t>
            </a:r>
            <a:endParaRPr lang="en-GB"/>
          </a:p>
        </p:txBody>
      </p:sp>
      <p:sp>
        <p:nvSpPr>
          <p:cNvPr id="2" name="Text Placeholder 2">
            <a:extLst>
              <a:ext uri="{FF2B5EF4-FFF2-40B4-BE49-F238E27FC236}">
                <a16:creationId xmlns:a16="http://schemas.microsoft.com/office/drawing/2014/main" id="{119D7B18-E5E8-8177-D10E-91D70916AB09}"/>
              </a:ext>
            </a:extLst>
          </p:cNvPr>
          <p:cNvSpPr>
            <a:spLocks noGrp="1"/>
          </p:cNvSpPr>
          <p:nvPr>
            <p:ph type="body" sz="quarter" idx="11" hasCustomPrompt="1"/>
          </p:nvPr>
        </p:nvSpPr>
        <p:spPr>
          <a:xfrm>
            <a:off x="318807" y="255447"/>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49256741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004817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Title Slide 1">
    <p:bg>
      <p:bgPr>
        <a:solidFill>
          <a:schemeClr val="accent4"/>
        </a:solidFill>
        <a:effectLst/>
      </p:bgPr>
    </p:bg>
    <p:spTree>
      <p:nvGrpSpPr>
        <p:cNvPr id="1" name=""/>
        <p:cNvGrpSpPr/>
        <p:nvPr/>
      </p:nvGrpSpPr>
      <p:grpSpPr>
        <a:xfrm>
          <a:off x="0" y="0"/>
          <a:ext cx="0" cy="0"/>
          <a:chOff x="0" y="0"/>
          <a:chExt cx="0" cy="0"/>
        </a:xfrm>
      </p:grpSpPr>
      <p:sp>
        <p:nvSpPr>
          <p:cNvPr id="4" name="Subtitle">
            <a:extLst>
              <a:ext uri="{FF2B5EF4-FFF2-40B4-BE49-F238E27FC236}">
                <a16:creationId xmlns:a16="http://schemas.microsoft.com/office/drawing/2014/main" id="{70ACFCFC-1DDE-342C-6F6C-421985D8A34A}"/>
              </a:ext>
            </a:extLst>
          </p:cNvPr>
          <p:cNvSpPr>
            <a:spLocks noGrp="1"/>
          </p:cNvSpPr>
          <p:nvPr>
            <p:ph type="subTitle" idx="1"/>
          </p:nvPr>
        </p:nvSpPr>
        <p:spPr>
          <a:xfrm>
            <a:off x="407988" y="5460790"/>
            <a:ext cx="11090275" cy="246221"/>
          </a:xfrm>
          <a:prstGeom prst="rect">
            <a:avLst/>
          </a:prstGeom>
        </p:spPr>
        <p:txBody>
          <a:bodyPr wrap="square" lIns="18000" tIns="0" rIns="0" anchor="b" anchorCtr="0">
            <a:spAutoFit/>
          </a:bodyPr>
          <a:lstStyle>
            <a:lvl1pPr marL="0" indent="0" algn="l">
              <a:buNone/>
              <a:defRPr sz="1600">
                <a:solidFill>
                  <a:schemeClr val="bg1"/>
                </a:solidFill>
                <a:latin typeface="Ubuntu Light" panose="020B0304030602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15" name="Title">
            <a:extLst>
              <a:ext uri="{FF2B5EF4-FFF2-40B4-BE49-F238E27FC236}">
                <a16:creationId xmlns:a16="http://schemas.microsoft.com/office/drawing/2014/main" id="{BA5DDAC5-BAB8-79F8-0B48-89767D2C03B3}"/>
              </a:ext>
            </a:extLst>
          </p:cNvPr>
          <p:cNvSpPr>
            <a:spLocks noGrp="1"/>
          </p:cNvSpPr>
          <p:nvPr>
            <p:ph type="ctrTitle"/>
          </p:nvPr>
        </p:nvSpPr>
        <p:spPr>
          <a:xfrm>
            <a:off x="407988" y="4697327"/>
            <a:ext cx="11090276" cy="747897"/>
          </a:xfrm>
        </p:spPr>
        <p:txBody>
          <a:bodyPr wrap="square" lIns="0" tIns="0" rIns="0" bIns="0" anchor="b" anchorCtr="0">
            <a:noAutofit/>
          </a:bodyPr>
          <a:lstStyle>
            <a:lvl1pPr algn="l">
              <a:lnSpc>
                <a:spcPct val="90000"/>
              </a:lnSpc>
              <a:tabLst>
                <a:tab pos="1258888" algn="l"/>
              </a:tabLst>
              <a:defRPr sz="5400" b="0" cap="none" baseline="0">
                <a:solidFill>
                  <a:schemeClr val="bg1"/>
                </a:solidFill>
                <a:latin typeface="+mj-lt"/>
              </a:defRPr>
            </a:lvl1pPr>
          </a:lstStyle>
          <a:p>
            <a:r>
              <a:rPr lang="en-US"/>
              <a:t>Click to edit Master title style</a:t>
            </a:r>
            <a:endParaRPr lang="en-GB"/>
          </a:p>
        </p:txBody>
      </p:sp>
      <p:grpSp>
        <p:nvGrpSpPr>
          <p:cNvPr id="3" name="Group 2">
            <a:extLst>
              <a:ext uri="{FF2B5EF4-FFF2-40B4-BE49-F238E27FC236}">
                <a16:creationId xmlns:a16="http://schemas.microsoft.com/office/drawing/2014/main" id="{337935B1-1E9A-902D-1107-E84E1CDCC3AB}"/>
              </a:ext>
            </a:extLst>
          </p:cNvPr>
          <p:cNvGrpSpPr>
            <a:grpSpLocks noChangeAspect="1"/>
          </p:cNvGrpSpPr>
          <p:nvPr userDrawn="1"/>
        </p:nvGrpSpPr>
        <p:grpSpPr>
          <a:xfrm>
            <a:off x="443568" y="6021288"/>
            <a:ext cx="1872000" cy="420870"/>
            <a:chOff x="5094083" y="5360390"/>
            <a:chExt cx="3039349" cy="683316"/>
          </a:xfrm>
        </p:grpSpPr>
        <p:sp>
          <p:nvSpPr>
            <p:cNvPr id="5" name="Freeform: Shape 4">
              <a:extLst>
                <a:ext uri="{FF2B5EF4-FFF2-40B4-BE49-F238E27FC236}">
                  <a16:creationId xmlns:a16="http://schemas.microsoft.com/office/drawing/2014/main" id="{9BAB5440-AAF9-D636-D963-1CF51D4EEE32}"/>
                </a:ext>
              </a:extLst>
            </p:cNvPr>
            <p:cNvSpPr/>
            <p:nvPr/>
          </p:nvSpPr>
          <p:spPr>
            <a:xfrm>
              <a:off x="5094083" y="5369283"/>
              <a:ext cx="2467942" cy="674423"/>
            </a:xfrm>
            <a:custGeom>
              <a:avLst/>
              <a:gdLst>
                <a:gd name="connsiteX0" fmla="*/ 3092291 w 3171825"/>
                <a:gd name="connsiteY0" fmla="*/ 287179 h 866775"/>
                <a:gd name="connsiteX1" fmla="*/ 3059907 w 3171825"/>
                <a:gd name="connsiteY1" fmla="*/ 211931 h 866775"/>
                <a:gd name="connsiteX2" fmla="*/ 3027521 w 3171825"/>
                <a:gd name="connsiteY2" fmla="*/ 218599 h 866775"/>
                <a:gd name="connsiteX3" fmla="*/ 2960846 w 3171825"/>
                <a:gd name="connsiteY3" fmla="*/ 507206 h 866775"/>
                <a:gd name="connsiteX4" fmla="*/ 2816066 w 3171825"/>
                <a:gd name="connsiteY4" fmla="*/ 178594 h 866775"/>
                <a:gd name="connsiteX5" fmla="*/ 2679859 w 3171825"/>
                <a:gd name="connsiteY5" fmla="*/ 440531 h 866775"/>
                <a:gd name="connsiteX6" fmla="*/ 2670334 w 3171825"/>
                <a:gd name="connsiteY6" fmla="*/ 319564 h 866775"/>
                <a:gd name="connsiteX7" fmla="*/ 2677001 w 3171825"/>
                <a:gd name="connsiteY7" fmla="*/ 254794 h 866775"/>
                <a:gd name="connsiteX8" fmla="*/ 2611279 w 3171825"/>
                <a:gd name="connsiteY8" fmla="*/ 209074 h 866775"/>
                <a:gd name="connsiteX9" fmla="*/ 2533174 w 3171825"/>
                <a:gd name="connsiteY9" fmla="*/ 510064 h 866775"/>
                <a:gd name="connsiteX10" fmla="*/ 2470309 w 3171825"/>
                <a:gd name="connsiteY10" fmla="*/ 292894 h 866775"/>
                <a:gd name="connsiteX11" fmla="*/ 2405539 w 3171825"/>
                <a:gd name="connsiteY11" fmla="*/ 208121 h 866775"/>
                <a:gd name="connsiteX12" fmla="*/ 2325529 w 3171825"/>
                <a:gd name="connsiteY12" fmla="*/ 494824 h 866775"/>
                <a:gd name="connsiteX13" fmla="*/ 2206466 w 3171825"/>
                <a:gd name="connsiteY13" fmla="*/ 211931 h 866775"/>
                <a:gd name="connsiteX14" fmla="*/ 2087404 w 3171825"/>
                <a:gd name="connsiteY14" fmla="*/ 479584 h 866775"/>
                <a:gd name="connsiteX15" fmla="*/ 1983581 w 3171825"/>
                <a:gd name="connsiteY15" fmla="*/ 178594 h 866775"/>
                <a:gd name="connsiteX16" fmla="*/ 1877854 w 3171825"/>
                <a:gd name="connsiteY16" fmla="*/ 391954 h 866775"/>
                <a:gd name="connsiteX17" fmla="*/ 1867376 w 3171825"/>
                <a:gd name="connsiteY17" fmla="*/ 390049 h 866775"/>
                <a:gd name="connsiteX18" fmla="*/ 1866424 w 3171825"/>
                <a:gd name="connsiteY18" fmla="*/ 327184 h 866775"/>
                <a:gd name="connsiteX19" fmla="*/ 1807369 w 3171825"/>
                <a:gd name="connsiteY19" fmla="*/ 202406 h 866775"/>
                <a:gd name="connsiteX20" fmla="*/ 1654969 w 3171825"/>
                <a:gd name="connsiteY20" fmla="*/ 512921 h 866775"/>
                <a:gd name="connsiteX21" fmla="*/ 1592104 w 3171825"/>
                <a:gd name="connsiteY21" fmla="*/ 483394 h 866775"/>
                <a:gd name="connsiteX22" fmla="*/ 1719739 w 3171825"/>
                <a:gd name="connsiteY22" fmla="*/ 306229 h 866775"/>
                <a:gd name="connsiteX23" fmla="*/ 1619726 w 3171825"/>
                <a:gd name="connsiteY23" fmla="*/ 202406 h 866775"/>
                <a:gd name="connsiteX24" fmla="*/ 1483519 w 3171825"/>
                <a:gd name="connsiteY24" fmla="*/ 369094 h 866775"/>
                <a:gd name="connsiteX25" fmla="*/ 1503521 w 3171825"/>
                <a:gd name="connsiteY25" fmla="*/ 473869 h 866775"/>
                <a:gd name="connsiteX26" fmla="*/ 1418749 w 3171825"/>
                <a:gd name="connsiteY26" fmla="*/ 512921 h 866775"/>
                <a:gd name="connsiteX27" fmla="*/ 1400651 w 3171825"/>
                <a:gd name="connsiteY27" fmla="*/ 274796 h 866775"/>
                <a:gd name="connsiteX28" fmla="*/ 1336834 w 3171825"/>
                <a:gd name="connsiteY28" fmla="*/ 326231 h 866775"/>
                <a:gd name="connsiteX29" fmla="*/ 1262539 w 3171825"/>
                <a:gd name="connsiteY29" fmla="*/ 479584 h 866775"/>
                <a:gd name="connsiteX30" fmla="*/ 1223486 w 3171825"/>
                <a:gd name="connsiteY30" fmla="*/ 421481 h 866775"/>
                <a:gd name="connsiteX31" fmla="*/ 1402556 w 3171825"/>
                <a:gd name="connsiteY31" fmla="*/ 250031 h 866775"/>
                <a:gd name="connsiteX32" fmla="*/ 1343501 w 3171825"/>
                <a:gd name="connsiteY32" fmla="*/ 192881 h 866775"/>
                <a:gd name="connsiteX33" fmla="*/ 1181576 w 3171825"/>
                <a:gd name="connsiteY33" fmla="*/ 290989 h 866775"/>
                <a:gd name="connsiteX34" fmla="*/ 1086326 w 3171825"/>
                <a:gd name="connsiteY34" fmla="*/ 385286 h 866775"/>
                <a:gd name="connsiteX35" fmla="*/ 1088231 w 3171825"/>
                <a:gd name="connsiteY35" fmla="*/ 358616 h 866775"/>
                <a:gd name="connsiteX36" fmla="*/ 974884 w 3171825"/>
                <a:gd name="connsiteY36" fmla="*/ 204311 h 866775"/>
                <a:gd name="connsiteX37" fmla="*/ 883444 w 3171825"/>
                <a:gd name="connsiteY37" fmla="*/ 273844 h 866775"/>
                <a:gd name="connsiteX38" fmla="*/ 846296 w 3171825"/>
                <a:gd name="connsiteY38" fmla="*/ 213836 h 866775"/>
                <a:gd name="connsiteX39" fmla="*/ 805339 w 3171825"/>
                <a:gd name="connsiteY39" fmla="*/ 224314 h 866775"/>
                <a:gd name="connsiteX40" fmla="*/ 814864 w 3171825"/>
                <a:gd name="connsiteY40" fmla="*/ 334804 h 866775"/>
                <a:gd name="connsiteX41" fmla="*/ 742474 w 3171825"/>
                <a:gd name="connsiteY41" fmla="*/ 520541 h 866775"/>
                <a:gd name="connsiteX42" fmla="*/ 691991 w 3171825"/>
                <a:gd name="connsiteY42" fmla="*/ 309086 h 866775"/>
                <a:gd name="connsiteX43" fmla="*/ 671989 w 3171825"/>
                <a:gd name="connsiteY43" fmla="*/ 305276 h 866775"/>
                <a:gd name="connsiteX44" fmla="*/ 621506 w 3171825"/>
                <a:gd name="connsiteY44" fmla="*/ 399574 h 866775"/>
                <a:gd name="connsiteX45" fmla="*/ 539591 w 3171825"/>
                <a:gd name="connsiteY45" fmla="*/ 512921 h 866775"/>
                <a:gd name="connsiteX46" fmla="*/ 495776 w 3171825"/>
                <a:gd name="connsiteY46" fmla="*/ 443389 h 866775"/>
                <a:gd name="connsiteX47" fmla="*/ 685324 w 3171825"/>
                <a:gd name="connsiteY47" fmla="*/ 278606 h 866775"/>
                <a:gd name="connsiteX48" fmla="*/ 627221 w 3171825"/>
                <a:gd name="connsiteY48" fmla="*/ 214789 h 866775"/>
                <a:gd name="connsiteX49" fmla="*/ 437674 w 3171825"/>
                <a:gd name="connsiteY49" fmla="*/ 355759 h 866775"/>
                <a:gd name="connsiteX50" fmla="*/ 237649 w 3171825"/>
                <a:gd name="connsiteY50" fmla="*/ 529114 h 866775"/>
                <a:gd name="connsiteX51" fmla="*/ 97631 w 3171825"/>
                <a:gd name="connsiteY51" fmla="*/ 313849 h 866775"/>
                <a:gd name="connsiteX52" fmla="*/ 261461 w 3171825"/>
                <a:gd name="connsiteY52" fmla="*/ 69056 h 866775"/>
                <a:gd name="connsiteX53" fmla="*/ 329089 w 3171825"/>
                <a:gd name="connsiteY53" fmla="*/ 181451 h 866775"/>
                <a:gd name="connsiteX54" fmla="*/ 410051 w 3171825"/>
                <a:gd name="connsiteY54" fmla="*/ 121444 h 866775"/>
                <a:gd name="connsiteX55" fmla="*/ 265271 w 3171825"/>
                <a:gd name="connsiteY55" fmla="*/ 7144 h 866775"/>
                <a:gd name="connsiteX56" fmla="*/ 7144 w 3171825"/>
                <a:gd name="connsiteY56" fmla="*/ 324326 h 866775"/>
                <a:gd name="connsiteX57" fmla="*/ 220504 w 3171825"/>
                <a:gd name="connsiteY57" fmla="*/ 601504 h 866775"/>
                <a:gd name="connsiteX58" fmla="*/ 425291 w 3171825"/>
                <a:gd name="connsiteY58" fmla="*/ 472916 h 866775"/>
                <a:gd name="connsiteX59" fmla="*/ 525304 w 3171825"/>
                <a:gd name="connsiteY59" fmla="*/ 576739 h 866775"/>
                <a:gd name="connsiteX60" fmla="*/ 646271 w 3171825"/>
                <a:gd name="connsiteY60" fmla="*/ 485299 h 866775"/>
                <a:gd name="connsiteX61" fmla="*/ 734854 w 3171825"/>
                <a:gd name="connsiteY61" fmla="*/ 576739 h 866775"/>
                <a:gd name="connsiteX62" fmla="*/ 812959 w 3171825"/>
                <a:gd name="connsiteY62" fmla="*/ 532924 h 866775"/>
                <a:gd name="connsiteX63" fmla="*/ 904399 w 3171825"/>
                <a:gd name="connsiteY63" fmla="*/ 810101 h 866775"/>
                <a:gd name="connsiteX64" fmla="*/ 882491 w 3171825"/>
                <a:gd name="connsiteY64" fmla="*/ 577691 h 866775"/>
                <a:gd name="connsiteX65" fmla="*/ 969169 w 3171825"/>
                <a:gd name="connsiteY65" fmla="*/ 267176 h 866775"/>
                <a:gd name="connsiteX66" fmla="*/ 1015841 w 3171825"/>
                <a:gd name="connsiteY66" fmla="*/ 359569 h 866775"/>
                <a:gd name="connsiteX67" fmla="*/ 1007269 w 3171825"/>
                <a:gd name="connsiteY67" fmla="*/ 440531 h 866775"/>
                <a:gd name="connsiteX68" fmla="*/ 900589 w 3171825"/>
                <a:gd name="connsiteY68" fmla="*/ 545306 h 866775"/>
                <a:gd name="connsiteX69" fmla="*/ 941546 w 3171825"/>
                <a:gd name="connsiteY69" fmla="*/ 577691 h 866775"/>
                <a:gd name="connsiteX70" fmla="*/ 1072039 w 3171825"/>
                <a:gd name="connsiteY70" fmla="*/ 449104 h 866775"/>
                <a:gd name="connsiteX71" fmla="*/ 1150144 w 3171825"/>
                <a:gd name="connsiteY71" fmla="*/ 390049 h 866775"/>
                <a:gd name="connsiteX72" fmla="*/ 1149191 w 3171825"/>
                <a:gd name="connsiteY72" fmla="*/ 415766 h 866775"/>
                <a:gd name="connsiteX73" fmla="*/ 1244441 w 3171825"/>
                <a:gd name="connsiteY73" fmla="*/ 550069 h 866775"/>
                <a:gd name="connsiteX74" fmla="*/ 1349216 w 3171825"/>
                <a:gd name="connsiteY74" fmla="*/ 469106 h 866775"/>
                <a:gd name="connsiteX75" fmla="*/ 1352074 w 3171825"/>
                <a:gd name="connsiteY75" fmla="*/ 547211 h 866775"/>
                <a:gd name="connsiteX76" fmla="*/ 1155859 w 3171825"/>
                <a:gd name="connsiteY76" fmla="*/ 754856 h 866775"/>
                <a:gd name="connsiteX77" fmla="*/ 1259681 w 3171825"/>
                <a:gd name="connsiteY77" fmla="*/ 864394 h 866775"/>
                <a:gd name="connsiteX78" fmla="*/ 1419701 w 3171825"/>
                <a:gd name="connsiteY78" fmla="*/ 569119 h 866775"/>
                <a:gd name="connsiteX79" fmla="*/ 1529239 w 3171825"/>
                <a:gd name="connsiteY79" fmla="*/ 518636 h 866775"/>
                <a:gd name="connsiteX80" fmla="*/ 1640681 w 3171825"/>
                <a:gd name="connsiteY80" fmla="*/ 576739 h 866775"/>
                <a:gd name="connsiteX81" fmla="*/ 1813084 w 3171825"/>
                <a:gd name="connsiteY81" fmla="*/ 459581 h 866775"/>
                <a:gd name="connsiteX82" fmla="*/ 1868329 w 3171825"/>
                <a:gd name="connsiteY82" fmla="*/ 576739 h 866775"/>
                <a:gd name="connsiteX83" fmla="*/ 1980724 w 3171825"/>
                <a:gd name="connsiteY83" fmla="*/ 273844 h 866775"/>
                <a:gd name="connsiteX84" fmla="*/ 2074069 w 3171825"/>
                <a:gd name="connsiteY84" fmla="*/ 601504 h 866775"/>
                <a:gd name="connsiteX85" fmla="*/ 2198846 w 3171825"/>
                <a:gd name="connsiteY85" fmla="*/ 312896 h 866775"/>
                <a:gd name="connsiteX86" fmla="*/ 2307432 w 3171825"/>
                <a:gd name="connsiteY86" fmla="*/ 576739 h 866775"/>
                <a:gd name="connsiteX87" fmla="*/ 2412207 w 3171825"/>
                <a:gd name="connsiteY87" fmla="*/ 428149 h 866775"/>
                <a:gd name="connsiteX88" fmla="*/ 2521744 w 3171825"/>
                <a:gd name="connsiteY88" fmla="*/ 576739 h 866775"/>
                <a:gd name="connsiteX89" fmla="*/ 2618899 w 3171825"/>
                <a:gd name="connsiteY89" fmla="*/ 486251 h 866775"/>
                <a:gd name="connsiteX90" fmla="*/ 2670334 w 3171825"/>
                <a:gd name="connsiteY90" fmla="*/ 576739 h 866775"/>
                <a:gd name="connsiteX91" fmla="*/ 2803684 w 3171825"/>
                <a:gd name="connsiteY91" fmla="*/ 274796 h 866775"/>
                <a:gd name="connsiteX92" fmla="*/ 2947511 w 3171825"/>
                <a:gd name="connsiteY92" fmla="*/ 576739 h 866775"/>
                <a:gd name="connsiteX93" fmla="*/ 3040857 w 3171825"/>
                <a:gd name="connsiteY93" fmla="*/ 474821 h 866775"/>
                <a:gd name="connsiteX94" fmla="*/ 3121819 w 3171825"/>
                <a:gd name="connsiteY94" fmla="*/ 576739 h 866775"/>
                <a:gd name="connsiteX95" fmla="*/ 3169444 w 3171825"/>
                <a:gd name="connsiteY95" fmla="*/ 550069 h 866775"/>
                <a:gd name="connsiteX96" fmla="*/ 3092291 w 3171825"/>
                <a:gd name="connsiteY96" fmla="*/ 287179 h 866775"/>
                <a:gd name="connsiteX97" fmla="*/ 1267301 w 3171825"/>
                <a:gd name="connsiteY97" fmla="*/ 806291 h 866775"/>
                <a:gd name="connsiteX98" fmla="*/ 1226344 w 3171825"/>
                <a:gd name="connsiteY98" fmla="*/ 751999 h 866775"/>
                <a:gd name="connsiteX99" fmla="*/ 1353026 w 3171825"/>
                <a:gd name="connsiteY99" fmla="*/ 597694 h 866775"/>
                <a:gd name="connsiteX100" fmla="*/ 1267301 w 3171825"/>
                <a:gd name="connsiteY100" fmla="*/ 806291 h 866775"/>
                <a:gd name="connsiteX101" fmla="*/ 1614964 w 3171825"/>
                <a:gd name="connsiteY101" fmla="*/ 257651 h 866775"/>
                <a:gd name="connsiteX102" fmla="*/ 1653064 w 3171825"/>
                <a:gd name="connsiteY102" fmla="*/ 315754 h 866775"/>
                <a:gd name="connsiteX103" fmla="*/ 1569244 w 3171825"/>
                <a:gd name="connsiteY103" fmla="*/ 438626 h 866775"/>
                <a:gd name="connsiteX104" fmla="*/ 1614964 w 3171825"/>
                <a:gd name="connsiteY104" fmla="*/ 257651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171825" h="866775">
                  <a:moveTo>
                    <a:pt x="3092291" y="287179"/>
                  </a:moveTo>
                  <a:cubicBezTo>
                    <a:pt x="3092291" y="241459"/>
                    <a:pt x="3089434" y="211931"/>
                    <a:pt x="3059907" y="211931"/>
                  </a:cubicBezTo>
                  <a:cubicBezTo>
                    <a:pt x="3046571" y="211931"/>
                    <a:pt x="3039904" y="214789"/>
                    <a:pt x="3027521" y="218599"/>
                  </a:cubicBezTo>
                  <a:cubicBezTo>
                    <a:pt x="3037999" y="371951"/>
                    <a:pt x="3003709" y="507206"/>
                    <a:pt x="2960846" y="507206"/>
                  </a:cubicBezTo>
                  <a:cubicBezTo>
                    <a:pt x="2905601" y="507206"/>
                    <a:pt x="2933224" y="178594"/>
                    <a:pt x="2816066" y="178594"/>
                  </a:cubicBezTo>
                  <a:cubicBezTo>
                    <a:pt x="2707482" y="178594"/>
                    <a:pt x="2692241" y="440531"/>
                    <a:pt x="2679859" y="440531"/>
                  </a:cubicBezTo>
                  <a:cubicBezTo>
                    <a:pt x="2671286" y="440531"/>
                    <a:pt x="2670334" y="371951"/>
                    <a:pt x="2670334" y="319564"/>
                  </a:cubicBezTo>
                  <a:cubicBezTo>
                    <a:pt x="2675096" y="294799"/>
                    <a:pt x="2677001" y="271939"/>
                    <a:pt x="2677001" y="254794"/>
                  </a:cubicBezTo>
                  <a:cubicBezTo>
                    <a:pt x="2677001" y="230029"/>
                    <a:pt x="2667476" y="188119"/>
                    <a:pt x="2611279" y="209074"/>
                  </a:cubicBezTo>
                  <a:cubicBezTo>
                    <a:pt x="2613184" y="396716"/>
                    <a:pt x="2576036" y="510064"/>
                    <a:pt x="2533174" y="510064"/>
                  </a:cubicBezTo>
                  <a:cubicBezTo>
                    <a:pt x="2471261" y="510064"/>
                    <a:pt x="2470309" y="340519"/>
                    <a:pt x="2470309" y="292894"/>
                  </a:cubicBezTo>
                  <a:cubicBezTo>
                    <a:pt x="2470309" y="247174"/>
                    <a:pt x="2473166" y="186214"/>
                    <a:pt x="2405539" y="208121"/>
                  </a:cubicBezTo>
                  <a:cubicBezTo>
                    <a:pt x="2395061" y="371951"/>
                    <a:pt x="2352199" y="494824"/>
                    <a:pt x="2325529" y="494824"/>
                  </a:cubicBezTo>
                  <a:cubicBezTo>
                    <a:pt x="2285524" y="494824"/>
                    <a:pt x="2293144" y="211931"/>
                    <a:pt x="2206466" y="211931"/>
                  </a:cubicBezTo>
                  <a:cubicBezTo>
                    <a:pt x="2128361" y="211931"/>
                    <a:pt x="2103596" y="479584"/>
                    <a:pt x="2087404" y="479584"/>
                  </a:cubicBezTo>
                  <a:cubicBezTo>
                    <a:pt x="2057876" y="479584"/>
                    <a:pt x="2096929" y="178594"/>
                    <a:pt x="1983581" y="178594"/>
                  </a:cubicBezTo>
                  <a:cubicBezTo>
                    <a:pt x="1924526" y="178594"/>
                    <a:pt x="1900714" y="279559"/>
                    <a:pt x="1877854" y="391954"/>
                  </a:cubicBezTo>
                  <a:cubicBezTo>
                    <a:pt x="1873091" y="413861"/>
                    <a:pt x="1868329" y="414814"/>
                    <a:pt x="1867376" y="390049"/>
                  </a:cubicBezTo>
                  <a:cubicBezTo>
                    <a:pt x="1866424" y="370046"/>
                    <a:pt x="1866424" y="347186"/>
                    <a:pt x="1866424" y="327184"/>
                  </a:cubicBezTo>
                  <a:cubicBezTo>
                    <a:pt x="1894999" y="213836"/>
                    <a:pt x="1859756" y="171926"/>
                    <a:pt x="1807369" y="202406"/>
                  </a:cubicBezTo>
                  <a:cubicBezTo>
                    <a:pt x="1824514" y="411004"/>
                    <a:pt x="1728311" y="512921"/>
                    <a:pt x="1654969" y="512921"/>
                  </a:cubicBezTo>
                  <a:cubicBezTo>
                    <a:pt x="1628299" y="512921"/>
                    <a:pt x="1607344" y="501491"/>
                    <a:pt x="1592104" y="483394"/>
                  </a:cubicBezTo>
                  <a:cubicBezTo>
                    <a:pt x="1680686" y="429101"/>
                    <a:pt x="1719739" y="367189"/>
                    <a:pt x="1719739" y="306229"/>
                  </a:cubicBezTo>
                  <a:cubicBezTo>
                    <a:pt x="1719739" y="240506"/>
                    <a:pt x="1681639" y="202406"/>
                    <a:pt x="1619726" y="202406"/>
                  </a:cubicBezTo>
                  <a:cubicBezTo>
                    <a:pt x="1532096" y="202406"/>
                    <a:pt x="1483519" y="292894"/>
                    <a:pt x="1483519" y="369094"/>
                  </a:cubicBezTo>
                  <a:cubicBezTo>
                    <a:pt x="1483519" y="410051"/>
                    <a:pt x="1491139" y="445294"/>
                    <a:pt x="1503521" y="473869"/>
                  </a:cubicBezTo>
                  <a:cubicBezTo>
                    <a:pt x="1473041" y="488156"/>
                    <a:pt x="1445419" y="500539"/>
                    <a:pt x="1418749" y="512921"/>
                  </a:cubicBezTo>
                  <a:cubicBezTo>
                    <a:pt x="1416844" y="433864"/>
                    <a:pt x="1407319" y="350996"/>
                    <a:pt x="1400651" y="274796"/>
                  </a:cubicBezTo>
                  <a:cubicBezTo>
                    <a:pt x="1353979" y="262414"/>
                    <a:pt x="1340644" y="284321"/>
                    <a:pt x="1336834" y="326231"/>
                  </a:cubicBezTo>
                  <a:cubicBezTo>
                    <a:pt x="1328261" y="420529"/>
                    <a:pt x="1293971" y="479584"/>
                    <a:pt x="1262539" y="479584"/>
                  </a:cubicBezTo>
                  <a:cubicBezTo>
                    <a:pt x="1239679" y="479584"/>
                    <a:pt x="1225391" y="451009"/>
                    <a:pt x="1223486" y="421481"/>
                  </a:cubicBezTo>
                  <a:cubicBezTo>
                    <a:pt x="1214914" y="270034"/>
                    <a:pt x="1337786" y="228124"/>
                    <a:pt x="1402556" y="250031"/>
                  </a:cubicBezTo>
                  <a:cubicBezTo>
                    <a:pt x="1415891" y="216694"/>
                    <a:pt x="1401604" y="192881"/>
                    <a:pt x="1343501" y="192881"/>
                  </a:cubicBezTo>
                  <a:cubicBezTo>
                    <a:pt x="1273016" y="192881"/>
                    <a:pt x="1220629" y="235744"/>
                    <a:pt x="1181576" y="290989"/>
                  </a:cubicBezTo>
                  <a:cubicBezTo>
                    <a:pt x="1155859" y="327184"/>
                    <a:pt x="1126331" y="353854"/>
                    <a:pt x="1086326" y="385286"/>
                  </a:cubicBezTo>
                  <a:cubicBezTo>
                    <a:pt x="1087279" y="375761"/>
                    <a:pt x="1088231" y="367189"/>
                    <a:pt x="1088231" y="358616"/>
                  </a:cubicBezTo>
                  <a:cubicBezTo>
                    <a:pt x="1088231" y="251936"/>
                    <a:pt x="1030129" y="204311"/>
                    <a:pt x="974884" y="204311"/>
                  </a:cubicBezTo>
                  <a:cubicBezTo>
                    <a:pt x="929164" y="204311"/>
                    <a:pt x="900589" y="231934"/>
                    <a:pt x="883444" y="273844"/>
                  </a:cubicBezTo>
                  <a:cubicBezTo>
                    <a:pt x="879634" y="231934"/>
                    <a:pt x="871061" y="213836"/>
                    <a:pt x="846296" y="213836"/>
                  </a:cubicBezTo>
                  <a:cubicBezTo>
                    <a:pt x="835819" y="213836"/>
                    <a:pt x="821531" y="216694"/>
                    <a:pt x="805339" y="224314"/>
                  </a:cubicBezTo>
                  <a:cubicBezTo>
                    <a:pt x="812959" y="248126"/>
                    <a:pt x="814864" y="300514"/>
                    <a:pt x="814864" y="334804"/>
                  </a:cubicBezTo>
                  <a:cubicBezTo>
                    <a:pt x="814864" y="463391"/>
                    <a:pt x="777716" y="520541"/>
                    <a:pt x="742474" y="520541"/>
                  </a:cubicBezTo>
                  <a:cubicBezTo>
                    <a:pt x="701516" y="520541"/>
                    <a:pt x="695801" y="368141"/>
                    <a:pt x="691991" y="309086"/>
                  </a:cubicBezTo>
                  <a:cubicBezTo>
                    <a:pt x="687229" y="307181"/>
                    <a:pt x="681514" y="305276"/>
                    <a:pt x="671989" y="305276"/>
                  </a:cubicBezTo>
                  <a:cubicBezTo>
                    <a:pt x="635794" y="305276"/>
                    <a:pt x="631031" y="354806"/>
                    <a:pt x="621506" y="399574"/>
                  </a:cubicBezTo>
                  <a:cubicBezTo>
                    <a:pt x="611029" y="450056"/>
                    <a:pt x="582454" y="512921"/>
                    <a:pt x="539591" y="512921"/>
                  </a:cubicBezTo>
                  <a:cubicBezTo>
                    <a:pt x="513874" y="512921"/>
                    <a:pt x="497681" y="488156"/>
                    <a:pt x="495776" y="443389"/>
                  </a:cubicBezTo>
                  <a:cubicBezTo>
                    <a:pt x="491966" y="352901"/>
                    <a:pt x="567214" y="245269"/>
                    <a:pt x="685324" y="278606"/>
                  </a:cubicBezTo>
                  <a:cubicBezTo>
                    <a:pt x="700564" y="242411"/>
                    <a:pt x="676751" y="214789"/>
                    <a:pt x="627221" y="214789"/>
                  </a:cubicBezTo>
                  <a:cubicBezTo>
                    <a:pt x="540544" y="214789"/>
                    <a:pt x="469106" y="279559"/>
                    <a:pt x="437674" y="355759"/>
                  </a:cubicBezTo>
                  <a:cubicBezTo>
                    <a:pt x="406241" y="426244"/>
                    <a:pt x="350996" y="529114"/>
                    <a:pt x="237649" y="529114"/>
                  </a:cubicBezTo>
                  <a:cubicBezTo>
                    <a:pt x="157639" y="529114"/>
                    <a:pt x="97631" y="459581"/>
                    <a:pt x="97631" y="313849"/>
                  </a:cubicBezTo>
                  <a:cubicBezTo>
                    <a:pt x="97631" y="188119"/>
                    <a:pt x="176689" y="69056"/>
                    <a:pt x="261461" y="69056"/>
                  </a:cubicBezTo>
                  <a:cubicBezTo>
                    <a:pt x="320516" y="69056"/>
                    <a:pt x="333851" y="127159"/>
                    <a:pt x="329089" y="181451"/>
                  </a:cubicBezTo>
                  <a:cubicBezTo>
                    <a:pt x="359569" y="206216"/>
                    <a:pt x="410051" y="183356"/>
                    <a:pt x="410051" y="121444"/>
                  </a:cubicBezTo>
                  <a:cubicBezTo>
                    <a:pt x="410051" y="79534"/>
                    <a:pt x="375761" y="7144"/>
                    <a:pt x="265271" y="7144"/>
                  </a:cubicBezTo>
                  <a:cubicBezTo>
                    <a:pt x="128111" y="7144"/>
                    <a:pt x="7144" y="144304"/>
                    <a:pt x="7144" y="324326"/>
                  </a:cubicBezTo>
                  <a:cubicBezTo>
                    <a:pt x="7144" y="498634"/>
                    <a:pt x="95726" y="601504"/>
                    <a:pt x="220504" y="601504"/>
                  </a:cubicBezTo>
                  <a:cubicBezTo>
                    <a:pt x="299561" y="601504"/>
                    <a:pt x="373856" y="556736"/>
                    <a:pt x="425291" y="472916"/>
                  </a:cubicBezTo>
                  <a:cubicBezTo>
                    <a:pt x="438626" y="545306"/>
                    <a:pt x="488156" y="576739"/>
                    <a:pt x="525304" y="576739"/>
                  </a:cubicBezTo>
                  <a:cubicBezTo>
                    <a:pt x="585311" y="576739"/>
                    <a:pt x="624364" y="537686"/>
                    <a:pt x="646271" y="485299"/>
                  </a:cubicBezTo>
                  <a:cubicBezTo>
                    <a:pt x="659606" y="537686"/>
                    <a:pt x="688181" y="576739"/>
                    <a:pt x="734854" y="576739"/>
                  </a:cubicBezTo>
                  <a:cubicBezTo>
                    <a:pt x="768191" y="576739"/>
                    <a:pt x="793909" y="559594"/>
                    <a:pt x="812959" y="532924"/>
                  </a:cubicBezTo>
                  <a:cubicBezTo>
                    <a:pt x="805339" y="716756"/>
                    <a:pt x="795814" y="832961"/>
                    <a:pt x="904399" y="810101"/>
                  </a:cubicBezTo>
                  <a:cubicBezTo>
                    <a:pt x="887254" y="757714"/>
                    <a:pt x="882491" y="663416"/>
                    <a:pt x="882491" y="577691"/>
                  </a:cubicBezTo>
                  <a:cubicBezTo>
                    <a:pt x="882491" y="344329"/>
                    <a:pt x="920591" y="267176"/>
                    <a:pt x="969169" y="267176"/>
                  </a:cubicBezTo>
                  <a:cubicBezTo>
                    <a:pt x="1004411" y="267176"/>
                    <a:pt x="1015841" y="311944"/>
                    <a:pt x="1015841" y="359569"/>
                  </a:cubicBezTo>
                  <a:cubicBezTo>
                    <a:pt x="1015841" y="385286"/>
                    <a:pt x="1012984" y="413861"/>
                    <a:pt x="1007269" y="440531"/>
                  </a:cubicBezTo>
                  <a:cubicBezTo>
                    <a:pt x="948214" y="477679"/>
                    <a:pt x="900589" y="507206"/>
                    <a:pt x="900589" y="545306"/>
                  </a:cubicBezTo>
                  <a:cubicBezTo>
                    <a:pt x="900589" y="574834"/>
                    <a:pt x="922496" y="577691"/>
                    <a:pt x="941546" y="577691"/>
                  </a:cubicBezTo>
                  <a:cubicBezTo>
                    <a:pt x="987266" y="577691"/>
                    <a:pt x="1041559" y="532924"/>
                    <a:pt x="1072039" y="449104"/>
                  </a:cubicBezTo>
                  <a:cubicBezTo>
                    <a:pt x="1098709" y="432911"/>
                    <a:pt x="1125379" y="414814"/>
                    <a:pt x="1150144" y="390049"/>
                  </a:cubicBezTo>
                  <a:cubicBezTo>
                    <a:pt x="1149191" y="398621"/>
                    <a:pt x="1149191" y="407194"/>
                    <a:pt x="1149191" y="415766"/>
                  </a:cubicBezTo>
                  <a:cubicBezTo>
                    <a:pt x="1149191" y="499586"/>
                    <a:pt x="1185386" y="550069"/>
                    <a:pt x="1244441" y="550069"/>
                  </a:cubicBezTo>
                  <a:cubicBezTo>
                    <a:pt x="1290161" y="550069"/>
                    <a:pt x="1324451" y="517684"/>
                    <a:pt x="1349216" y="469106"/>
                  </a:cubicBezTo>
                  <a:cubicBezTo>
                    <a:pt x="1351121" y="496729"/>
                    <a:pt x="1352074" y="523399"/>
                    <a:pt x="1352074" y="547211"/>
                  </a:cubicBezTo>
                  <a:cubicBezTo>
                    <a:pt x="1258729" y="590074"/>
                    <a:pt x="1155859" y="633889"/>
                    <a:pt x="1155859" y="754856"/>
                  </a:cubicBezTo>
                  <a:cubicBezTo>
                    <a:pt x="1155859" y="817721"/>
                    <a:pt x="1201579" y="864394"/>
                    <a:pt x="1259681" y="864394"/>
                  </a:cubicBezTo>
                  <a:cubicBezTo>
                    <a:pt x="1389221" y="864394"/>
                    <a:pt x="1418749" y="728186"/>
                    <a:pt x="1419701" y="569119"/>
                  </a:cubicBezTo>
                  <a:cubicBezTo>
                    <a:pt x="1461611" y="551021"/>
                    <a:pt x="1493044" y="536734"/>
                    <a:pt x="1529239" y="518636"/>
                  </a:cubicBezTo>
                  <a:cubicBezTo>
                    <a:pt x="1560671" y="557689"/>
                    <a:pt x="1602581" y="576739"/>
                    <a:pt x="1640681" y="576739"/>
                  </a:cubicBezTo>
                  <a:cubicBezTo>
                    <a:pt x="1714024" y="576739"/>
                    <a:pt x="1768316" y="537686"/>
                    <a:pt x="1813084" y="459581"/>
                  </a:cubicBezTo>
                  <a:cubicBezTo>
                    <a:pt x="1820704" y="519589"/>
                    <a:pt x="1835944" y="576739"/>
                    <a:pt x="1868329" y="576739"/>
                  </a:cubicBezTo>
                  <a:cubicBezTo>
                    <a:pt x="1926431" y="576739"/>
                    <a:pt x="1937861" y="273844"/>
                    <a:pt x="1980724" y="273844"/>
                  </a:cubicBezTo>
                  <a:cubicBezTo>
                    <a:pt x="2014061" y="273844"/>
                    <a:pt x="1986439" y="601504"/>
                    <a:pt x="2074069" y="601504"/>
                  </a:cubicBezTo>
                  <a:cubicBezTo>
                    <a:pt x="2148364" y="601504"/>
                    <a:pt x="2162651" y="312896"/>
                    <a:pt x="2198846" y="312896"/>
                  </a:cubicBezTo>
                  <a:cubicBezTo>
                    <a:pt x="2224564" y="312896"/>
                    <a:pt x="2226469" y="576739"/>
                    <a:pt x="2307432" y="576739"/>
                  </a:cubicBezTo>
                  <a:cubicBezTo>
                    <a:pt x="2347436" y="576739"/>
                    <a:pt x="2390299" y="529114"/>
                    <a:pt x="2412207" y="428149"/>
                  </a:cubicBezTo>
                  <a:cubicBezTo>
                    <a:pt x="2422684" y="494824"/>
                    <a:pt x="2456021" y="576739"/>
                    <a:pt x="2521744" y="576739"/>
                  </a:cubicBezTo>
                  <a:cubicBezTo>
                    <a:pt x="2559844" y="576739"/>
                    <a:pt x="2593182" y="537686"/>
                    <a:pt x="2618899" y="486251"/>
                  </a:cubicBezTo>
                  <a:cubicBezTo>
                    <a:pt x="2625566" y="539591"/>
                    <a:pt x="2640807" y="576739"/>
                    <a:pt x="2670334" y="576739"/>
                  </a:cubicBezTo>
                  <a:cubicBezTo>
                    <a:pt x="2746534" y="576739"/>
                    <a:pt x="2743676" y="274796"/>
                    <a:pt x="2803684" y="274796"/>
                  </a:cubicBezTo>
                  <a:cubicBezTo>
                    <a:pt x="2850357" y="274796"/>
                    <a:pt x="2836069" y="576739"/>
                    <a:pt x="2947511" y="576739"/>
                  </a:cubicBezTo>
                  <a:cubicBezTo>
                    <a:pt x="3000851" y="576739"/>
                    <a:pt x="3025616" y="531971"/>
                    <a:pt x="3040857" y="474821"/>
                  </a:cubicBezTo>
                  <a:cubicBezTo>
                    <a:pt x="3061811" y="558641"/>
                    <a:pt x="3094196" y="576739"/>
                    <a:pt x="3121819" y="576739"/>
                  </a:cubicBezTo>
                  <a:cubicBezTo>
                    <a:pt x="3138964" y="576739"/>
                    <a:pt x="3152299" y="571024"/>
                    <a:pt x="3169444" y="550069"/>
                  </a:cubicBezTo>
                  <a:cubicBezTo>
                    <a:pt x="3085624" y="511969"/>
                    <a:pt x="3092291" y="375761"/>
                    <a:pt x="3092291" y="287179"/>
                  </a:cubicBezTo>
                  <a:close/>
                  <a:moveTo>
                    <a:pt x="1267301" y="806291"/>
                  </a:moveTo>
                  <a:cubicBezTo>
                    <a:pt x="1240631" y="806291"/>
                    <a:pt x="1226344" y="780574"/>
                    <a:pt x="1226344" y="751999"/>
                  </a:cubicBezTo>
                  <a:cubicBezTo>
                    <a:pt x="1226344" y="674846"/>
                    <a:pt x="1283494" y="632936"/>
                    <a:pt x="1353026" y="597694"/>
                  </a:cubicBezTo>
                  <a:cubicBezTo>
                    <a:pt x="1349216" y="768191"/>
                    <a:pt x="1310164" y="806291"/>
                    <a:pt x="1267301" y="806291"/>
                  </a:cubicBezTo>
                  <a:close/>
                  <a:moveTo>
                    <a:pt x="1614964" y="257651"/>
                  </a:moveTo>
                  <a:cubicBezTo>
                    <a:pt x="1640681" y="257651"/>
                    <a:pt x="1655921" y="281464"/>
                    <a:pt x="1653064" y="315754"/>
                  </a:cubicBezTo>
                  <a:cubicBezTo>
                    <a:pt x="1650206" y="355759"/>
                    <a:pt x="1620679" y="402431"/>
                    <a:pt x="1569244" y="438626"/>
                  </a:cubicBezTo>
                  <a:cubicBezTo>
                    <a:pt x="1543526" y="362426"/>
                    <a:pt x="1563529" y="257651"/>
                    <a:pt x="1614964" y="257651"/>
                  </a:cubicBezTo>
                  <a:close/>
                </a:path>
              </a:pathLst>
            </a:custGeom>
            <a:solidFill>
              <a:srgbClr val="FFFFFF"/>
            </a:solidFill>
            <a:ln w="9525" cap="flat">
              <a:noFill/>
              <a:prstDash val="solid"/>
              <a:miter/>
            </a:ln>
          </p:spPr>
          <p:txBody>
            <a:bodyPr rtlCol="0" anchor="ctr"/>
            <a:lstStyle/>
            <a:p>
              <a:endParaRPr lang="en-US" sz="1800"/>
            </a:p>
          </p:txBody>
        </p:sp>
        <p:sp>
          <p:nvSpPr>
            <p:cNvPr id="6" name="Freeform: Shape 5">
              <a:extLst>
                <a:ext uri="{FF2B5EF4-FFF2-40B4-BE49-F238E27FC236}">
                  <a16:creationId xmlns:a16="http://schemas.microsoft.com/office/drawing/2014/main" id="{89CD0850-5040-0CC6-F657-BF2242F63884}"/>
                </a:ext>
              </a:extLst>
            </p:cNvPr>
            <p:cNvSpPr/>
            <p:nvPr/>
          </p:nvSpPr>
          <p:spPr>
            <a:xfrm>
              <a:off x="6953539" y="5402609"/>
              <a:ext cx="74112" cy="81524"/>
            </a:xfrm>
            <a:custGeom>
              <a:avLst/>
              <a:gdLst>
                <a:gd name="connsiteX0" fmla="*/ 51942 w 95250"/>
                <a:gd name="connsiteY0" fmla="*/ 99569 h 104775"/>
                <a:gd name="connsiteX1" fmla="*/ 93853 w 95250"/>
                <a:gd name="connsiteY1" fmla="*/ 51944 h 104775"/>
                <a:gd name="connsiteX2" fmla="*/ 51942 w 95250"/>
                <a:gd name="connsiteY2" fmla="*/ 7176 h 104775"/>
                <a:gd name="connsiteX3" fmla="*/ 7175 w 95250"/>
                <a:gd name="connsiteY3" fmla="*/ 54801 h 104775"/>
                <a:gd name="connsiteX4" fmla="*/ 51942 w 95250"/>
                <a:gd name="connsiteY4" fmla="*/ 99569 h 10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104775">
                  <a:moveTo>
                    <a:pt x="51942" y="99569"/>
                  </a:moveTo>
                  <a:cubicBezTo>
                    <a:pt x="76707" y="98616"/>
                    <a:pt x="93853" y="77661"/>
                    <a:pt x="93853" y="51944"/>
                  </a:cubicBezTo>
                  <a:cubicBezTo>
                    <a:pt x="93853" y="26226"/>
                    <a:pt x="76707" y="6224"/>
                    <a:pt x="51942" y="7176"/>
                  </a:cubicBezTo>
                  <a:cubicBezTo>
                    <a:pt x="27178" y="8129"/>
                    <a:pt x="7175" y="29084"/>
                    <a:pt x="7175" y="54801"/>
                  </a:cubicBezTo>
                  <a:cubicBezTo>
                    <a:pt x="6222" y="80519"/>
                    <a:pt x="27178" y="100521"/>
                    <a:pt x="51942" y="99569"/>
                  </a:cubicBezTo>
                  <a:close/>
                </a:path>
              </a:pathLst>
            </a:custGeom>
            <a:solidFill>
              <a:srgbClr val="FFFFFF"/>
            </a:solidFill>
            <a:ln w="9525" cap="flat">
              <a:noFill/>
              <a:prstDash val="solid"/>
              <a:miter/>
            </a:ln>
          </p:spPr>
          <p:txBody>
            <a:bodyPr rtlCol="0" anchor="ctr"/>
            <a:lstStyle/>
            <a:p>
              <a:endParaRPr lang="en-US" sz="1800"/>
            </a:p>
          </p:txBody>
        </p:sp>
        <p:sp>
          <p:nvSpPr>
            <p:cNvPr id="7" name="Freeform: Shape 6">
              <a:extLst>
                <a:ext uri="{FF2B5EF4-FFF2-40B4-BE49-F238E27FC236}">
                  <a16:creationId xmlns:a16="http://schemas.microsoft.com/office/drawing/2014/main" id="{408F4CC8-6692-0A4C-C931-B50A99D5E8D4}"/>
                </a:ext>
              </a:extLst>
            </p:cNvPr>
            <p:cNvSpPr/>
            <p:nvPr/>
          </p:nvSpPr>
          <p:spPr>
            <a:xfrm>
              <a:off x="7436776" y="5416688"/>
              <a:ext cx="74112" cy="74112"/>
            </a:xfrm>
            <a:custGeom>
              <a:avLst/>
              <a:gdLst>
                <a:gd name="connsiteX0" fmla="*/ 48101 w 95250"/>
                <a:gd name="connsiteY0" fmla="*/ 94808 h 95250"/>
                <a:gd name="connsiteX1" fmla="*/ 89059 w 95250"/>
                <a:gd name="connsiteY1" fmla="*/ 49088 h 95250"/>
                <a:gd name="connsiteX2" fmla="*/ 48101 w 95250"/>
                <a:gd name="connsiteY2" fmla="*/ 7178 h 95250"/>
                <a:gd name="connsiteX3" fmla="*/ 7144 w 95250"/>
                <a:gd name="connsiteY3" fmla="*/ 52898 h 95250"/>
                <a:gd name="connsiteX4" fmla="*/ 48101 w 95250"/>
                <a:gd name="connsiteY4" fmla="*/ 94808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48101" y="94808"/>
                  </a:moveTo>
                  <a:cubicBezTo>
                    <a:pt x="70961" y="93856"/>
                    <a:pt x="89059" y="73853"/>
                    <a:pt x="89059" y="49088"/>
                  </a:cubicBezTo>
                  <a:cubicBezTo>
                    <a:pt x="89059" y="25275"/>
                    <a:pt x="70961" y="6225"/>
                    <a:pt x="48101" y="7178"/>
                  </a:cubicBezTo>
                  <a:cubicBezTo>
                    <a:pt x="25241" y="8131"/>
                    <a:pt x="7144" y="28133"/>
                    <a:pt x="7144" y="52898"/>
                  </a:cubicBezTo>
                  <a:cubicBezTo>
                    <a:pt x="8096" y="76711"/>
                    <a:pt x="26194" y="95761"/>
                    <a:pt x="48101" y="94808"/>
                  </a:cubicBezTo>
                  <a:close/>
                </a:path>
              </a:pathLst>
            </a:custGeom>
            <a:solidFill>
              <a:srgbClr val="FFFFFF"/>
            </a:solidFill>
            <a:ln w="9525" cap="flat">
              <a:noFill/>
              <a:prstDash val="solid"/>
              <a:miter/>
            </a:ln>
          </p:spPr>
          <p:txBody>
            <a:bodyPr rtlCol="0" anchor="ctr"/>
            <a:lstStyle/>
            <a:p>
              <a:endParaRPr lang="en-US" sz="1800"/>
            </a:p>
          </p:txBody>
        </p:sp>
        <p:sp>
          <p:nvSpPr>
            <p:cNvPr id="8" name="Freeform: Shape 7">
              <a:extLst>
                <a:ext uri="{FF2B5EF4-FFF2-40B4-BE49-F238E27FC236}">
                  <a16:creationId xmlns:a16="http://schemas.microsoft.com/office/drawing/2014/main" id="{9645E874-9471-204B-FEA4-29B6C3830313}"/>
                </a:ext>
              </a:extLst>
            </p:cNvPr>
            <p:cNvSpPr/>
            <p:nvPr/>
          </p:nvSpPr>
          <p:spPr>
            <a:xfrm>
              <a:off x="7591670" y="5360390"/>
              <a:ext cx="526198" cy="452086"/>
            </a:xfrm>
            <a:custGeom>
              <a:avLst/>
              <a:gdLst>
                <a:gd name="connsiteX0" fmla="*/ 553879 w 676275"/>
                <a:gd name="connsiteY0" fmla="*/ 254794 h 581025"/>
                <a:gd name="connsiteX1" fmla="*/ 451009 w 676275"/>
                <a:gd name="connsiteY1" fmla="*/ 342424 h 581025"/>
                <a:gd name="connsiteX2" fmla="*/ 375761 w 676275"/>
                <a:gd name="connsiteY2" fmla="*/ 469106 h 581025"/>
                <a:gd name="connsiteX3" fmla="*/ 273844 w 676275"/>
                <a:gd name="connsiteY3" fmla="*/ 561499 h 581025"/>
                <a:gd name="connsiteX4" fmla="*/ 132874 w 676275"/>
                <a:gd name="connsiteY4" fmla="*/ 569119 h 581025"/>
                <a:gd name="connsiteX5" fmla="*/ 7144 w 676275"/>
                <a:gd name="connsiteY5" fmla="*/ 383381 h 581025"/>
                <a:gd name="connsiteX6" fmla="*/ 371951 w 676275"/>
                <a:gd name="connsiteY6" fmla="*/ 7144 h 581025"/>
                <a:gd name="connsiteX7" fmla="*/ 371951 w 676275"/>
                <a:gd name="connsiteY7" fmla="*/ 7144 h 581025"/>
                <a:gd name="connsiteX8" fmla="*/ 371951 w 676275"/>
                <a:gd name="connsiteY8" fmla="*/ 7144 h 581025"/>
                <a:gd name="connsiteX9" fmla="*/ 388144 w 676275"/>
                <a:gd name="connsiteY9" fmla="*/ 13811 h 581025"/>
                <a:gd name="connsiteX10" fmla="*/ 571024 w 676275"/>
                <a:gd name="connsiteY10" fmla="*/ 127159 h 581025"/>
                <a:gd name="connsiteX11" fmla="*/ 675799 w 676275"/>
                <a:gd name="connsiteY11" fmla="*/ 287179 h 581025"/>
                <a:gd name="connsiteX12" fmla="*/ 553879 w 676275"/>
                <a:gd name="connsiteY12" fmla="*/ 254794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76275" h="581025">
                  <a:moveTo>
                    <a:pt x="553879" y="254794"/>
                  </a:moveTo>
                  <a:cubicBezTo>
                    <a:pt x="507206" y="265271"/>
                    <a:pt x="475774" y="304324"/>
                    <a:pt x="451009" y="342424"/>
                  </a:cubicBezTo>
                  <a:cubicBezTo>
                    <a:pt x="424339" y="383381"/>
                    <a:pt x="403384" y="428149"/>
                    <a:pt x="375761" y="469106"/>
                  </a:cubicBezTo>
                  <a:cubicBezTo>
                    <a:pt x="349091" y="507206"/>
                    <a:pt x="316706" y="542449"/>
                    <a:pt x="273844" y="561499"/>
                  </a:cubicBezTo>
                  <a:cubicBezTo>
                    <a:pt x="229076" y="581501"/>
                    <a:pt x="179546" y="584359"/>
                    <a:pt x="132874" y="569119"/>
                  </a:cubicBezTo>
                  <a:cubicBezTo>
                    <a:pt x="58579" y="538639"/>
                    <a:pt x="7144" y="464344"/>
                    <a:pt x="7144" y="383381"/>
                  </a:cubicBezTo>
                  <a:cubicBezTo>
                    <a:pt x="7144" y="177641"/>
                    <a:pt x="290036" y="105251"/>
                    <a:pt x="371951" y="7144"/>
                  </a:cubicBezTo>
                  <a:cubicBezTo>
                    <a:pt x="371951" y="7144"/>
                    <a:pt x="371951" y="7144"/>
                    <a:pt x="371951" y="7144"/>
                  </a:cubicBezTo>
                  <a:lnTo>
                    <a:pt x="371951" y="7144"/>
                  </a:lnTo>
                  <a:cubicBezTo>
                    <a:pt x="377666" y="9049"/>
                    <a:pt x="382429" y="11906"/>
                    <a:pt x="388144" y="13811"/>
                  </a:cubicBezTo>
                  <a:cubicBezTo>
                    <a:pt x="454819" y="41434"/>
                    <a:pt x="517684" y="78581"/>
                    <a:pt x="571024" y="127159"/>
                  </a:cubicBezTo>
                  <a:cubicBezTo>
                    <a:pt x="620554" y="172879"/>
                    <a:pt x="657701" y="226219"/>
                    <a:pt x="675799" y="287179"/>
                  </a:cubicBezTo>
                  <a:cubicBezTo>
                    <a:pt x="646271" y="255746"/>
                    <a:pt x="595789" y="244316"/>
                    <a:pt x="553879" y="254794"/>
                  </a:cubicBezTo>
                  <a:close/>
                </a:path>
              </a:pathLst>
            </a:custGeom>
            <a:solidFill>
              <a:srgbClr val="FFFFFF"/>
            </a:solidFill>
            <a:ln w="9525" cap="flat">
              <a:noFill/>
              <a:prstDash val="solid"/>
              <a:miter/>
            </a:ln>
          </p:spPr>
          <p:txBody>
            <a:bodyPr rtlCol="0" anchor="ctr"/>
            <a:lstStyle/>
            <a:p>
              <a:endParaRPr lang="en-US" sz="1800"/>
            </a:p>
          </p:txBody>
        </p:sp>
        <p:sp>
          <p:nvSpPr>
            <p:cNvPr id="9" name="Freeform: Shape 8">
              <a:extLst>
                <a:ext uri="{FF2B5EF4-FFF2-40B4-BE49-F238E27FC236}">
                  <a16:creationId xmlns:a16="http://schemas.microsoft.com/office/drawing/2014/main" id="{8CD723AF-3402-E7B5-291B-2ABCD137B39E}"/>
                </a:ext>
              </a:extLst>
            </p:cNvPr>
            <p:cNvSpPr/>
            <p:nvPr/>
          </p:nvSpPr>
          <p:spPr>
            <a:xfrm>
              <a:off x="7777693" y="5570011"/>
              <a:ext cx="355739" cy="289038"/>
            </a:xfrm>
            <a:custGeom>
              <a:avLst/>
              <a:gdLst>
                <a:gd name="connsiteX0" fmla="*/ 443389 w 457200"/>
                <a:gd name="connsiteY0" fmla="*/ 151121 h 371475"/>
                <a:gd name="connsiteX1" fmla="*/ 340519 w 457200"/>
                <a:gd name="connsiteY1" fmla="*/ 250181 h 371475"/>
                <a:gd name="connsiteX2" fmla="*/ 193834 w 457200"/>
                <a:gd name="connsiteY2" fmla="*/ 204461 h 371475"/>
                <a:gd name="connsiteX3" fmla="*/ 299561 w 457200"/>
                <a:gd name="connsiteY3" fmla="*/ 298759 h 371475"/>
                <a:gd name="connsiteX4" fmla="*/ 161449 w 457200"/>
                <a:gd name="connsiteY4" fmla="*/ 360671 h 371475"/>
                <a:gd name="connsiteX5" fmla="*/ 79534 w 457200"/>
                <a:gd name="connsiteY5" fmla="*/ 367339 h 371475"/>
                <a:gd name="connsiteX6" fmla="*/ 7144 w 457200"/>
                <a:gd name="connsiteY6" fmla="*/ 348289 h 371475"/>
                <a:gd name="connsiteX7" fmla="*/ 120491 w 457200"/>
                <a:gd name="connsiteY7" fmla="*/ 276851 h 371475"/>
                <a:gd name="connsiteX8" fmla="*/ 188119 w 457200"/>
                <a:gd name="connsiteY8" fmla="*/ 175886 h 371475"/>
                <a:gd name="connsiteX9" fmla="*/ 250031 w 457200"/>
                <a:gd name="connsiteY9" fmla="*/ 64444 h 371475"/>
                <a:gd name="connsiteX10" fmla="*/ 339566 w 457200"/>
                <a:gd name="connsiteY10" fmla="*/ 7294 h 371475"/>
                <a:gd name="connsiteX11" fmla="*/ 438626 w 457200"/>
                <a:gd name="connsiteY11" fmla="*/ 58729 h 371475"/>
                <a:gd name="connsiteX12" fmla="*/ 443389 w 457200"/>
                <a:gd name="connsiteY12" fmla="*/ 151121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7200" h="371475">
                  <a:moveTo>
                    <a:pt x="443389" y="151121"/>
                  </a:moveTo>
                  <a:cubicBezTo>
                    <a:pt x="428149" y="198746"/>
                    <a:pt x="389096" y="236846"/>
                    <a:pt x="340519" y="250181"/>
                  </a:cubicBezTo>
                  <a:cubicBezTo>
                    <a:pt x="285274" y="265421"/>
                    <a:pt x="230029" y="249229"/>
                    <a:pt x="193834" y="204461"/>
                  </a:cubicBezTo>
                  <a:cubicBezTo>
                    <a:pt x="197644" y="261611"/>
                    <a:pt x="243364" y="299711"/>
                    <a:pt x="299561" y="298759"/>
                  </a:cubicBezTo>
                  <a:cubicBezTo>
                    <a:pt x="263366" y="334954"/>
                    <a:pt x="210026" y="352099"/>
                    <a:pt x="161449" y="360671"/>
                  </a:cubicBezTo>
                  <a:cubicBezTo>
                    <a:pt x="134779" y="365434"/>
                    <a:pt x="107156" y="368291"/>
                    <a:pt x="79534" y="367339"/>
                  </a:cubicBezTo>
                  <a:cubicBezTo>
                    <a:pt x="55721" y="366386"/>
                    <a:pt x="27146" y="363529"/>
                    <a:pt x="7144" y="348289"/>
                  </a:cubicBezTo>
                  <a:cubicBezTo>
                    <a:pt x="50959" y="334954"/>
                    <a:pt x="90011" y="310189"/>
                    <a:pt x="120491" y="276851"/>
                  </a:cubicBezTo>
                  <a:cubicBezTo>
                    <a:pt x="148114" y="246371"/>
                    <a:pt x="169069" y="211129"/>
                    <a:pt x="188119" y="175886"/>
                  </a:cubicBezTo>
                  <a:cubicBezTo>
                    <a:pt x="208121" y="138739"/>
                    <a:pt x="225266" y="98734"/>
                    <a:pt x="250031" y="64444"/>
                  </a:cubicBezTo>
                  <a:cubicBezTo>
                    <a:pt x="271939" y="33964"/>
                    <a:pt x="300514" y="9199"/>
                    <a:pt x="339566" y="7294"/>
                  </a:cubicBezTo>
                  <a:cubicBezTo>
                    <a:pt x="379571" y="5389"/>
                    <a:pt x="419576" y="21581"/>
                    <a:pt x="438626" y="58729"/>
                  </a:cubicBezTo>
                  <a:cubicBezTo>
                    <a:pt x="453866" y="88256"/>
                    <a:pt x="452914" y="120641"/>
                    <a:pt x="443389" y="151121"/>
                  </a:cubicBezTo>
                  <a:close/>
                </a:path>
              </a:pathLst>
            </a:custGeom>
            <a:solidFill>
              <a:srgbClr val="FFFFFF"/>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837485410"/>
      </p:ext>
    </p:extLst>
  </p:cSld>
  <p:clrMapOvr>
    <a:masterClrMapping/>
  </p:clrMapOvr>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Title Slide 1a">
    <p:bg>
      <p:bgPr>
        <a:gradFill flip="none" rotWithShape="1">
          <a:gsLst>
            <a:gs pos="100000">
              <a:schemeClr val="accent1"/>
            </a:gs>
            <a:gs pos="0">
              <a:schemeClr val="accent4"/>
            </a:gs>
          </a:gsLst>
          <a:lin ang="18900000" scaled="1"/>
          <a:tileRect/>
        </a:gradFill>
        <a:effectLst/>
      </p:bgPr>
    </p:bg>
    <p:spTree>
      <p:nvGrpSpPr>
        <p:cNvPr id="1" name=""/>
        <p:cNvGrpSpPr/>
        <p:nvPr/>
      </p:nvGrpSpPr>
      <p:grpSpPr>
        <a:xfrm>
          <a:off x="0" y="0"/>
          <a:ext cx="0" cy="0"/>
          <a:chOff x="0" y="0"/>
          <a:chExt cx="0" cy="0"/>
        </a:xfrm>
      </p:grpSpPr>
      <p:sp>
        <p:nvSpPr>
          <p:cNvPr id="2" name="Subtitle">
            <a:extLst>
              <a:ext uri="{FF2B5EF4-FFF2-40B4-BE49-F238E27FC236}">
                <a16:creationId xmlns:a16="http://schemas.microsoft.com/office/drawing/2014/main" id="{263427DF-DAE9-5C4C-6A1A-438ED4F52194}"/>
              </a:ext>
            </a:extLst>
          </p:cNvPr>
          <p:cNvSpPr>
            <a:spLocks noGrp="1"/>
          </p:cNvSpPr>
          <p:nvPr>
            <p:ph type="subTitle" idx="1"/>
          </p:nvPr>
        </p:nvSpPr>
        <p:spPr>
          <a:xfrm>
            <a:off x="407368" y="5457155"/>
            <a:ext cx="11090276" cy="246221"/>
          </a:xfrm>
          <a:prstGeom prst="rect">
            <a:avLst/>
          </a:prstGeom>
        </p:spPr>
        <p:txBody>
          <a:bodyPr wrap="square" lIns="18000" tIns="0" rIns="0" anchor="b" anchorCtr="0">
            <a:spAutoFit/>
          </a:bodyPr>
          <a:lstStyle>
            <a:lvl1pPr marL="0" indent="0" algn="l">
              <a:buNone/>
              <a:defRPr sz="1600">
                <a:solidFill>
                  <a:schemeClr val="bg1"/>
                </a:solidFill>
                <a:latin typeface="Ubuntu Light" panose="020B0304030602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3" name="Title">
            <a:extLst>
              <a:ext uri="{FF2B5EF4-FFF2-40B4-BE49-F238E27FC236}">
                <a16:creationId xmlns:a16="http://schemas.microsoft.com/office/drawing/2014/main" id="{4AAC7C66-F303-132A-295B-65A79300A34B}"/>
              </a:ext>
            </a:extLst>
          </p:cNvPr>
          <p:cNvSpPr>
            <a:spLocks noGrp="1"/>
          </p:cNvSpPr>
          <p:nvPr>
            <p:ph type="ctrTitle"/>
          </p:nvPr>
        </p:nvSpPr>
        <p:spPr>
          <a:xfrm>
            <a:off x="407368" y="4697327"/>
            <a:ext cx="11090276" cy="747897"/>
          </a:xfrm>
        </p:spPr>
        <p:txBody>
          <a:bodyPr wrap="square" lIns="0" tIns="0" rIns="0" bIns="0" anchor="b" anchorCtr="0">
            <a:noAutofit/>
          </a:bodyPr>
          <a:lstStyle>
            <a:lvl1pPr algn="l">
              <a:lnSpc>
                <a:spcPct val="90000"/>
              </a:lnSpc>
              <a:tabLst>
                <a:tab pos="1258888" algn="l"/>
              </a:tabLst>
              <a:defRPr sz="5400" b="0" cap="none" baseline="0">
                <a:solidFill>
                  <a:schemeClr val="bg1"/>
                </a:solidFill>
                <a:latin typeface="+mj-lt"/>
              </a:defRPr>
            </a:lvl1pPr>
          </a:lstStyle>
          <a:p>
            <a:r>
              <a:rPr lang="en-US"/>
              <a:t>Click to edit Master title style</a:t>
            </a:r>
            <a:endParaRPr lang="en-GB"/>
          </a:p>
        </p:txBody>
      </p:sp>
      <p:grpSp>
        <p:nvGrpSpPr>
          <p:cNvPr id="11" name="Group 2">
            <a:extLst>
              <a:ext uri="{FF2B5EF4-FFF2-40B4-BE49-F238E27FC236}">
                <a16:creationId xmlns:a16="http://schemas.microsoft.com/office/drawing/2014/main" id="{6CECF1A1-AFBB-C9C3-8C4C-A333753514C3}"/>
              </a:ext>
            </a:extLst>
          </p:cNvPr>
          <p:cNvGrpSpPr>
            <a:grpSpLocks noChangeAspect="1"/>
          </p:cNvGrpSpPr>
          <p:nvPr userDrawn="1"/>
        </p:nvGrpSpPr>
        <p:grpSpPr>
          <a:xfrm>
            <a:off x="443568" y="6021288"/>
            <a:ext cx="1872000" cy="420870"/>
            <a:chOff x="5094083" y="5360390"/>
            <a:chExt cx="3039349" cy="683316"/>
          </a:xfrm>
        </p:grpSpPr>
        <p:sp>
          <p:nvSpPr>
            <p:cNvPr id="12" name="Freeform: Shape 4">
              <a:extLst>
                <a:ext uri="{FF2B5EF4-FFF2-40B4-BE49-F238E27FC236}">
                  <a16:creationId xmlns:a16="http://schemas.microsoft.com/office/drawing/2014/main" id="{6500998E-0CA2-4FA3-BF63-EC673ABF21BF}"/>
                </a:ext>
              </a:extLst>
            </p:cNvPr>
            <p:cNvSpPr/>
            <p:nvPr/>
          </p:nvSpPr>
          <p:spPr>
            <a:xfrm>
              <a:off x="5094083" y="5369283"/>
              <a:ext cx="2467942" cy="674423"/>
            </a:xfrm>
            <a:custGeom>
              <a:avLst/>
              <a:gdLst>
                <a:gd name="connsiteX0" fmla="*/ 3092291 w 3171825"/>
                <a:gd name="connsiteY0" fmla="*/ 287179 h 866775"/>
                <a:gd name="connsiteX1" fmla="*/ 3059907 w 3171825"/>
                <a:gd name="connsiteY1" fmla="*/ 211931 h 866775"/>
                <a:gd name="connsiteX2" fmla="*/ 3027521 w 3171825"/>
                <a:gd name="connsiteY2" fmla="*/ 218599 h 866775"/>
                <a:gd name="connsiteX3" fmla="*/ 2960846 w 3171825"/>
                <a:gd name="connsiteY3" fmla="*/ 507206 h 866775"/>
                <a:gd name="connsiteX4" fmla="*/ 2816066 w 3171825"/>
                <a:gd name="connsiteY4" fmla="*/ 178594 h 866775"/>
                <a:gd name="connsiteX5" fmla="*/ 2679859 w 3171825"/>
                <a:gd name="connsiteY5" fmla="*/ 440531 h 866775"/>
                <a:gd name="connsiteX6" fmla="*/ 2670334 w 3171825"/>
                <a:gd name="connsiteY6" fmla="*/ 319564 h 866775"/>
                <a:gd name="connsiteX7" fmla="*/ 2677001 w 3171825"/>
                <a:gd name="connsiteY7" fmla="*/ 254794 h 866775"/>
                <a:gd name="connsiteX8" fmla="*/ 2611279 w 3171825"/>
                <a:gd name="connsiteY8" fmla="*/ 209074 h 866775"/>
                <a:gd name="connsiteX9" fmla="*/ 2533174 w 3171825"/>
                <a:gd name="connsiteY9" fmla="*/ 510064 h 866775"/>
                <a:gd name="connsiteX10" fmla="*/ 2470309 w 3171825"/>
                <a:gd name="connsiteY10" fmla="*/ 292894 h 866775"/>
                <a:gd name="connsiteX11" fmla="*/ 2405539 w 3171825"/>
                <a:gd name="connsiteY11" fmla="*/ 208121 h 866775"/>
                <a:gd name="connsiteX12" fmla="*/ 2325529 w 3171825"/>
                <a:gd name="connsiteY12" fmla="*/ 494824 h 866775"/>
                <a:gd name="connsiteX13" fmla="*/ 2206466 w 3171825"/>
                <a:gd name="connsiteY13" fmla="*/ 211931 h 866775"/>
                <a:gd name="connsiteX14" fmla="*/ 2087404 w 3171825"/>
                <a:gd name="connsiteY14" fmla="*/ 479584 h 866775"/>
                <a:gd name="connsiteX15" fmla="*/ 1983581 w 3171825"/>
                <a:gd name="connsiteY15" fmla="*/ 178594 h 866775"/>
                <a:gd name="connsiteX16" fmla="*/ 1877854 w 3171825"/>
                <a:gd name="connsiteY16" fmla="*/ 391954 h 866775"/>
                <a:gd name="connsiteX17" fmla="*/ 1867376 w 3171825"/>
                <a:gd name="connsiteY17" fmla="*/ 390049 h 866775"/>
                <a:gd name="connsiteX18" fmla="*/ 1866424 w 3171825"/>
                <a:gd name="connsiteY18" fmla="*/ 327184 h 866775"/>
                <a:gd name="connsiteX19" fmla="*/ 1807369 w 3171825"/>
                <a:gd name="connsiteY19" fmla="*/ 202406 h 866775"/>
                <a:gd name="connsiteX20" fmla="*/ 1654969 w 3171825"/>
                <a:gd name="connsiteY20" fmla="*/ 512921 h 866775"/>
                <a:gd name="connsiteX21" fmla="*/ 1592104 w 3171825"/>
                <a:gd name="connsiteY21" fmla="*/ 483394 h 866775"/>
                <a:gd name="connsiteX22" fmla="*/ 1719739 w 3171825"/>
                <a:gd name="connsiteY22" fmla="*/ 306229 h 866775"/>
                <a:gd name="connsiteX23" fmla="*/ 1619726 w 3171825"/>
                <a:gd name="connsiteY23" fmla="*/ 202406 h 866775"/>
                <a:gd name="connsiteX24" fmla="*/ 1483519 w 3171825"/>
                <a:gd name="connsiteY24" fmla="*/ 369094 h 866775"/>
                <a:gd name="connsiteX25" fmla="*/ 1503521 w 3171825"/>
                <a:gd name="connsiteY25" fmla="*/ 473869 h 866775"/>
                <a:gd name="connsiteX26" fmla="*/ 1418749 w 3171825"/>
                <a:gd name="connsiteY26" fmla="*/ 512921 h 866775"/>
                <a:gd name="connsiteX27" fmla="*/ 1400651 w 3171825"/>
                <a:gd name="connsiteY27" fmla="*/ 274796 h 866775"/>
                <a:gd name="connsiteX28" fmla="*/ 1336834 w 3171825"/>
                <a:gd name="connsiteY28" fmla="*/ 326231 h 866775"/>
                <a:gd name="connsiteX29" fmla="*/ 1262539 w 3171825"/>
                <a:gd name="connsiteY29" fmla="*/ 479584 h 866775"/>
                <a:gd name="connsiteX30" fmla="*/ 1223486 w 3171825"/>
                <a:gd name="connsiteY30" fmla="*/ 421481 h 866775"/>
                <a:gd name="connsiteX31" fmla="*/ 1402556 w 3171825"/>
                <a:gd name="connsiteY31" fmla="*/ 250031 h 866775"/>
                <a:gd name="connsiteX32" fmla="*/ 1343501 w 3171825"/>
                <a:gd name="connsiteY32" fmla="*/ 192881 h 866775"/>
                <a:gd name="connsiteX33" fmla="*/ 1181576 w 3171825"/>
                <a:gd name="connsiteY33" fmla="*/ 290989 h 866775"/>
                <a:gd name="connsiteX34" fmla="*/ 1086326 w 3171825"/>
                <a:gd name="connsiteY34" fmla="*/ 385286 h 866775"/>
                <a:gd name="connsiteX35" fmla="*/ 1088231 w 3171825"/>
                <a:gd name="connsiteY35" fmla="*/ 358616 h 866775"/>
                <a:gd name="connsiteX36" fmla="*/ 974884 w 3171825"/>
                <a:gd name="connsiteY36" fmla="*/ 204311 h 866775"/>
                <a:gd name="connsiteX37" fmla="*/ 883444 w 3171825"/>
                <a:gd name="connsiteY37" fmla="*/ 273844 h 866775"/>
                <a:gd name="connsiteX38" fmla="*/ 846296 w 3171825"/>
                <a:gd name="connsiteY38" fmla="*/ 213836 h 866775"/>
                <a:gd name="connsiteX39" fmla="*/ 805339 w 3171825"/>
                <a:gd name="connsiteY39" fmla="*/ 224314 h 866775"/>
                <a:gd name="connsiteX40" fmla="*/ 814864 w 3171825"/>
                <a:gd name="connsiteY40" fmla="*/ 334804 h 866775"/>
                <a:gd name="connsiteX41" fmla="*/ 742474 w 3171825"/>
                <a:gd name="connsiteY41" fmla="*/ 520541 h 866775"/>
                <a:gd name="connsiteX42" fmla="*/ 691991 w 3171825"/>
                <a:gd name="connsiteY42" fmla="*/ 309086 h 866775"/>
                <a:gd name="connsiteX43" fmla="*/ 671989 w 3171825"/>
                <a:gd name="connsiteY43" fmla="*/ 305276 h 866775"/>
                <a:gd name="connsiteX44" fmla="*/ 621506 w 3171825"/>
                <a:gd name="connsiteY44" fmla="*/ 399574 h 866775"/>
                <a:gd name="connsiteX45" fmla="*/ 539591 w 3171825"/>
                <a:gd name="connsiteY45" fmla="*/ 512921 h 866775"/>
                <a:gd name="connsiteX46" fmla="*/ 495776 w 3171825"/>
                <a:gd name="connsiteY46" fmla="*/ 443389 h 866775"/>
                <a:gd name="connsiteX47" fmla="*/ 685324 w 3171825"/>
                <a:gd name="connsiteY47" fmla="*/ 278606 h 866775"/>
                <a:gd name="connsiteX48" fmla="*/ 627221 w 3171825"/>
                <a:gd name="connsiteY48" fmla="*/ 214789 h 866775"/>
                <a:gd name="connsiteX49" fmla="*/ 437674 w 3171825"/>
                <a:gd name="connsiteY49" fmla="*/ 355759 h 866775"/>
                <a:gd name="connsiteX50" fmla="*/ 237649 w 3171825"/>
                <a:gd name="connsiteY50" fmla="*/ 529114 h 866775"/>
                <a:gd name="connsiteX51" fmla="*/ 97631 w 3171825"/>
                <a:gd name="connsiteY51" fmla="*/ 313849 h 866775"/>
                <a:gd name="connsiteX52" fmla="*/ 261461 w 3171825"/>
                <a:gd name="connsiteY52" fmla="*/ 69056 h 866775"/>
                <a:gd name="connsiteX53" fmla="*/ 329089 w 3171825"/>
                <a:gd name="connsiteY53" fmla="*/ 181451 h 866775"/>
                <a:gd name="connsiteX54" fmla="*/ 410051 w 3171825"/>
                <a:gd name="connsiteY54" fmla="*/ 121444 h 866775"/>
                <a:gd name="connsiteX55" fmla="*/ 265271 w 3171825"/>
                <a:gd name="connsiteY55" fmla="*/ 7144 h 866775"/>
                <a:gd name="connsiteX56" fmla="*/ 7144 w 3171825"/>
                <a:gd name="connsiteY56" fmla="*/ 324326 h 866775"/>
                <a:gd name="connsiteX57" fmla="*/ 220504 w 3171825"/>
                <a:gd name="connsiteY57" fmla="*/ 601504 h 866775"/>
                <a:gd name="connsiteX58" fmla="*/ 425291 w 3171825"/>
                <a:gd name="connsiteY58" fmla="*/ 472916 h 866775"/>
                <a:gd name="connsiteX59" fmla="*/ 525304 w 3171825"/>
                <a:gd name="connsiteY59" fmla="*/ 576739 h 866775"/>
                <a:gd name="connsiteX60" fmla="*/ 646271 w 3171825"/>
                <a:gd name="connsiteY60" fmla="*/ 485299 h 866775"/>
                <a:gd name="connsiteX61" fmla="*/ 734854 w 3171825"/>
                <a:gd name="connsiteY61" fmla="*/ 576739 h 866775"/>
                <a:gd name="connsiteX62" fmla="*/ 812959 w 3171825"/>
                <a:gd name="connsiteY62" fmla="*/ 532924 h 866775"/>
                <a:gd name="connsiteX63" fmla="*/ 904399 w 3171825"/>
                <a:gd name="connsiteY63" fmla="*/ 810101 h 866775"/>
                <a:gd name="connsiteX64" fmla="*/ 882491 w 3171825"/>
                <a:gd name="connsiteY64" fmla="*/ 577691 h 866775"/>
                <a:gd name="connsiteX65" fmla="*/ 969169 w 3171825"/>
                <a:gd name="connsiteY65" fmla="*/ 267176 h 866775"/>
                <a:gd name="connsiteX66" fmla="*/ 1015841 w 3171825"/>
                <a:gd name="connsiteY66" fmla="*/ 359569 h 866775"/>
                <a:gd name="connsiteX67" fmla="*/ 1007269 w 3171825"/>
                <a:gd name="connsiteY67" fmla="*/ 440531 h 866775"/>
                <a:gd name="connsiteX68" fmla="*/ 900589 w 3171825"/>
                <a:gd name="connsiteY68" fmla="*/ 545306 h 866775"/>
                <a:gd name="connsiteX69" fmla="*/ 941546 w 3171825"/>
                <a:gd name="connsiteY69" fmla="*/ 577691 h 866775"/>
                <a:gd name="connsiteX70" fmla="*/ 1072039 w 3171825"/>
                <a:gd name="connsiteY70" fmla="*/ 449104 h 866775"/>
                <a:gd name="connsiteX71" fmla="*/ 1150144 w 3171825"/>
                <a:gd name="connsiteY71" fmla="*/ 390049 h 866775"/>
                <a:gd name="connsiteX72" fmla="*/ 1149191 w 3171825"/>
                <a:gd name="connsiteY72" fmla="*/ 415766 h 866775"/>
                <a:gd name="connsiteX73" fmla="*/ 1244441 w 3171825"/>
                <a:gd name="connsiteY73" fmla="*/ 550069 h 866775"/>
                <a:gd name="connsiteX74" fmla="*/ 1349216 w 3171825"/>
                <a:gd name="connsiteY74" fmla="*/ 469106 h 866775"/>
                <a:gd name="connsiteX75" fmla="*/ 1352074 w 3171825"/>
                <a:gd name="connsiteY75" fmla="*/ 547211 h 866775"/>
                <a:gd name="connsiteX76" fmla="*/ 1155859 w 3171825"/>
                <a:gd name="connsiteY76" fmla="*/ 754856 h 866775"/>
                <a:gd name="connsiteX77" fmla="*/ 1259681 w 3171825"/>
                <a:gd name="connsiteY77" fmla="*/ 864394 h 866775"/>
                <a:gd name="connsiteX78" fmla="*/ 1419701 w 3171825"/>
                <a:gd name="connsiteY78" fmla="*/ 569119 h 866775"/>
                <a:gd name="connsiteX79" fmla="*/ 1529239 w 3171825"/>
                <a:gd name="connsiteY79" fmla="*/ 518636 h 866775"/>
                <a:gd name="connsiteX80" fmla="*/ 1640681 w 3171825"/>
                <a:gd name="connsiteY80" fmla="*/ 576739 h 866775"/>
                <a:gd name="connsiteX81" fmla="*/ 1813084 w 3171825"/>
                <a:gd name="connsiteY81" fmla="*/ 459581 h 866775"/>
                <a:gd name="connsiteX82" fmla="*/ 1868329 w 3171825"/>
                <a:gd name="connsiteY82" fmla="*/ 576739 h 866775"/>
                <a:gd name="connsiteX83" fmla="*/ 1980724 w 3171825"/>
                <a:gd name="connsiteY83" fmla="*/ 273844 h 866775"/>
                <a:gd name="connsiteX84" fmla="*/ 2074069 w 3171825"/>
                <a:gd name="connsiteY84" fmla="*/ 601504 h 866775"/>
                <a:gd name="connsiteX85" fmla="*/ 2198846 w 3171825"/>
                <a:gd name="connsiteY85" fmla="*/ 312896 h 866775"/>
                <a:gd name="connsiteX86" fmla="*/ 2307432 w 3171825"/>
                <a:gd name="connsiteY86" fmla="*/ 576739 h 866775"/>
                <a:gd name="connsiteX87" fmla="*/ 2412207 w 3171825"/>
                <a:gd name="connsiteY87" fmla="*/ 428149 h 866775"/>
                <a:gd name="connsiteX88" fmla="*/ 2521744 w 3171825"/>
                <a:gd name="connsiteY88" fmla="*/ 576739 h 866775"/>
                <a:gd name="connsiteX89" fmla="*/ 2618899 w 3171825"/>
                <a:gd name="connsiteY89" fmla="*/ 486251 h 866775"/>
                <a:gd name="connsiteX90" fmla="*/ 2670334 w 3171825"/>
                <a:gd name="connsiteY90" fmla="*/ 576739 h 866775"/>
                <a:gd name="connsiteX91" fmla="*/ 2803684 w 3171825"/>
                <a:gd name="connsiteY91" fmla="*/ 274796 h 866775"/>
                <a:gd name="connsiteX92" fmla="*/ 2947511 w 3171825"/>
                <a:gd name="connsiteY92" fmla="*/ 576739 h 866775"/>
                <a:gd name="connsiteX93" fmla="*/ 3040857 w 3171825"/>
                <a:gd name="connsiteY93" fmla="*/ 474821 h 866775"/>
                <a:gd name="connsiteX94" fmla="*/ 3121819 w 3171825"/>
                <a:gd name="connsiteY94" fmla="*/ 576739 h 866775"/>
                <a:gd name="connsiteX95" fmla="*/ 3169444 w 3171825"/>
                <a:gd name="connsiteY95" fmla="*/ 550069 h 866775"/>
                <a:gd name="connsiteX96" fmla="*/ 3092291 w 3171825"/>
                <a:gd name="connsiteY96" fmla="*/ 287179 h 866775"/>
                <a:gd name="connsiteX97" fmla="*/ 1267301 w 3171825"/>
                <a:gd name="connsiteY97" fmla="*/ 806291 h 866775"/>
                <a:gd name="connsiteX98" fmla="*/ 1226344 w 3171825"/>
                <a:gd name="connsiteY98" fmla="*/ 751999 h 866775"/>
                <a:gd name="connsiteX99" fmla="*/ 1353026 w 3171825"/>
                <a:gd name="connsiteY99" fmla="*/ 597694 h 866775"/>
                <a:gd name="connsiteX100" fmla="*/ 1267301 w 3171825"/>
                <a:gd name="connsiteY100" fmla="*/ 806291 h 866775"/>
                <a:gd name="connsiteX101" fmla="*/ 1614964 w 3171825"/>
                <a:gd name="connsiteY101" fmla="*/ 257651 h 866775"/>
                <a:gd name="connsiteX102" fmla="*/ 1653064 w 3171825"/>
                <a:gd name="connsiteY102" fmla="*/ 315754 h 866775"/>
                <a:gd name="connsiteX103" fmla="*/ 1569244 w 3171825"/>
                <a:gd name="connsiteY103" fmla="*/ 438626 h 866775"/>
                <a:gd name="connsiteX104" fmla="*/ 1614964 w 3171825"/>
                <a:gd name="connsiteY104" fmla="*/ 257651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171825" h="866775">
                  <a:moveTo>
                    <a:pt x="3092291" y="287179"/>
                  </a:moveTo>
                  <a:cubicBezTo>
                    <a:pt x="3092291" y="241459"/>
                    <a:pt x="3089434" y="211931"/>
                    <a:pt x="3059907" y="211931"/>
                  </a:cubicBezTo>
                  <a:cubicBezTo>
                    <a:pt x="3046571" y="211931"/>
                    <a:pt x="3039904" y="214789"/>
                    <a:pt x="3027521" y="218599"/>
                  </a:cubicBezTo>
                  <a:cubicBezTo>
                    <a:pt x="3037999" y="371951"/>
                    <a:pt x="3003709" y="507206"/>
                    <a:pt x="2960846" y="507206"/>
                  </a:cubicBezTo>
                  <a:cubicBezTo>
                    <a:pt x="2905601" y="507206"/>
                    <a:pt x="2933224" y="178594"/>
                    <a:pt x="2816066" y="178594"/>
                  </a:cubicBezTo>
                  <a:cubicBezTo>
                    <a:pt x="2707482" y="178594"/>
                    <a:pt x="2692241" y="440531"/>
                    <a:pt x="2679859" y="440531"/>
                  </a:cubicBezTo>
                  <a:cubicBezTo>
                    <a:pt x="2671286" y="440531"/>
                    <a:pt x="2670334" y="371951"/>
                    <a:pt x="2670334" y="319564"/>
                  </a:cubicBezTo>
                  <a:cubicBezTo>
                    <a:pt x="2675096" y="294799"/>
                    <a:pt x="2677001" y="271939"/>
                    <a:pt x="2677001" y="254794"/>
                  </a:cubicBezTo>
                  <a:cubicBezTo>
                    <a:pt x="2677001" y="230029"/>
                    <a:pt x="2667476" y="188119"/>
                    <a:pt x="2611279" y="209074"/>
                  </a:cubicBezTo>
                  <a:cubicBezTo>
                    <a:pt x="2613184" y="396716"/>
                    <a:pt x="2576036" y="510064"/>
                    <a:pt x="2533174" y="510064"/>
                  </a:cubicBezTo>
                  <a:cubicBezTo>
                    <a:pt x="2471261" y="510064"/>
                    <a:pt x="2470309" y="340519"/>
                    <a:pt x="2470309" y="292894"/>
                  </a:cubicBezTo>
                  <a:cubicBezTo>
                    <a:pt x="2470309" y="247174"/>
                    <a:pt x="2473166" y="186214"/>
                    <a:pt x="2405539" y="208121"/>
                  </a:cubicBezTo>
                  <a:cubicBezTo>
                    <a:pt x="2395061" y="371951"/>
                    <a:pt x="2352199" y="494824"/>
                    <a:pt x="2325529" y="494824"/>
                  </a:cubicBezTo>
                  <a:cubicBezTo>
                    <a:pt x="2285524" y="494824"/>
                    <a:pt x="2293144" y="211931"/>
                    <a:pt x="2206466" y="211931"/>
                  </a:cubicBezTo>
                  <a:cubicBezTo>
                    <a:pt x="2128361" y="211931"/>
                    <a:pt x="2103596" y="479584"/>
                    <a:pt x="2087404" y="479584"/>
                  </a:cubicBezTo>
                  <a:cubicBezTo>
                    <a:pt x="2057876" y="479584"/>
                    <a:pt x="2096929" y="178594"/>
                    <a:pt x="1983581" y="178594"/>
                  </a:cubicBezTo>
                  <a:cubicBezTo>
                    <a:pt x="1924526" y="178594"/>
                    <a:pt x="1900714" y="279559"/>
                    <a:pt x="1877854" y="391954"/>
                  </a:cubicBezTo>
                  <a:cubicBezTo>
                    <a:pt x="1873091" y="413861"/>
                    <a:pt x="1868329" y="414814"/>
                    <a:pt x="1867376" y="390049"/>
                  </a:cubicBezTo>
                  <a:cubicBezTo>
                    <a:pt x="1866424" y="370046"/>
                    <a:pt x="1866424" y="347186"/>
                    <a:pt x="1866424" y="327184"/>
                  </a:cubicBezTo>
                  <a:cubicBezTo>
                    <a:pt x="1894999" y="213836"/>
                    <a:pt x="1859756" y="171926"/>
                    <a:pt x="1807369" y="202406"/>
                  </a:cubicBezTo>
                  <a:cubicBezTo>
                    <a:pt x="1824514" y="411004"/>
                    <a:pt x="1728311" y="512921"/>
                    <a:pt x="1654969" y="512921"/>
                  </a:cubicBezTo>
                  <a:cubicBezTo>
                    <a:pt x="1628299" y="512921"/>
                    <a:pt x="1607344" y="501491"/>
                    <a:pt x="1592104" y="483394"/>
                  </a:cubicBezTo>
                  <a:cubicBezTo>
                    <a:pt x="1680686" y="429101"/>
                    <a:pt x="1719739" y="367189"/>
                    <a:pt x="1719739" y="306229"/>
                  </a:cubicBezTo>
                  <a:cubicBezTo>
                    <a:pt x="1719739" y="240506"/>
                    <a:pt x="1681639" y="202406"/>
                    <a:pt x="1619726" y="202406"/>
                  </a:cubicBezTo>
                  <a:cubicBezTo>
                    <a:pt x="1532096" y="202406"/>
                    <a:pt x="1483519" y="292894"/>
                    <a:pt x="1483519" y="369094"/>
                  </a:cubicBezTo>
                  <a:cubicBezTo>
                    <a:pt x="1483519" y="410051"/>
                    <a:pt x="1491139" y="445294"/>
                    <a:pt x="1503521" y="473869"/>
                  </a:cubicBezTo>
                  <a:cubicBezTo>
                    <a:pt x="1473041" y="488156"/>
                    <a:pt x="1445419" y="500539"/>
                    <a:pt x="1418749" y="512921"/>
                  </a:cubicBezTo>
                  <a:cubicBezTo>
                    <a:pt x="1416844" y="433864"/>
                    <a:pt x="1407319" y="350996"/>
                    <a:pt x="1400651" y="274796"/>
                  </a:cubicBezTo>
                  <a:cubicBezTo>
                    <a:pt x="1353979" y="262414"/>
                    <a:pt x="1340644" y="284321"/>
                    <a:pt x="1336834" y="326231"/>
                  </a:cubicBezTo>
                  <a:cubicBezTo>
                    <a:pt x="1328261" y="420529"/>
                    <a:pt x="1293971" y="479584"/>
                    <a:pt x="1262539" y="479584"/>
                  </a:cubicBezTo>
                  <a:cubicBezTo>
                    <a:pt x="1239679" y="479584"/>
                    <a:pt x="1225391" y="451009"/>
                    <a:pt x="1223486" y="421481"/>
                  </a:cubicBezTo>
                  <a:cubicBezTo>
                    <a:pt x="1214914" y="270034"/>
                    <a:pt x="1337786" y="228124"/>
                    <a:pt x="1402556" y="250031"/>
                  </a:cubicBezTo>
                  <a:cubicBezTo>
                    <a:pt x="1415891" y="216694"/>
                    <a:pt x="1401604" y="192881"/>
                    <a:pt x="1343501" y="192881"/>
                  </a:cubicBezTo>
                  <a:cubicBezTo>
                    <a:pt x="1273016" y="192881"/>
                    <a:pt x="1220629" y="235744"/>
                    <a:pt x="1181576" y="290989"/>
                  </a:cubicBezTo>
                  <a:cubicBezTo>
                    <a:pt x="1155859" y="327184"/>
                    <a:pt x="1126331" y="353854"/>
                    <a:pt x="1086326" y="385286"/>
                  </a:cubicBezTo>
                  <a:cubicBezTo>
                    <a:pt x="1087279" y="375761"/>
                    <a:pt x="1088231" y="367189"/>
                    <a:pt x="1088231" y="358616"/>
                  </a:cubicBezTo>
                  <a:cubicBezTo>
                    <a:pt x="1088231" y="251936"/>
                    <a:pt x="1030129" y="204311"/>
                    <a:pt x="974884" y="204311"/>
                  </a:cubicBezTo>
                  <a:cubicBezTo>
                    <a:pt x="929164" y="204311"/>
                    <a:pt x="900589" y="231934"/>
                    <a:pt x="883444" y="273844"/>
                  </a:cubicBezTo>
                  <a:cubicBezTo>
                    <a:pt x="879634" y="231934"/>
                    <a:pt x="871061" y="213836"/>
                    <a:pt x="846296" y="213836"/>
                  </a:cubicBezTo>
                  <a:cubicBezTo>
                    <a:pt x="835819" y="213836"/>
                    <a:pt x="821531" y="216694"/>
                    <a:pt x="805339" y="224314"/>
                  </a:cubicBezTo>
                  <a:cubicBezTo>
                    <a:pt x="812959" y="248126"/>
                    <a:pt x="814864" y="300514"/>
                    <a:pt x="814864" y="334804"/>
                  </a:cubicBezTo>
                  <a:cubicBezTo>
                    <a:pt x="814864" y="463391"/>
                    <a:pt x="777716" y="520541"/>
                    <a:pt x="742474" y="520541"/>
                  </a:cubicBezTo>
                  <a:cubicBezTo>
                    <a:pt x="701516" y="520541"/>
                    <a:pt x="695801" y="368141"/>
                    <a:pt x="691991" y="309086"/>
                  </a:cubicBezTo>
                  <a:cubicBezTo>
                    <a:pt x="687229" y="307181"/>
                    <a:pt x="681514" y="305276"/>
                    <a:pt x="671989" y="305276"/>
                  </a:cubicBezTo>
                  <a:cubicBezTo>
                    <a:pt x="635794" y="305276"/>
                    <a:pt x="631031" y="354806"/>
                    <a:pt x="621506" y="399574"/>
                  </a:cubicBezTo>
                  <a:cubicBezTo>
                    <a:pt x="611029" y="450056"/>
                    <a:pt x="582454" y="512921"/>
                    <a:pt x="539591" y="512921"/>
                  </a:cubicBezTo>
                  <a:cubicBezTo>
                    <a:pt x="513874" y="512921"/>
                    <a:pt x="497681" y="488156"/>
                    <a:pt x="495776" y="443389"/>
                  </a:cubicBezTo>
                  <a:cubicBezTo>
                    <a:pt x="491966" y="352901"/>
                    <a:pt x="567214" y="245269"/>
                    <a:pt x="685324" y="278606"/>
                  </a:cubicBezTo>
                  <a:cubicBezTo>
                    <a:pt x="700564" y="242411"/>
                    <a:pt x="676751" y="214789"/>
                    <a:pt x="627221" y="214789"/>
                  </a:cubicBezTo>
                  <a:cubicBezTo>
                    <a:pt x="540544" y="214789"/>
                    <a:pt x="469106" y="279559"/>
                    <a:pt x="437674" y="355759"/>
                  </a:cubicBezTo>
                  <a:cubicBezTo>
                    <a:pt x="406241" y="426244"/>
                    <a:pt x="350996" y="529114"/>
                    <a:pt x="237649" y="529114"/>
                  </a:cubicBezTo>
                  <a:cubicBezTo>
                    <a:pt x="157639" y="529114"/>
                    <a:pt x="97631" y="459581"/>
                    <a:pt x="97631" y="313849"/>
                  </a:cubicBezTo>
                  <a:cubicBezTo>
                    <a:pt x="97631" y="188119"/>
                    <a:pt x="176689" y="69056"/>
                    <a:pt x="261461" y="69056"/>
                  </a:cubicBezTo>
                  <a:cubicBezTo>
                    <a:pt x="320516" y="69056"/>
                    <a:pt x="333851" y="127159"/>
                    <a:pt x="329089" y="181451"/>
                  </a:cubicBezTo>
                  <a:cubicBezTo>
                    <a:pt x="359569" y="206216"/>
                    <a:pt x="410051" y="183356"/>
                    <a:pt x="410051" y="121444"/>
                  </a:cubicBezTo>
                  <a:cubicBezTo>
                    <a:pt x="410051" y="79534"/>
                    <a:pt x="375761" y="7144"/>
                    <a:pt x="265271" y="7144"/>
                  </a:cubicBezTo>
                  <a:cubicBezTo>
                    <a:pt x="128111" y="7144"/>
                    <a:pt x="7144" y="144304"/>
                    <a:pt x="7144" y="324326"/>
                  </a:cubicBezTo>
                  <a:cubicBezTo>
                    <a:pt x="7144" y="498634"/>
                    <a:pt x="95726" y="601504"/>
                    <a:pt x="220504" y="601504"/>
                  </a:cubicBezTo>
                  <a:cubicBezTo>
                    <a:pt x="299561" y="601504"/>
                    <a:pt x="373856" y="556736"/>
                    <a:pt x="425291" y="472916"/>
                  </a:cubicBezTo>
                  <a:cubicBezTo>
                    <a:pt x="438626" y="545306"/>
                    <a:pt x="488156" y="576739"/>
                    <a:pt x="525304" y="576739"/>
                  </a:cubicBezTo>
                  <a:cubicBezTo>
                    <a:pt x="585311" y="576739"/>
                    <a:pt x="624364" y="537686"/>
                    <a:pt x="646271" y="485299"/>
                  </a:cubicBezTo>
                  <a:cubicBezTo>
                    <a:pt x="659606" y="537686"/>
                    <a:pt x="688181" y="576739"/>
                    <a:pt x="734854" y="576739"/>
                  </a:cubicBezTo>
                  <a:cubicBezTo>
                    <a:pt x="768191" y="576739"/>
                    <a:pt x="793909" y="559594"/>
                    <a:pt x="812959" y="532924"/>
                  </a:cubicBezTo>
                  <a:cubicBezTo>
                    <a:pt x="805339" y="716756"/>
                    <a:pt x="795814" y="832961"/>
                    <a:pt x="904399" y="810101"/>
                  </a:cubicBezTo>
                  <a:cubicBezTo>
                    <a:pt x="887254" y="757714"/>
                    <a:pt x="882491" y="663416"/>
                    <a:pt x="882491" y="577691"/>
                  </a:cubicBezTo>
                  <a:cubicBezTo>
                    <a:pt x="882491" y="344329"/>
                    <a:pt x="920591" y="267176"/>
                    <a:pt x="969169" y="267176"/>
                  </a:cubicBezTo>
                  <a:cubicBezTo>
                    <a:pt x="1004411" y="267176"/>
                    <a:pt x="1015841" y="311944"/>
                    <a:pt x="1015841" y="359569"/>
                  </a:cubicBezTo>
                  <a:cubicBezTo>
                    <a:pt x="1015841" y="385286"/>
                    <a:pt x="1012984" y="413861"/>
                    <a:pt x="1007269" y="440531"/>
                  </a:cubicBezTo>
                  <a:cubicBezTo>
                    <a:pt x="948214" y="477679"/>
                    <a:pt x="900589" y="507206"/>
                    <a:pt x="900589" y="545306"/>
                  </a:cubicBezTo>
                  <a:cubicBezTo>
                    <a:pt x="900589" y="574834"/>
                    <a:pt x="922496" y="577691"/>
                    <a:pt x="941546" y="577691"/>
                  </a:cubicBezTo>
                  <a:cubicBezTo>
                    <a:pt x="987266" y="577691"/>
                    <a:pt x="1041559" y="532924"/>
                    <a:pt x="1072039" y="449104"/>
                  </a:cubicBezTo>
                  <a:cubicBezTo>
                    <a:pt x="1098709" y="432911"/>
                    <a:pt x="1125379" y="414814"/>
                    <a:pt x="1150144" y="390049"/>
                  </a:cubicBezTo>
                  <a:cubicBezTo>
                    <a:pt x="1149191" y="398621"/>
                    <a:pt x="1149191" y="407194"/>
                    <a:pt x="1149191" y="415766"/>
                  </a:cubicBezTo>
                  <a:cubicBezTo>
                    <a:pt x="1149191" y="499586"/>
                    <a:pt x="1185386" y="550069"/>
                    <a:pt x="1244441" y="550069"/>
                  </a:cubicBezTo>
                  <a:cubicBezTo>
                    <a:pt x="1290161" y="550069"/>
                    <a:pt x="1324451" y="517684"/>
                    <a:pt x="1349216" y="469106"/>
                  </a:cubicBezTo>
                  <a:cubicBezTo>
                    <a:pt x="1351121" y="496729"/>
                    <a:pt x="1352074" y="523399"/>
                    <a:pt x="1352074" y="547211"/>
                  </a:cubicBezTo>
                  <a:cubicBezTo>
                    <a:pt x="1258729" y="590074"/>
                    <a:pt x="1155859" y="633889"/>
                    <a:pt x="1155859" y="754856"/>
                  </a:cubicBezTo>
                  <a:cubicBezTo>
                    <a:pt x="1155859" y="817721"/>
                    <a:pt x="1201579" y="864394"/>
                    <a:pt x="1259681" y="864394"/>
                  </a:cubicBezTo>
                  <a:cubicBezTo>
                    <a:pt x="1389221" y="864394"/>
                    <a:pt x="1418749" y="728186"/>
                    <a:pt x="1419701" y="569119"/>
                  </a:cubicBezTo>
                  <a:cubicBezTo>
                    <a:pt x="1461611" y="551021"/>
                    <a:pt x="1493044" y="536734"/>
                    <a:pt x="1529239" y="518636"/>
                  </a:cubicBezTo>
                  <a:cubicBezTo>
                    <a:pt x="1560671" y="557689"/>
                    <a:pt x="1602581" y="576739"/>
                    <a:pt x="1640681" y="576739"/>
                  </a:cubicBezTo>
                  <a:cubicBezTo>
                    <a:pt x="1714024" y="576739"/>
                    <a:pt x="1768316" y="537686"/>
                    <a:pt x="1813084" y="459581"/>
                  </a:cubicBezTo>
                  <a:cubicBezTo>
                    <a:pt x="1820704" y="519589"/>
                    <a:pt x="1835944" y="576739"/>
                    <a:pt x="1868329" y="576739"/>
                  </a:cubicBezTo>
                  <a:cubicBezTo>
                    <a:pt x="1926431" y="576739"/>
                    <a:pt x="1937861" y="273844"/>
                    <a:pt x="1980724" y="273844"/>
                  </a:cubicBezTo>
                  <a:cubicBezTo>
                    <a:pt x="2014061" y="273844"/>
                    <a:pt x="1986439" y="601504"/>
                    <a:pt x="2074069" y="601504"/>
                  </a:cubicBezTo>
                  <a:cubicBezTo>
                    <a:pt x="2148364" y="601504"/>
                    <a:pt x="2162651" y="312896"/>
                    <a:pt x="2198846" y="312896"/>
                  </a:cubicBezTo>
                  <a:cubicBezTo>
                    <a:pt x="2224564" y="312896"/>
                    <a:pt x="2226469" y="576739"/>
                    <a:pt x="2307432" y="576739"/>
                  </a:cubicBezTo>
                  <a:cubicBezTo>
                    <a:pt x="2347436" y="576739"/>
                    <a:pt x="2390299" y="529114"/>
                    <a:pt x="2412207" y="428149"/>
                  </a:cubicBezTo>
                  <a:cubicBezTo>
                    <a:pt x="2422684" y="494824"/>
                    <a:pt x="2456021" y="576739"/>
                    <a:pt x="2521744" y="576739"/>
                  </a:cubicBezTo>
                  <a:cubicBezTo>
                    <a:pt x="2559844" y="576739"/>
                    <a:pt x="2593182" y="537686"/>
                    <a:pt x="2618899" y="486251"/>
                  </a:cubicBezTo>
                  <a:cubicBezTo>
                    <a:pt x="2625566" y="539591"/>
                    <a:pt x="2640807" y="576739"/>
                    <a:pt x="2670334" y="576739"/>
                  </a:cubicBezTo>
                  <a:cubicBezTo>
                    <a:pt x="2746534" y="576739"/>
                    <a:pt x="2743676" y="274796"/>
                    <a:pt x="2803684" y="274796"/>
                  </a:cubicBezTo>
                  <a:cubicBezTo>
                    <a:pt x="2850357" y="274796"/>
                    <a:pt x="2836069" y="576739"/>
                    <a:pt x="2947511" y="576739"/>
                  </a:cubicBezTo>
                  <a:cubicBezTo>
                    <a:pt x="3000851" y="576739"/>
                    <a:pt x="3025616" y="531971"/>
                    <a:pt x="3040857" y="474821"/>
                  </a:cubicBezTo>
                  <a:cubicBezTo>
                    <a:pt x="3061811" y="558641"/>
                    <a:pt x="3094196" y="576739"/>
                    <a:pt x="3121819" y="576739"/>
                  </a:cubicBezTo>
                  <a:cubicBezTo>
                    <a:pt x="3138964" y="576739"/>
                    <a:pt x="3152299" y="571024"/>
                    <a:pt x="3169444" y="550069"/>
                  </a:cubicBezTo>
                  <a:cubicBezTo>
                    <a:pt x="3085624" y="511969"/>
                    <a:pt x="3092291" y="375761"/>
                    <a:pt x="3092291" y="287179"/>
                  </a:cubicBezTo>
                  <a:close/>
                  <a:moveTo>
                    <a:pt x="1267301" y="806291"/>
                  </a:moveTo>
                  <a:cubicBezTo>
                    <a:pt x="1240631" y="806291"/>
                    <a:pt x="1226344" y="780574"/>
                    <a:pt x="1226344" y="751999"/>
                  </a:cubicBezTo>
                  <a:cubicBezTo>
                    <a:pt x="1226344" y="674846"/>
                    <a:pt x="1283494" y="632936"/>
                    <a:pt x="1353026" y="597694"/>
                  </a:cubicBezTo>
                  <a:cubicBezTo>
                    <a:pt x="1349216" y="768191"/>
                    <a:pt x="1310164" y="806291"/>
                    <a:pt x="1267301" y="806291"/>
                  </a:cubicBezTo>
                  <a:close/>
                  <a:moveTo>
                    <a:pt x="1614964" y="257651"/>
                  </a:moveTo>
                  <a:cubicBezTo>
                    <a:pt x="1640681" y="257651"/>
                    <a:pt x="1655921" y="281464"/>
                    <a:pt x="1653064" y="315754"/>
                  </a:cubicBezTo>
                  <a:cubicBezTo>
                    <a:pt x="1650206" y="355759"/>
                    <a:pt x="1620679" y="402431"/>
                    <a:pt x="1569244" y="438626"/>
                  </a:cubicBezTo>
                  <a:cubicBezTo>
                    <a:pt x="1543526" y="362426"/>
                    <a:pt x="1563529" y="257651"/>
                    <a:pt x="1614964" y="257651"/>
                  </a:cubicBezTo>
                  <a:close/>
                </a:path>
              </a:pathLst>
            </a:custGeom>
            <a:solidFill>
              <a:srgbClr val="FFFFFF"/>
            </a:solidFill>
            <a:ln w="9525" cap="flat">
              <a:noFill/>
              <a:prstDash val="solid"/>
              <a:miter/>
            </a:ln>
          </p:spPr>
          <p:txBody>
            <a:bodyPr rtlCol="0" anchor="ctr"/>
            <a:lstStyle/>
            <a:p>
              <a:endParaRPr lang="en-US" sz="1800"/>
            </a:p>
          </p:txBody>
        </p:sp>
        <p:sp>
          <p:nvSpPr>
            <p:cNvPr id="13" name="Freeform: Shape 5">
              <a:extLst>
                <a:ext uri="{FF2B5EF4-FFF2-40B4-BE49-F238E27FC236}">
                  <a16:creationId xmlns:a16="http://schemas.microsoft.com/office/drawing/2014/main" id="{F3E23DF4-7EAD-57AB-752A-EC8452CB6C51}"/>
                </a:ext>
              </a:extLst>
            </p:cNvPr>
            <p:cNvSpPr/>
            <p:nvPr/>
          </p:nvSpPr>
          <p:spPr>
            <a:xfrm>
              <a:off x="6953539" y="5402609"/>
              <a:ext cx="74112" cy="81524"/>
            </a:xfrm>
            <a:custGeom>
              <a:avLst/>
              <a:gdLst>
                <a:gd name="connsiteX0" fmla="*/ 51942 w 95250"/>
                <a:gd name="connsiteY0" fmla="*/ 99569 h 104775"/>
                <a:gd name="connsiteX1" fmla="*/ 93853 w 95250"/>
                <a:gd name="connsiteY1" fmla="*/ 51944 h 104775"/>
                <a:gd name="connsiteX2" fmla="*/ 51942 w 95250"/>
                <a:gd name="connsiteY2" fmla="*/ 7176 h 104775"/>
                <a:gd name="connsiteX3" fmla="*/ 7175 w 95250"/>
                <a:gd name="connsiteY3" fmla="*/ 54801 h 104775"/>
                <a:gd name="connsiteX4" fmla="*/ 51942 w 95250"/>
                <a:gd name="connsiteY4" fmla="*/ 99569 h 10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104775">
                  <a:moveTo>
                    <a:pt x="51942" y="99569"/>
                  </a:moveTo>
                  <a:cubicBezTo>
                    <a:pt x="76707" y="98616"/>
                    <a:pt x="93853" y="77661"/>
                    <a:pt x="93853" y="51944"/>
                  </a:cubicBezTo>
                  <a:cubicBezTo>
                    <a:pt x="93853" y="26226"/>
                    <a:pt x="76707" y="6224"/>
                    <a:pt x="51942" y="7176"/>
                  </a:cubicBezTo>
                  <a:cubicBezTo>
                    <a:pt x="27178" y="8129"/>
                    <a:pt x="7175" y="29084"/>
                    <a:pt x="7175" y="54801"/>
                  </a:cubicBezTo>
                  <a:cubicBezTo>
                    <a:pt x="6222" y="80519"/>
                    <a:pt x="27178" y="100521"/>
                    <a:pt x="51942" y="99569"/>
                  </a:cubicBezTo>
                  <a:close/>
                </a:path>
              </a:pathLst>
            </a:custGeom>
            <a:solidFill>
              <a:srgbClr val="FFFFFF"/>
            </a:solidFill>
            <a:ln w="9525" cap="flat">
              <a:noFill/>
              <a:prstDash val="solid"/>
              <a:miter/>
            </a:ln>
          </p:spPr>
          <p:txBody>
            <a:bodyPr rtlCol="0" anchor="ctr"/>
            <a:lstStyle/>
            <a:p>
              <a:endParaRPr lang="en-US" sz="1800"/>
            </a:p>
          </p:txBody>
        </p:sp>
        <p:sp>
          <p:nvSpPr>
            <p:cNvPr id="14" name="Freeform: Shape 6">
              <a:extLst>
                <a:ext uri="{FF2B5EF4-FFF2-40B4-BE49-F238E27FC236}">
                  <a16:creationId xmlns:a16="http://schemas.microsoft.com/office/drawing/2014/main" id="{879BEAB9-ED4E-001A-5054-C9630CF436F9}"/>
                </a:ext>
              </a:extLst>
            </p:cNvPr>
            <p:cNvSpPr/>
            <p:nvPr/>
          </p:nvSpPr>
          <p:spPr>
            <a:xfrm>
              <a:off x="7436776" y="5416688"/>
              <a:ext cx="74112" cy="74112"/>
            </a:xfrm>
            <a:custGeom>
              <a:avLst/>
              <a:gdLst>
                <a:gd name="connsiteX0" fmla="*/ 48101 w 95250"/>
                <a:gd name="connsiteY0" fmla="*/ 94808 h 95250"/>
                <a:gd name="connsiteX1" fmla="*/ 89059 w 95250"/>
                <a:gd name="connsiteY1" fmla="*/ 49088 h 95250"/>
                <a:gd name="connsiteX2" fmla="*/ 48101 w 95250"/>
                <a:gd name="connsiteY2" fmla="*/ 7178 h 95250"/>
                <a:gd name="connsiteX3" fmla="*/ 7144 w 95250"/>
                <a:gd name="connsiteY3" fmla="*/ 52898 h 95250"/>
                <a:gd name="connsiteX4" fmla="*/ 48101 w 95250"/>
                <a:gd name="connsiteY4" fmla="*/ 94808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48101" y="94808"/>
                  </a:moveTo>
                  <a:cubicBezTo>
                    <a:pt x="70961" y="93856"/>
                    <a:pt x="89059" y="73853"/>
                    <a:pt x="89059" y="49088"/>
                  </a:cubicBezTo>
                  <a:cubicBezTo>
                    <a:pt x="89059" y="25275"/>
                    <a:pt x="70961" y="6225"/>
                    <a:pt x="48101" y="7178"/>
                  </a:cubicBezTo>
                  <a:cubicBezTo>
                    <a:pt x="25241" y="8131"/>
                    <a:pt x="7144" y="28133"/>
                    <a:pt x="7144" y="52898"/>
                  </a:cubicBezTo>
                  <a:cubicBezTo>
                    <a:pt x="8096" y="76711"/>
                    <a:pt x="26194" y="95761"/>
                    <a:pt x="48101" y="94808"/>
                  </a:cubicBezTo>
                  <a:close/>
                </a:path>
              </a:pathLst>
            </a:custGeom>
            <a:solidFill>
              <a:srgbClr val="FFFFFF"/>
            </a:solidFill>
            <a:ln w="9525" cap="flat">
              <a:noFill/>
              <a:prstDash val="solid"/>
              <a:miter/>
            </a:ln>
          </p:spPr>
          <p:txBody>
            <a:bodyPr rtlCol="0" anchor="ctr"/>
            <a:lstStyle/>
            <a:p>
              <a:endParaRPr lang="en-US" sz="1800"/>
            </a:p>
          </p:txBody>
        </p:sp>
        <p:sp>
          <p:nvSpPr>
            <p:cNvPr id="15" name="Freeform: Shape 7">
              <a:extLst>
                <a:ext uri="{FF2B5EF4-FFF2-40B4-BE49-F238E27FC236}">
                  <a16:creationId xmlns:a16="http://schemas.microsoft.com/office/drawing/2014/main" id="{DC469B38-0BDD-091F-8A89-643F5C025E37}"/>
                </a:ext>
              </a:extLst>
            </p:cNvPr>
            <p:cNvSpPr/>
            <p:nvPr/>
          </p:nvSpPr>
          <p:spPr>
            <a:xfrm>
              <a:off x="7591670" y="5360390"/>
              <a:ext cx="526198" cy="452086"/>
            </a:xfrm>
            <a:custGeom>
              <a:avLst/>
              <a:gdLst>
                <a:gd name="connsiteX0" fmla="*/ 553879 w 676275"/>
                <a:gd name="connsiteY0" fmla="*/ 254794 h 581025"/>
                <a:gd name="connsiteX1" fmla="*/ 451009 w 676275"/>
                <a:gd name="connsiteY1" fmla="*/ 342424 h 581025"/>
                <a:gd name="connsiteX2" fmla="*/ 375761 w 676275"/>
                <a:gd name="connsiteY2" fmla="*/ 469106 h 581025"/>
                <a:gd name="connsiteX3" fmla="*/ 273844 w 676275"/>
                <a:gd name="connsiteY3" fmla="*/ 561499 h 581025"/>
                <a:gd name="connsiteX4" fmla="*/ 132874 w 676275"/>
                <a:gd name="connsiteY4" fmla="*/ 569119 h 581025"/>
                <a:gd name="connsiteX5" fmla="*/ 7144 w 676275"/>
                <a:gd name="connsiteY5" fmla="*/ 383381 h 581025"/>
                <a:gd name="connsiteX6" fmla="*/ 371951 w 676275"/>
                <a:gd name="connsiteY6" fmla="*/ 7144 h 581025"/>
                <a:gd name="connsiteX7" fmla="*/ 371951 w 676275"/>
                <a:gd name="connsiteY7" fmla="*/ 7144 h 581025"/>
                <a:gd name="connsiteX8" fmla="*/ 371951 w 676275"/>
                <a:gd name="connsiteY8" fmla="*/ 7144 h 581025"/>
                <a:gd name="connsiteX9" fmla="*/ 388144 w 676275"/>
                <a:gd name="connsiteY9" fmla="*/ 13811 h 581025"/>
                <a:gd name="connsiteX10" fmla="*/ 571024 w 676275"/>
                <a:gd name="connsiteY10" fmla="*/ 127159 h 581025"/>
                <a:gd name="connsiteX11" fmla="*/ 675799 w 676275"/>
                <a:gd name="connsiteY11" fmla="*/ 287179 h 581025"/>
                <a:gd name="connsiteX12" fmla="*/ 553879 w 676275"/>
                <a:gd name="connsiteY12" fmla="*/ 254794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76275" h="581025">
                  <a:moveTo>
                    <a:pt x="553879" y="254794"/>
                  </a:moveTo>
                  <a:cubicBezTo>
                    <a:pt x="507206" y="265271"/>
                    <a:pt x="475774" y="304324"/>
                    <a:pt x="451009" y="342424"/>
                  </a:cubicBezTo>
                  <a:cubicBezTo>
                    <a:pt x="424339" y="383381"/>
                    <a:pt x="403384" y="428149"/>
                    <a:pt x="375761" y="469106"/>
                  </a:cubicBezTo>
                  <a:cubicBezTo>
                    <a:pt x="349091" y="507206"/>
                    <a:pt x="316706" y="542449"/>
                    <a:pt x="273844" y="561499"/>
                  </a:cubicBezTo>
                  <a:cubicBezTo>
                    <a:pt x="229076" y="581501"/>
                    <a:pt x="179546" y="584359"/>
                    <a:pt x="132874" y="569119"/>
                  </a:cubicBezTo>
                  <a:cubicBezTo>
                    <a:pt x="58579" y="538639"/>
                    <a:pt x="7144" y="464344"/>
                    <a:pt x="7144" y="383381"/>
                  </a:cubicBezTo>
                  <a:cubicBezTo>
                    <a:pt x="7144" y="177641"/>
                    <a:pt x="290036" y="105251"/>
                    <a:pt x="371951" y="7144"/>
                  </a:cubicBezTo>
                  <a:cubicBezTo>
                    <a:pt x="371951" y="7144"/>
                    <a:pt x="371951" y="7144"/>
                    <a:pt x="371951" y="7144"/>
                  </a:cubicBezTo>
                  <a:lnTo>
                    <a:pt x="371951" y="7144"/>
                  </a:lnTo>
                  <a:cubicBezTo>
                    <a:pt x="377666" y="9049"/>
                    <a:pt x="382429" y="11906"/>
                    <a:pt x="388144" y="13811"/>
                  </a:cubicBezTo>
                  <a:cubicBezTo>
                    <a:pt x="454819" y="41434"/>
                    <a:pt x="517684" y="78581"/>
                    <a:pt x="571024" y="127159"/>
                  </a:cubicBezTo>
                  <a:cubicBezTo>
                    <a:pt x="620554" y="172879"/>
                    <a:pt x="657701" y="226219"/>
                    <a:pt x="675799" y="287179"/>
                  </a:cubicBezTo>
                  <a:cubicBezTo>
                    <a:pt x="646271" y="255746"/>
                    <a:pt x="595789" y="244316"/>
                    <a:pt x="553879" y="254794"/>
                  </a:cubicBezTo>
                  <a:close/>
                </a:path>
              </a:pathLst>
            </a:custGeom>
            <a:solidFill>
              <a:srgbClr val="FFFFFF"/>
            </a:solidFill>
            <a:ln w="9525" cap="flat">
              <a:noFill/>
              <a:prstDash val="solid"/>
              <a:miter/>
            </a:ln>
          </p:spPr>
          <p:txBody>
            <a:bodyPr rtlCol="0" anchor="ctr"/>
            <a:lstStyle/>
            <a:p>
              <a:endParaRPr lang="en-US" sz="1800"/>
            </a:p>
          </p:txBody>
        </p:sp>
        <p:sp>
          <p:nvSpPr>
            <p:cNvPr id="16" name="Freeform: Shape 8">
              <a:extLst>
                <a:ext uri="{FF2B5EF4-FFF2-40B4-BE49-F238E27FC236}">
                  <a16:creationId xmlns:a16="http://schemas.microsoft.com/office/drawing/2014/main" id="{F04538F8-26C6-0B5E-9B13-7C72AEACEC0C}"/>
                </a:ext>
              </a:extLst>
            </p:cNvPr>
            <p:cNvSpPr/>
            <p:nvPr/>
          </p:nvSpPr>
          <p:spPr>
            <a:xfrm>
              <a:off x="7777693" y="5570011"/>
              <a:ext cx="355739" cy="289038"/>
            </a:xfrm>
            <a:custGeom>
              <a:avLst/>
              <a:gdLst>
                <a:gd name="connsiteX0" fmla="*/ 443389 w 457200"/>
                <a:gd name="connsiteY0" fmla="*/ 151121 h 371475"/>
                <a:gd name="connsiteX1" fmla="*/ 340519 w 457200"/>
                <a:gd name="connsiteY1" fmla="*/ 250181 h 371475"/>
                <a:gd name="connsiteX2" fmla="*/ 193834 w 457200"/>
                <a:gd name="connsiteY2" fmla="*/ 204461 h 371475"/>
                <a:gd name="connsiteX3" fmla="*/ 299561 w 457200"/>
                <a:gd name="connsiteY3" fmla="*/ 298759 h 371475"/>
                <a:gd name="connsiteX4" fmla="*/ 161449 w 457200"/>
                <a:gd name="connsiteY4" fmla="*/ 360671 h 371475"/>
                <a:gd name="connsiteX5" fmla="*/ 79534 w 457200"/>
                <a:gd name="connsiteY5" fmla="*/ 367339 h 371475"/>
                <a:gd name="connsiteX6" fmla="*/ 7144 w 457200"/>
                <a:gd name="connsiteY6" fmla="*/ 348289 h 371475"/>
                <a:gd name="connsiteX7" fmla="*/ 120491 w 457200"/>
                <a:gd name="connsiteY7" fmla="*/ 276851 h 371475"/>
                <a:gd name="connsiteX8" fmla="*/ 188119 w 457200"/>
                <a:gd name="connsiteY8" fmla="*/ 175886 h 371475"/>
                <a:gd name="connsiteX9" fmla="*/ 250031 w 457200"/>
                <a:gd name="connsiteY9" fmla="*/ 64444 h 371475"/>
                <a:gd name="connsiteX10" fmla="*/ 339566 w 457200"/>
                <a:gd name="connsiteY10" fmla="*/ 7294 h 371475"/>
                <a:gd name="connsiteX11" fmla="*/ 438626 w 457200"/>
                <a:gd name="connsiteY11" fmla="*/ 58729 h 371475"/>
                <a:gd name="connsiteX12" fmla="*/ 443389 w 457200"/>
                <a:gd name="connsiteY12" fmla="*/ 151121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7200" h="371475">
                  <a:moveTo>
                    <a:pt x="443389" y="151121"/>
                  </a:moveTo>
                  <a:cubicBezTo>
                    <a:pt x="428149" y="198746"/>
                    <a:pt x="389096" y="236846"/>
                    <a:pt x="340519" y="250181"/>
                  </a:cubicBezTo>
                  <a:cubicBezTo>
                    <a:pt x="285274" y="265421"/>
                    <a:pt x="230029" y="249229"/>
                    <a:pt x="193834" y="204461"/>
                  </a:cubicBezTo>
                  <a:cubicBezTo>
                    <a:pt x="197644" y="261611"/>
                    <a:pt x="243364" y="299711"/>
                    <a:pt x="299561" y="298759"/>
                  </a:cubicBezTo>
                  <a:cubicBezTo>
                    <a:pt x="263366" y="334954"/>
                    <a:pt x="210026" y="352099"/>
                    <a:pt x="161449" y="360671"/>
                  </a:cubicBezTo>
                  <a:cubicBezTo>
                    <a:pt x="134779" y="365434"/>
                    <a:pt x="107156" y="368291"/>
                    <a:pt x="79534" y="367339"/>
                  </a:cubicBezTo>
                  <a:cubicBezTo>
                    <a:pt x="55721" y="366386"/>
                    <a:pt x="27146" y="363529"/>
                    <a:pt x="7144" y="348289"/>
                  </a:cubicBezTo>
                  <a:cubicBezTo>
                    <a:pt x="50959" y="334954"/>
                    <a:pt x="90011" y="310189"/>
                    <a:pt x="120491" y="276851"/>
                  </a:cubicBezTo>
                  <a:cubicBezTo>
                    <a:pt x="148114" y="246371"/>
                    <a:pt x="169069" y="211129"/>
                    <a:pt x="188119" y="175886"/>
                  </a:cubicBezTo>
                  <a:cubicBezTo>
                    <a:pt x="208121" y="138739"/>
                    <a:pt x="225266" y="98734"/>
                    <a:pt x="250031" y="64444"/>
                  </a:cubicBezTo>
                  <a:cubicBezTo>
                    <a:pt x="271939" y="33964"/>
                    <a:pt x="300514" y="9199"/>
                    <a:pt x="339566" y="7294"/>
                  </a:cubicBezTo>
                  <a:cubicBezTo>
                    <a:pt x="379571" y="5389"/>
                    <a:pt x="419576" y="21581"/>
                    <a:pt x="438626" y="58729"/>
                  </a:cubicBezTo>
                  <a:cubicBezTo>
                    <a:pt x="453866" y="88256"/>
                    <a:pt x="452914" y="120641"/>
                    <a:pt x="443389" y="151121"/>
                  </a:cubicBezTo>
                  <a:close/>
                </a:path>
              </a:pathLst>
            </a:custGeom>
            <a:solidFill>
              <a:srgbClr val="FFFFFF"/>
            </a:solidFill>
            <a:ln w="9525" cap="flat">
              <a:noFill/>
              <a:prstDash val="solid"/>
              <a:miter/>
            </a:ln>
          </p:spPr>
          <p:txBody>
            <a:bodyPr rtlCol="0" anchor="ctr"/>
            <a:lstStyle/>
            <a:p>
              <a:endParaRPr lang="en-US" sz="1800"/>
            </a:p>
          </p:txBody>
        </p:sp>
      </p:grpSp>
      <p:pic>
        <p:nvPicPr>
          <p:cNvPr id="4" name="Image 3">
            <a:extLst>
              <a:ext uri="{FF2B5EF4-FFF2-40B4-BE49-F238E27FC236}">
                <a16:creationId xmlns:a16="http://schemas.microsoft.com/office/drawing/2014/main" id="{635BD2C3-1CF1-2C4D-754E-091C3266BEA7}"/>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flipH="1">
            <a:off x="3429336" y="25029"/>
            <a:ext cx="8715336" cy="7220395"/>
          </a:xfrm>
          <a:prstGeom prst="rect">
            <a:avLst/>
          </a:prstGeom>
        </p:spPr>
      </p:pic>
    </p:spTree>
    <p:extLst>
      <p:ext uri="{BB962C8B-B14F-4D97-AF65-F5344CB8AC3E}">
        <p14:creationId xmlns:p14="http://schemas.microsoft.com/office/powerpoint/2010/main" val="270720522"/>
      </p:ext>
    </p:extLst>
  </p:cSld>
  <p:clrMapOvr>
    <a:masterClrMapping/>
  </p:clrMapOvr>
  <p:extLst>
    <p:ext uri="{DCECCB84-F9BA-43D5-87BE-67443E8EF086}">
      <p15:sldGuideLst xmlns:p15="http://schemas.microsoft.com/office/powerpoint/2012/main">
        <p15:guide id="2" pos="7423">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Title Slide 2">
    <p:bg>
      <p:bgPr>
        <a:gradFill flip="none" rotWithShape="1">
          <a:gsLst>
            <a:gs pos="100000">
              <a:schemeClr val="accent1"/>
            </a:gs>
            <a:gs pos="0">
              <a:schemeClr val="accent4"/>
            </a:gs>
          </a:gsLst>
          <a:lin ang="18900000" scaled="1"/>
          <a:tileRect/>
        </a:gradFill>
        <a:effectLst/>
      </p:bgPr>
    </p:bg>
    <p:spTree>
      <p:nvGrpSpPr>
        <p:cNvPr id="1" name=""/>
        <p:cNvGrpSpPr/>
        <p:nvPr/>
      </p:nvGrpSpPr>
      <p:grpSpPr>
        <a:xfrm>
          <a:off x="0" y="0"/>
          <a:ext cx="0" cy="0"/>
          <a:chOff x="0" y="0"/>
          <a:chExt cx="0" cy="0"/>
        </a:xfrm>
      </p:grpSpPr>
      <p:sp>
        <p:nvSpPr>
          <p:cNvPr id="4" name="Subtitle">
            <a:extLst>
              <a:ext uri="{FF2B5EF4-FFF2-40B4-BE49-F238E27FC236}">
                <a16:creationId xmlns:a16="http://schemas.microsoft.com/office/drawing/2014/main" id="{A762397C-7EE3-E752-C3C7-E1EB83F8081E}"/>
              </a:ext>
            </a:extLst>
          </p:cNvPr>
          <p:cNvSpPr>
            <a:spLocks noGrp="1"/>
          </p:cNvSpPr>
          <p:nvPr>
            <p:ph type="subTitle" idx="1"/>
          </p:nvPr>
        </p:nvSpPr>
        <p:spPr>
          <a:xfrm>
            <a:off x="407370" y="3676570"/>
            <a:ext cx="5545138" cy="246221"/>
          </a:xfrm>
          <a:prstGeom prst="rect">
            <a:avLst/>
          </a:prstGeom>
        </p:spPr>
        <p:txBody>
          <a:bodyPr wrap="square" lIns="18000" tIns="0" rIns="0" anchor="b" anchorCtr="0">
            <a:spAutoFit/>
          </a:bodyPr>
          <a:lstStyle>
            <a:lvl1pPr marL="0" indent="0" algn="l">
              <a:buNone/>
              <a:defRPr sz="1600">
                <a:solidFill>
                  <a:schemeClr val="bg1"/>
                </a:solidFill>
                <a:latin typeface="Ubuntu Light" panose="020B0304030602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itle">
            <a:extLst>
              <a:ext uri="{FF2B5EF4-FFF2-40B4-BE49-F238E27FC236}">
                <a16:creationId xmlns:a16="http://schemas.microsoft.com/office/drawing/2014/main" id="{EA67FB30-5217-5F8D-B4ED-781E4E0C8973}"/>
              </a:ext>
            </a:extLst>
          </p:cNvPr>
          <p:cNvSpPr>
            <a:spLocks noGrp="1"/>
          </p:cNvSpPr>
          <p:nvPr>
            <p:ph type="ctrTitle"/>
          </p:nvPr>
        </p:nvSpPr>
        <p:spPr>
          <a:xfrm>
            <a:off x="407368" y="1343944"/>
            <a:ext cx="5545139" cy="2326627"/>
          </a:xfrm>
        </p:spPr>
        <p:txBody>
          <a:bodyPr wrap="square" lIns="0" tIns="0" rIns="0" bIns="0" anchor="t" anchorCtr="0">
            <a:noAutofit/>
          </a:bodyPr>
          <a:lstStyle>
            <a:lvl1pPr algn="l">
              <a:lnSpc>
                <a:spcPct val="90000"/>
              </a:lnSpc>
              <a:tabLst>
                <a:tab pos="1258888" algn="l"/>
              </a:tabLst>
              <a:defRPr sz="5400" b="0" cap="none" baseline="0">
                <a:solidFill>
                  <a:schemeClr val="bg1"/>
                </a:solidFill>
                <a:latin typeface="+mj-lt"/>
              </a:defRPr>
            </a:lvl1pPr>
          </a:lstStyle>
          <a:p>
            <a:r>
              <a:rPr lang="en-US"/>
              <a:t>Click to edit Master title style</a:t>
            </a:r>
            <a:endParaRPr lang="en-GB"/>
          </a:p>
        </p:txBody>
      </p:sp>
      <p:sp>
        <p:nvSpPr>
          <p:cNvPr id="20" name="Text Placeholder 8">
            <a:extLst>
              <a:ext uri="{FF2B5EF4-FFF2-40B4-BE49-F238E27FC236}">
                <a16:creationId xmlns:a16="http://schemas.microsoft.com/office/drawing/2014/main" id="{04E8B402-A28C-9742-E11A-B00843CA0EDC}"/>
              </a:ext>
            </a:extLst>
          </p:cNvPr>
          <p:cNvSpPr>
            <a:spLocks noGrp="1"/>
          </p:cNvSpPr>
          <p:nvPr>
            <p:ph type="body" sz="quarter" idx="13" hasCustomPrompt="1"/>
          </p:nvPr>
        </p:nvSpPr>
        <p:spPr>
          <a:xfrm>
            <a:off x="407368" y="1051220"/>
            <a:ext cx="5545139" cy="215444"/>
          </a:xfrm>
        </p:spPr>
        <p:txBody>
          <a:bodyPr vert="horz" wrap="square" lIns="18000" tIns="0" rIns="0" bIns="0" rtlCol="0" anchor="t" anchorCtr="0">
            <a:spAutoFit/>
          </a:bodyPr>
          <a:lstStyle>
            <a:lvl1pPr>
              <a:defRPr lang="en-US" sz="1400" dirty="0">
                <a:solidFill>
                  <a:schemeClr val="bg1"/>
                </a:solidFill>
                <a:latin typeface="Ubuntu Light" panose="020B0304030602030204" pitchFamily="34" charset="0"/>
              </a:defRPr>
            </a:lvl1pPr>
          </a:lstStyle>
          <a:p>
            <a:pPr lvl="0"/>
            <a:r>
              <a:rPr lang="en-US"/>
              <a:t>Optional: Click to insert name</a:t>
            </a:r>
          </a:p>
        </p:txBody>
      </p:sp>
      <p:grpSp>
        <p:nvGrpSpPr>
          <p:cNvPr id="11" name="Group 2">
            <a:extLst>
              <a:ext uri="{FF2B5EF4-FFF2-40B4-BE49-F238E27FC236}">
                <a16:creationId xmlns:a16="http://schemas.microsoft.com/office/drawing/2014/main" id="{B242E001-D9F4-2560-DB75-071A41686F76}"/>
              </a:ext>
            </a:extLst>
          </p:cNvPr>
          <p:cNvGrpSpPr>
            <a:grpSpLocks noChangeAspect="1"/>
          </p:cNvGrpSpPr>
          <p:nvPr userDrawn="1"/>
        </p:nvGrpSpPr>
        <p:grpSpPr>
          <a:xfrm>
            <a:off x="443568" y="6021288"/>
            <a:ext cx="1872000" cy="420870"/>
            <a:chOff x="5094083" y="5360390"/>
            <a:chExt cx="3039349" cy="683316"/>
          </a:xfrm>
        </p:grpSpPr>
        <p:sp>
          <p:nvSpPr>
            <p:cNvPr id="12" name="Freeform: Shape 4">
              <a:extLst>
                <a:ext uri="{FF2B5EF4-FFF2-40B4-BE49-F238E27FC236}">
                  <a16:creationId xmlns:a16="http://schemas.microsoft.com/office/drawing/2014/main" id="{EA7AFA45-4D31-33E6-2A2F-BCAA05222BE0}"/>
                </a:ext>
              </a:extLst>
            </p:cNvPr>
            <p:cNvSpPr/>
            <p:nvPr/>
          </p:nvSpPr>
          <p:spPr>
            <a:xfrm>
              <a:off x="5094083" y="5369283"/>
              <a:ext cx="2467942" cy="674423"/>
            </a:xfrm>
            <a:custGeom>
              <a:avLst/>
              <a:gdLst>
                <a:gd name="connsiteX0" fmla="*/ 3092291 w 3171825"/>
                <a:gd name="connsiteY0" fmla="*/ 287179 h 866775"/>
                <a:gd name="connsiteX1" fmla="*/ 3059907 w 3171825"/>
                <a:gd name="connsiteY1" fmla="*/ 211931 h 866775"/>
                <a:gd name="connsiteX2" fmla="*/ 3027521 w 3171825"/>
                <a:gd name="connsiteY2" fmla="*/ 218599 h 866775"/>
                <a:gd name="connsiteX3" fmla="*/ 2960846 w 3171825"/>
                <a:gd name="connsiteY3" fmla="*/ 507206 h 866775"/>
                <a:gd name="connsiteX4" fmla="*/ 2816066 w 3171825"/>
                <a:gd name="connsiteY4" fmla="*/ 178594 h 866775"/>
                <a:gd name="connsiteX5" fmla="*/ 2679859 w 3171825"/>
                <a:gd name="connsiteY5" fmla="*/ 440531 h 866775"/>
                <a:gd name="connsiteX6" fmla="*/ 2670334 w 3171825"/>
                <a:gd name="connsiteY6" fmla="*/ 319564 h 866775"/>
                <a:gd name="connsiteX7" fmla="*/ 2677001 w 3171825"/>
                <a:gd name="connsiteY7" fmla="*/ 254794 h 866775"/>
                <a:gd name="connsiteX8" fmla="*/ 2611279 w 3171825"/>
                <a:gd name="connsiteY8" fmla="*/ 209074 h 866775"/>
                <a:gd name="connsiteX9" fmla="*/ 2533174 w 3171825"/>
                <a:gd name="connsiteY9" fmla="*/ 510064 h 866775"/>
                <a:gd name="connsiteX10" fmla="*/ 2470309 w 3171825"/>
                <a:gd name="connsiteY10" fmla="*/ 292894 h 866775"/>
                <a:gd name="connsiteX11" fmla="*/ 2405539 w 3171825"/>
                <a:gd name="connsiteY11" fmla="*/ 208121 h 866775"/>
                <a:gd name="connsiteX12" fmla="*/ 2325529 w 3171825"/>
                <a:gd name="connsiteY12" fmla="*/ 494824 h 866775"/>
                <a:gd name="connsiteX13" fmla="*/ 2206466 w 3171825"/>
                <a:gd name="connsiteY13" fmla="*/ 211931 h 866775"/>
                <a:gd name="connsiteX14" fmla="*/ 2087404 w 3171825"/>
                <a:gd name="connsiteY14" fmla="*/ 479584 h 866775"/>
                <a:gd name="connsiteX15" fmla="*/ 1983581 w 3171825"/>
                <a:gd name="connsiteY15" fmla="*/ 178594 h 866775"/>
                <a:gd name="connsiteX16" fmla="*/ 1877854 w 3171825"/>
                <a:gd name="connsiteY16" fmla="*/ 391954 h 866775"/>
                <a:gd name="connsiteX17" fmla="*/ 1867376 w 3171825"/>
                <a:gd name="connsiteY17" fmla="*/ 390049 h 866775"/>
                <a:gd name="connsiteX18" fmla="*/ 1866424 w 3171825"/>
                <a:gd name="connsiteY18" fmla="*/ 327184 h 866775"/>
                <a:gd name="connsiteX19" fmla="*/ 1807369 w 3171825"/>
                <a:gd name="connsiteY19" fmla="*/ 202406 h 866775"/>
                <a:gd name="connsiteX20" fmla="*/ 1654969 w 3171825"/>
                <a:gd name="connsiteY20" fmla="*/ 512921 h 866775"/>
                <a:gd name="connsiteX21" fmla="*/ 1592104 w 3171825"/>
                <a:gd name="connsiteY21" fmla="*/ 483394 h 866775"/>
                <a:gd name="connsiteX22" fmla="*/ 1719739 w 3171825"/>
                <a:gd name="connsiteY22" fmla="*/ 306229 h 866775"/>
                <a:gd name="connsiteX23" fmla="*/ 1619726 w 3171825"/>
                <a:gd name="connsiteY23" fmla="*/ 202406 h 866775"/>
                <a:gd name="connsiteX24" fmla="*/ 1483519 w 3171825"/>
                <a:gd name="connsiteY24" fmla="*/ 369094 h 866775"/>
                <a:gd name="connsiteX25" fmla="*/ 1503521 w 3171825"/>
                <a:gd name="connsiteY25" fmla="*/ 473869 h 866775"/>
                <a:gd name="connsiteX26" fmla="*/ 1418749 w 3171825"/>
                <a:gd name="connsiteY26" fmla="*/ 512921 h 866775"/>
                <a:gd name="connsiteX27" fmla="*/ 1400651 w 3171825"/>
                <a:gd name="connsiteY27" fmla="*/ 274796 h 866775"/>
                <a:gd name="connsiteX28" fmla="*/ 1336834 w 3171825"/>
                <a:gd name="connsiteY28" fmla="*/ 326231 h 866775"/>
                <a:gd name="connsiteX29" fmla="*/ 1262539 w 3171825"/>
                <a:gd name="connsiteY29" fmla="*/ 479584 h 866775"/>
                <a:gd name="connsiteX30" fmla="*/ 1223486 w 3171825"/>
                <a:gd name="connsiteY30" fmla="*/ 421481 h 866775"/>
                <a:gd name="connsiteX31" fmla="*/ 1402556 w 3171825"/>
                <a:gd name="connsiteY31" fmla="*/ 250031 h 866775"/>
                <a:gd name="connsiteX32" fmla="*/ 1343501 w 3171825"/>
                <a:gd name="connsiteY32" fmla="*/ 192881 h 866775"/>
                <a:gd name="connsiteX33" fmla="*/ 1181576 w 3171825"/>
                <a:gd name="connsiteY33" fmla="*/ 290989 h 866775"/>
                <a:gd name="connsiteX34" fmla="*/ 1086326 w 3171825"/>
                <a:gd name="connsiteY34" fmla="*/ 385286 h 866775"/>
                <a:gd name="connsiteX35" fmla="*/ 1088231 w 3171825"/>
                <a:gd name="connsiteY35" fmla="*/ 358616 h 866775"/>
                <a:gd name="connsiteX36" fmla="*/ 974884 w 3171825"/>
                <a:gd name="connsiteY36" fmla="*/ 204311 h 866775"/>
                <a:gd name="connsiteX37" fmla="*/ 883444 w 3171825"/>
                <a:gd name="connsiteY37" fmla="*/ 273844 h 866775"/>
                <a:gd name="connsiteX38" fmla="*/ 846296 w 3171825"/>
                <a:gd name="connsiteY38" fmla="*/ 213836 h 866775"/>
                <a:gd name="connsiteX39" fmla="*/ 805339 w 3171825"/>
                <a:gd name="connsiteY39" fmla="*/ 224314 h 866775"/>
                <a:gd name="connsiteX40" fmla="*/ 814864 w 3171825"/>
                <a:gd name="connsiteY40" fmla="*/ 334804 h 866775"/>
                <a:gd name="connsiteX41" fmla="*/ 742474 w 3171825"/>
                <a:gd name="connsiteY41" fmla="*/ 520541 h 866775"/>
                <a:gd name="connsiteX42" fmla="*/ 691991 w 3171825"/>
                <a:gd name="connsiteY42" fmla="*/ 309086 h 866775"/>
                <a:gd name="connsiteX43" fmla="*/ 671989 w 3171825"/>
                <a:gd name="connsiteY43" fmla="*/ 305276 h 866775"/>
                <a:gd name="connsiteX44" fmla="*/ 621506 w 3171825"/>
                <a:gd name="connsiteY44" fmla="*/ 399574 h 866775"/>
                <a:gd name="connsiteX45" fmla="*/ 539591 w 3171825"/>
                <a:gd name="connsiteY45" fmla="*/ 512921 h 866775"/>
                <a:gd name="connsiteX46" fmla="*/ 495776 w 3171825"/>
                <a:gd name="connsiteY46" fmla="*/ 443389 h 866775"/>
                <a:gd name="connsiteX47" fmla="*/ 685324 w 3171825"/>
                <a:gd name="connsiteY47" fmla="*/ 278606 h 866775"/>
                <a:gd name="connsiteX48" fmla="*/ 627221 w 3171825"/>
                <a:gd name="connsiteY48" fmla="*/ 214789 h 866775"/>
                <a:gd name="connsiteX49" fmla="*/ 437674 w 3171825"/>
                <a:gd name="connsiteY49" fmla="*/ 355759 h 866775"/>
                <a:gd name="connsiteX50" fmla="*/ 237649 w 3171825"/>
                <a:gd name="connsiteY50" fmla="*/ 529114 h 866775"/>
                <a:gd name="connsiteX51" fmla="*/ 97631 w 3171825"/>
                <a:gd name="connsiteY51" fmla="*/ 313849 h 866775"/>
                <a:gd name="connsiteX52" fmla="*/ 261461 w 3171825"/>
                <a:gd name="connsiteY52" fmla="*/ 69056 h 866775"/>
                <a:gd name="connsiteX53" fmla="*/ 329089 w 3171825"/>
                <a:gd name="connsiteY53" fmla="*/ 181451 h 866775"/>
                <a:gd name="connsiteX54" fmla="*/ 410051 w 3171825"/>
                <a:gd name="connsiteY54" fmla="*/ 121444 h 866775"/>
                <a:gd name="connsiteX55" fmla="*/ 265271 w 3171825"/>
                <a:gd name="connsiteY55" fmla="*/ 7144 h 866775"/>
                <a:gd name="connsiteX56" fmla="*/ 7144 w 3171825"/>
                <a:gd name="connsiteY56" fmla="*/ 324326 h 866775"/>
                <a:gd name="connsiteX57" fmla="*/ 220504 w 3171825"/>
                <a:gd name="connsiteY57" fmla="*/ 601504 h 866775"/>
                <a:gd name="connsiteX58" fmla="*/ 425291 w 3171825"/>
                <a:gd name="connsiteY58" fmla="*/ 472916 h 866775"/>
                <a:gd name="connsiteX59" fmla="*/ 525304 w 3171825"/>
                <a:gd name="connsiteY59" fmla="*/ 576739 h 866775"/>
                <a:gd name="connsiteX60" fmla="*/ 646271 w 3171825"/>
                <a:gd name="connsiteY60" fmla="*/ 485299 h 866775"/>
                <a:gd name="connsiteX61" fmla="*/ 734854 w 3171825"/>
                <a:gd name="connsiteY61" fmla="*/ 576739 h 866775"/>
                <a:gd name="connsiteX62" fmla="*/ 812959 w 3171825"/>
                <a:gd name="connsiteY62" fmla="*/ 532924 h 866775"/>
                <a:gd name="connsiteX63" fmla="*/ 904399 w 3171825"/>
                <a:gd name="connsiteY63" fmla="*/ 810101 h 866775"/>
                <a:gd name="connsiteX64" fmla="*/ 882491 w 3171825"/>
                <a:gd name="connsiteY64" fmla="*/ 577691 h 866775"/>
                <a:gd name="connsiteX65" fmla="*/ 969169 w 3171825"/>
                <a:gd name="connsiteY65" fmla="*/ 267176 h 866775"/>
                <a:gd name="connsiteX66" fmla="*/ 1015841 w 3171825"/>
                <a:gd name="connsiteY66" fmla="*/ 359569 h 866775"/>
                <a:gd name="connsiteX67" fmla="*/ 1007269 w 3171825"/>
                <a:gd name="connsiteY67" fmla="*/ 440531 h 866775"/>
                <a:gd name="connsiteX68" fmla="*/ 900589 w 3171825"/>
                <a:gd name="connsiteY68" fmla="*/ 545306 h 866775"/>
                <a:gd name="connsiteX69" fmla="*/ 941546 w 3171825"/>
                <a:gd name="connsiteY69" fmla="*/ 577691 h 866775"/>
                <a:gd name="connsiteX70" fmla="*/ 1072039 w 3171825"/>
                <a:gd name="connsiteY70" fmla="*/ 449104 h 866775"/>
                <a:gd name="connsiteX71" fmla="*/ 1150144 w 3171825"/>
                <a:gd name="connsiteY71" fmla="*/ 390049 h 866775"/>
                <a:gd name="connsiteX72" fmla="*/ 1149191 w 3171825"/>
                <a:gd name="connsiteY72" fmla="*/ 415766 h 866775"/>
                <a:gd name="connsiteX73" fmla="*/ 1244441 w 3171825"/>
                <a:gd name="connsiteY73" fmla="*/ 550069 h 866775"/>
                <a:gd name="connsiteX74" fmla="*/ 1349216 w 3171825"/>
                <a:gd name="connsiteY74" fmla="*/ 469106 h 866775"/>
                <a:gd name="connsiteX75" fmla="*/ 1352074 w 3171825"/>
                <a:gd name="connsiteY75" fmla="*/ 547211 h 866775"/>
                <a:gd name="connsiteX76" fmla="*/ 1155859 w 3171825"/>
                <a:gd name="connsiteY76" fmla="*/ 754856 h 866775"/>
                <a:gd name="connsiteX77" fmla="*/ 1259681 w 3171825"/>
                <a:gd name="connsiteY77" fmla="*/ 864394 h 866775"/>
                <a:gd name="connsiteX78" fmla="*/ 1419701 w 3171825"/>
                <a:gd name="connsiteY78" fmla="*/ 569119 h 866775"/>
                <a:gd name="connsiteX79" fmla="*/ 1529239 w 3171825"/>
                <a:gd name="connsiteY79" fmla="*/ 518636 h 866775"/>
                <a:gd name="connsiteX80" fmla="*/ 1640681 w 3171825"/>
                <a:gd name="connsiteY80" fmla="*/ 576739 h 866775"/>
                <a:gd name="connsiteX81" fmla="*/ 1813084 w 3171825"/>
                <a:gd name="connsiteY81" fmla="*/ 459581 h 866775"/>
                <a:gd name="connsiteX82" fmla="*/ 1868329 w 3171825"/>
                <a:gd name="connsiteY82" fmla="*/ 576739 h 866775"/>
                <a:gd name="connsiteX83" fmla="*/ 1980724 w 3171825"/>
                <a:gd name="connsiteY83" fmla="*/ 273844 h 866775"/>
                <a:gd name="connsiteX84" fmla="*/ 2074069 w 3171825"/>
                <a:gd name="connsiteY84" fmla="*/ 601504 h 866775"/>
                <a:gd name="connsiteX85" fmla="*/ 2198846 w 3171825"/>
                <a:gd name="connsiteY85" fmla="*/ 312896 h 866775"/>
                <a:gd name="connsiteX86" fmla="*/ 2307432 w 3171825"/>
                <a:gd name="connsiteY86" fmla="*/ 576739 h 866775"/>
                <a:gd name="connsiteX87" fmla="*/ 2412207 w 3171825"/>
                <a:gd name="connsiteY87" fmla="*/ 428149 h 866775"/>
                <a:gd name="connsiteX88" fmla="*/ 2521744 w 3171825"/>
                <a:gd name="connsiteY88" fmla="*/ 576739 h 866775"/>
                <a:gd name="connsiteX89" fmla="*/ 2618899 w 3171825"/>
                <a:gd name="connsiteY89" fmla="*/ 486251 h 866775"/>
                <a:gd name="connsiteX90" fmla="*/ 2670334 w 3171825"/>
                <a:gd name="connsiteY90" fmla="*/ 576739 h 866775"/>
                <a:gd name="connsiteX91" fmla="*/ 2803684 w 3171825"/>
                <a:gd name="connsiteY91" fmla="*/ 274796 h 866775"/>
                <a:gd name="connsiteX92" fmla="*/ 2947511 w 3171825"/>
                <a:gd name="connsiteY92" fmla="*/ 576739 h 866775"/>
                <a:gd name="connsiteX93" fmla="*/ 3040857 w 3171825"/>
                <a:gd name="connsiteY93" fmla="*/ 474821 h 866775"/>
                <a:gd name="connsiteX94" fmla="*/ 3121819 w 3171825"/>
                <a:gd name="connsiteY94" fmla="*/ 576739 h 866775"/>
                <a:gd name="connsiteX95" fmla="*/ 3169444 w 3171825"/>
                <a:gd name="connsiteY95" fmla="*/ 550069 h 866775"/>
                <a:gd name="connsiteX96" fmla="*/ 3092291 w 3171825"/>
                <a:gd name="connsiteY96" fmla="*/ 287179 h 866775"/>
                <a:gd name="connsiteX97" fmla="*/ 1267301 w 3171825"/>
                <a:gd name="connsiteY97" fmla="*/ 806291 h 866775"/>
                <a:gd name="connsiteX98" fmla="*/ 1226344 w 3171825"/>
                <a:gd name="connsiteY98" fmla="*/ 751999 h 866775"/>
                <a:gd name="connsiteX99" fmla="*/ 1353026 w 3171825"/>
                <a:gd name="connsiteY99" fmla="*/ 597694 h 866775"/>
                <a:gd name="connsiteX100" fmla="*/ 1267301 w 3171825"/>
                <a:gd name="connsiteY100" fmla="*/ 806291 h 866775"/>
                <a:gd name="connsiteX101" fmla="*/ 1614964 w 3171825"/>
                <a:gd name="connsiteY101" fmla="*/ 257651 h 866775"/>
                <a:gd name="connsiteX102" fmla="*/ 1653064 w 3171825"/>
                <a:gd name="connsiteY102" fmla="*/ 315754 h 866775"/>
                <a:gd name="connsiteX103" fmla="*/ 1569244 w 3171825"/>
                <a:gd name="connsiteY103" fmla="*/ 438626 h 866775"/>
                <a:gd name="connsiteX104" fmla="*/ 1614964 w 3171825"/>
                <a:gd name="connsiteY104" fmla="*/ 257651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171825" h="866775">
                  <a:moveTo>
                    <a:pt x="3092291" y="287179"/>
                  </a:moveTo>
                  <a:cubicBezTo>
                    <a:pt x="3092291" y="241459"/>
                    <a:pt x="3089434" y="211931"/>
                    <a:pt x="3059907" y="211931"/>
                  </a:cubicBezTo>
                  <a:cubicBezTo>
                    <a:pt x="3046571" y="211931"/>
                    <a:pt x="3039904" y="214789"/>
                    <a:pt x="3027521" y="218599"/>
                  </a:cubicBezTo>
                  <a:cubicBezTo>
                    <a:pt x="3037999" y="371951"/>
                    <a:pt x="3003709" y="507206"/>
                    <a:pt x="2960846" y="507206"/>
                  </a:cubicBezTo>
                  <a:cubicBezTo>
                    <a:pt x="2905601" y="507206"/>
                    <a:pt x="2933224" y="178594"/>
                    <a:pt x="2816066" y="178594"/>
                  </a:cubicBezTo>
                  <a:cubicBezTo>
                    <a:pt x="2707482" y="178594"/>
                    <a:pt x="2692241" y="440531"/>
                    <a:pt x="2679859" y="440531"/>
                  </a:cubicBezTo>
                  <a:cubicBezTo>
                    <a:pt x="2671286" y="440531"/>
                    <a:pt x="2670334" y="371951"/>
                    <a:pt x="2670334" y="319564"/>
                  </a:cubicBezTo>
                  <a:cubicBezTo>
                    <a:pt x="2675096" y="294799"/>
                    <a:pt x="2677001" y="271939"/>
                    <a:pt x="2677001" y="254794"/>
                  </a:cubicBezTo>
                  <a:cubicBezTo>
                    <a:pt x="2677001" y="230029"/>
                    <a:pt x="2667476" y="188119"/>
                    <a:pt x="2611279" y="209074"/>
                  </a:cubicBezTo>
                  <a:cubicBezTo>
                    <a:pt x="2613184" y="396716"/>
                    <a:pt x="2576036" y="510064"/>
                    <a:pt x="2533174" y="510064"/>
                  </a:cubicBezTo>
                  <a:cubicBezTo>
                    <a:pt x="2471261" y="510064"/>
                    <a:pt x="2470309" y="340519"/>
                    <a:pt x="2470309" y="292894"/>
                  </a:cubicBezTo>
                  <a:cubicBezTo>
                    <a:pt x="2470309" y="247174"/>
                    <a:pt x="2473166" y="186214"/>
                    <a:pt x="2405539" y="208121"/>
                  </a:cubicBezTo>
                  <a:cubicBezTo>
                    <a:pt x="2395061" y="371951"/>
                    <a:pt x="2352199" y="494824"/>
                    <a:pt x="2325529" y="494824"/>
                  </a:cubicBezTo>
                  <a:cubicBezTo>
                    <a:pt x="2285524" y="494824"/>
                    <a:pt x="2293144" y="211931"/>
                    <a:pt x="2206466" y="211931"/>
                  </a:cubicBezTo>
                  <a:cubicBezTo>
                    <a:pt x="2128361" y="211931"/>
                    <a:pt x="2103596" y="479584"/>
                    <a:pt x="2087404" y="479584"/>
                  </a:cubicBezTo>
                  <a:cubicBezTo>
                    <a:pt x="2057876" y="479584"/>
                    <a:pt x="2096929" y="178594"/>
                    <a:pt x="1983581" y="178594"/>
                  </a:cubicBezTo>
                  <a:cubicBezTo>
                    <a:pt x="1924526" y="178594"/>
                    <a:pt x="1900714" y="279559"/>
                    <a:pt x="1877854" y="391954"/>
                  </a:cubicBezTo>
                  <a:cubicBezTo>
                    <a:pt x="1873091" y="413861"/>
                    <a:pt x="1868329" y="414814"/>
                    <a:pt x="1867376" y="390049"/>
                  </a:cubicBezTo>
                  <a:cubicBezTo>
                    <a:pt x="1866424" y="370046"/>
                    <a:pt x="1866424" y="347186"/>
                    <a:pt x="1866424" y="327184"/>
                  </a:cubicBezTo>
                  <a:cubicBezTo>
                    <a:pt x="1894999" y="213836"/>
                    <a:pt x="1859756" y="171926"/>
                    <a:pt x="1807369" y="202406"/>
                  </a:cubicBezTo>
                  <a:cubicBezTo>
                    <a:pt x="1824514" y="411004"/>
                    <a:pt x="1728311" y="512921"/>
                    <a:pt x="1654969" y="512921"/>
                  </a:cubicBezTo>
                  <a:cubicBezTo>
                    <a:pt x="1628299" y="512921"/>
                    <a:pt x="1607344" y="501491"/>
                    <a:pt x="1592104" y="483394"/>
                  </a:cubicBezTo>
                  <a:cubicBezTo>
                    <a:pt x="1680686" y="429101"/>
                    <a:pt x="1719739" y="367189"/>
                    <a:pt x="1719739" y="306229"/>
                  </a:cubicBezTo>
                  <a:cubicBezTo>
                    <a:pt x="1719739" y="240506"/>
                    <a:pt x="1681639" y="202406"/>
                    <a:pt x="1619726" y="202406"/>
                  </a:cubicBezTo>
                  <a:cubicBezTo>
                    <a:pt x="1532096" y="202406"/>
                    <a:pt x="1483519" y="292894"/>
                    <a:pt x="1483519" y="369094"/>
                  </a:cubicBezTo>
                  <a:cubicBezTo>
                    <a:pt x="1483519" y="410051"/>
                    <a:pt x="1491139" y="445294"/>
                    <a:pt x="1503521" y="473869"/>
                  </a:cubicBezTo>
                  <a:cubicBezTo>
                    <a:pt x="1473041" y="488156"/>
                    <a:pt x="1445419" y="500539"/>
                    <a:pt x="1418749" y="512921"/>
                  </a:cubicBezTo>
                  <a:cubicBezTo>
                    <a:pt x="1416844" y="433864"/>
                    <a:pt x="1407319" y="350996"/>
                    <a:pt x="1400651" y="274796"/>
                  </a:cubicBezTo>
                  <a:cubicBezTo>
                    <a:pt x="1353979" y="262414"/>
                    <a:pt x="1340644" y="284321"/>
                    <a:pt x="1336834" y="326231"/>
                  </a:cubicBezTo>
                  <a:cubicBezTo>
                    <a:pt x="1328261" y="420529"/>
                    <a:pt x="1293971" y="479584"/>
                    <a:pt x="1262539" y="479584"/>
                  </a:cubicBezTo>
                  <a:cubicBezTo>
                    <a:pt x="1239679" y="479584"/>
                    <a:pt x="1225391" y="451009"/>
                    <a:pt x="1223486" y="421481"/>
                  </a:cubicBezTo>
                  <a:cubicBezTo>
                    <a:pt x="1214914" y="270034"/>
                    <a:pt x="1337786" y="228124"/>
                    <a:pt x="1402556" y="250031"/>
                  </a:cubicBezTo>
                  <a:cubicBezTo>
                    <a:pt x="1415891" y="216694"/>
                    <a:pt x="1401604" y="192881"/>
                    <a:pt x="1343501" y="192881"/>
                  </a:cubicBezTo>
                  <a:cubicBezTo>
                    <a:pt x="1273016" y="192881"/>
                    <a:pt x="1220629" y="235744"/>
                    <a:pt x="1181576" y="290989"/>
                  </a:cubicBezTo>
                  <a:cubicBezTo>
                    <a:pt x="1155859" y="327184"/>
                    <a:pt x="1126331" y="353854"/>
                    <a:pt x="1086326" y="385286"/>
                  </a:cubicBezTo>
                  <a:cubicBezTo>
                    <a:pt x="1087279" y="375761"/>
                    <a:pt x="1088231" y="367189"/>
                    <a:pt x="1088231" y="358616"/>
                  </a:cubicBezTo>
                  <a:cubicBezTo>
                    <a:pt x="1088231" y="251936"/>
                    <a:pt x="1030129" y="204311"/>
                    <a:pt x="974884" y="204311"/>
                  </a:cubicBezTo>
                  <a:cubicBezTo>
                    <a:pt x="929164" y="204311"/>
                    <a:pt x="900589" y="231934"/>
                    <a:pt x="883444" y="273844"/>
                  </a:cubicBezTo>
                  <a:cubicBezTo>
                    <a:pt x="879634" y="231934"/>
                    <a:pt x="871061" y="213836"/>
                    <a:pt x="846296" y="213836"/>
                  </a:cubicBezTo>
                  <a:cubicBezTo>
                    <a:pt x="835819" y="213836"/>
                    <a:pt x="821531" y="216694"/>
                    <a:pt x="805339" y="224314"/>
                  </a:cubicBezTo>
                  <a:cubicBezTo>
                    <a:pt x="812959" y="248126"/>
                    <a:pt x="814864" y="300514"/>
                    <a:pt x="814864" y="334804"/>
                  </a:cubicBezTo>
                  <a:cubicBezTo>
                    <a:pt x="814864" y="463391"/>
                    <a:pt x="777716" y="520541"/>
                    <a:pt x="742474" y="520541"/>
                  </a:cubicBezTo>
                  <a:cubicBezTo>
                    <a:pt x="701516" y="520541"/>
                    <a:pt x="695801" y="368141"/>
                    <a:pt x="691991" y="309086"/>
                  </a:cubicBezTo>
                  <a:cubicBezTo>
                    <a:pt x="687229" y="307181"/>
                    <a:pt x="681514" y="305276"/>
                    <a:pt x="671989" y="305276"/>
                  </a:cubicBezTo>
                  <a:cubicBezTo>
                    <a:pt x="635794" y="305276"/>
                    <a:pt x="631031" y="354806"/>
                    <a:pt x="621506" y="399574"/>
                  </a:cubicBezTo>
                  <a:cubicBezTo>
                    <a:pt x="611029" y="450056"/>
                    <a:pt x="582454" y="512921"/>
                    <a:pt x="539591" y="512921"/>
                  </a:cubicBezTo>
                  <a:cubicBezTo>
                    <a:pt x="513874" y="512921"/>
                    <a:pt x="497681" y="488156"/>
                    <a:pt x="495776" y="443389"/>
                  </a:cubicBezTo>
                  <a:cubicBezTo>
                    <a:pt x="491966" y="352901"/>
                    <a:pt x="567214" y="245269"/>
                    <a:pt x="685324" y="278606"/>
                  </a:cubicBezTo>
                  <a:cubicBezTo>
                    <a:pt x="700564" y="242411"/>
                    <a:pt x="676751" y="214789"/>
                    <a:pt x="627221" y="214789"/>
                  </a:cubicBezTo>
                  <a:cubicBezTo>
                    <a:pt x="540544" y="214789"/>
                    <a:pt x="469106" y="279559"/>
                    <a:pt x="437674" y="355759"/>
                  </a:cubicBezTo>
                  <a:cubicBezTo>
                    <a:pt x="406241" y="426244"/>
                    <a:pt x="350996" y="529114"/>
                    <a:pt x="237649" y="529114"/>
                  </a:cubicBezTo>
                  <a:cubicBezTo>
                    <a:pt x="157639" y="529114"/>
                    <a:pt x="97631" y="459581"/>
                    <a:pt x="97631" y="313849"/>
                  </a:cubicBezTo>
                  <a:cubicBezTo>
                    <a:pt x="97631" y="188119"/>
                    <a:pt x="176689" y="69056"/>
                    <a:pt x="261461" y="69056"/>
                  </a:cubicBezTo>
                  <a:cubicBezTo>
                    <a:pt x="320516" y="69056"/>
                    <a:pt x="333851" y="127159"/>
                    <a:pt x="329089" y="181451"/>
                  </a:cubicBezTo>
                  <a:cubicBezTo>
                    <a:pt x="359569" y="206216"/>
                    <a:pt x="410051" y="183356"/>
                    <a:pt x="410051" y="121444"/>
                  </a:cubicBezTo>
                  <a:cubicBezTo>
                    <a:pt x="410051" y="79534"/>
                    <a:pt x="375761" y="7144"/>
                    <a:pt x="265271" y="7144"/>
                  </a:cubicBezTo>
                  <a:cubicBezTo>
                    <a:pt x="128111" y="7144"/>
                    <a:pt x="7144" y="144304"/>
                    <a:pt x="7144" y="324326"/>
                  </a:cubicBezTo>
                  <a:cubicBezTo>
                    <a:pt x="7144" y="498634"/>
                    <a:pt x="95726" y="601504"/>
                    <a:pt x="220504" y="601504"/>
                  </a:cubicBezTo>
                  <a:cubicBezTo>
                    <a:pt x="299561" y="601504"/>
                    <a:pt x="373856" y="556736"/>
                    <a:pt x="425291" y="472916"/>
                  </a:cubicBezTo>
                  <a:cubicBezTo>
                    <a:pt x="438626" y="545306"/>
                    <a:pt x="488156" y="576739"/>
                    <a:pt x="525304" y="576739"/>
                  </a:cubicBezTo>
                  <a:cubicBezTo>
                    <a:pt x="585311" y="576739"/>
                    <a:pt x="624364" y="537686"/>
                    <a:pt x="646271" y="485299"/>
                  </a:cubicBezTo>
                  <a:cubicBezTo>
                    <a:pt x="659606" y="537686"/>
                    <a:pt x="688181" y="576739"/>
                    <a:pt x="734854" y="576739"/>
                  </a:cubicBezTo>
                  <a:cubicBezTo>
                    <a:pt x="768191" y="576739"/>
                    <a:pt x="793909" y="559594"/>
                    <a:pt x="812959" y="532924"/>
                  </a:cubicBezTo>
                  <a:cubicBezTo>
                    <a:pt x="805339" y="716756"/>
                    <a:pt x="795814" y="832961"/>
                    <a:pt x="904399" y="810101"/>
                  </a:cubicBezTo>
                  <a:cubicBezTo>
                    <a:pt x="887254" y="757714"/>
                    <a:pt x="882491" y="663416"/>
                    <a:pt x="882491" y="577691"/>
                  </a:cubicBezTo>
                  <a:cubicBezTo>
                    <a:pt x="882491" y="344329"/>
                    <a:pt x="920591" y="267176"/>
                    <a:pt x="969169" y="267176"/>
                  </a:cubicBezTo>
                  <a:cubicBezTo>
                    <a:pt x="1004411" y="267176"/>
                    <a:pt x="1015841" y="311944"/>
                    <a:pt x="1015841" y="359569"/>
                  </a:cubicBezTo>
                  <a:cubicBezTo>
                    <a:pt x="1015841" y="385286"/>
                    <a:pt x="1012984" y="413861"/>
                    <a:pt x="1007269" y="440531"/>
                  </a:cubicBezTo>
                  <a:cubicBezTo>
                    <a:pt x="948214" y="477679"/>
                    <a:pt x="900589" y="507206"/>
                    <a:pt x="900589" y="545306"/>
                  </a:cubicBezTo>
                  <a:cubicBezTo>
                    <a:pt x="900589" y="574834"/>
                    <a:pt x="922496" y="577691"/>
                    <a:pt x="941546" y="577691"/>
                  </a:cubicBezTo>
                  <a:cubicBezTo>
                    <a:pt x="987266" y="577691"/>
                    <a:pt x="1041559" y="532924"/>
                    <a:pt x="1072039" y="449104"/>
                  </a:cubicBezTo>
                  <a:cubicBezTo>
                    <a:pt x="1098709" y="432911"/>
                    <a:pt x="1125379" y="414814"/>
                    <a:pt x="1150144" y="390049"/>
                  </a:cubicBezTo>
                  <a:cubicBezTo>
                    <a:pt x="1149191" y="398621"/>
                    <a:pt x="1149191" y="407194"/>
                    <a:pt x="1149191" y="415766"/>
                  </a:cubicBezTo>
                  <a:cubicBezTo>
                    <a:pt x="1149191" y="499586"/>
                    <a:pt x="1185386" y="550069"/>
                    <a:pt x="1244441" y="550069"/>
                  </a:cubicBezTo>
                  <a:cubicBezTo>
                    <a:pt x="1290161" y="550069"/>
                    <a:pt x="1324451" y="517684"/>
                    <a:pt x="1349216" y="469106"/>
                  </a:cubicBezTo>
                  <a:cubicBezTo>
                    <a:pt x="1351121" y="496729"/>
                    <a:pt x="1352074" y="523399"/>
                    <a:pt x="1352074" y="547211"/>
                  </a:cubicBezTo>
                  <a:cubicBezTo>
                    <a:pt x="1258729" y="590074"/>
                    <a:pt x="1155859" y="633889"/>
                    <a:pt x="1155859" y="754856"/>
                  </a:cubicBezTo>
                  <a:cubicBezTo>
                    <a:pt x="1155859" y="817721"/>
                    <a:pt x="1201579" y="864394"/>
                    <a:pt x="1259681" y="864394"/>
                  </a:cubicBezTo>
                  <a:cubicBezTo>
                    <a:pt x="1389221" y="864394"/>
                    <a:pt x="1418749" y="728186"/>
                    <a:pt x="1419701" y="569119"/>
                  </a:cubicBezTo>
                  <a:cubicBezTo>
                    <a:pt x="1461611" y="551021"/>
                    <a:pt x="1493044" y="536734"/>
                    <a:pt x="1529239" y="518636"/>
                  </a:cubicBezTo>
                  <a:cubicBezTo>
                    <a:pt x="1560671" y="557689"/>
                    <a:pt x="1602581" y="576739"/>
                    <a:pt x="1640681" y="576739"/>
                  </a:cubicBezTo>
                  <a:cubicBezTo>
                    <a:pt x="1714024" y="576739"/>
                    <a:pt x="1768316" y="537686"/>
                    <a:pt x="1813084" y="459581"/>
                  </a:cubicBezTo>
                  <a:cubicBezTo>
                    <a:pt x="1820704" y="519589"/>
                    <a:pt x="1835944" y="576739"/>
                    <a:pt x="1868329" y="576739"/>
                  </a:cubicBezTo>
                  <a:cubicBezTo>
                    <a:pt x="1926431" y="576739"/>
                    <a:pt x="1937861" y="273844"/>
                    <a:pt x="1980724" y="273844"/>
                  </a:cubicBezTo>
                  <a:cubicBezTo>
                    <a:pt x="2014061" y="273844"/>
                    <a:pt x="1986439" y="601504"/>
                    <a:pt x="2074069" y="601504"/>
                  </a:cubicBezTo>
                  <a:cubicBezTo>
                    <a:pt x="2148364" y="601504"/>
                    <a:pt x="2162651" y="312896"/>
                    <a:pt x="2198846" y="312896"/>
                  </a:cubicBezTo>
                  <a:cubicBezTo>
                    <a:pt x="2224564" y="312896"/>
                    <a:pt x="2226469" y="576739"/>
                    <a:pt x="2307432" y="576739"/>
                  </a:cubicBezTo>
                  <a:cubicBezTo>
                    <a:pt x="2347436" y="576739"/>
                    <a:pt x="2390299" y="529114"/>
                    <a:pt x="2412207" y="428149"/>
                  </a:cubicBezTo>
                  <a:cubicBezTo>
                    <a:pt x="2422684" y="494824"/>
                    <a:pt x="2456021" y="576739"/>
                    <a:pt x="2521744" y="576739"/>
                  </a:cubicBezTo>
                  <a:cubicBezTo>
                    <a:pt x="2559844" y="576739"/>
                    <a:pt x="2593182" y="537686"/>
                    <a:pt x="2618899" y="486251"/>
                  </a:cubicBezTo>
                  <a:cubicBezTo>
                    <a:pt x="2625566" y="539591"/>
                    <a:pt x="2640807" y="576739"/>
                    <a:pt x="2670334" y="576739"/>
                  </a:cubicBezTo>
                  <a:cubicBezTo>
                    <a:pt x="2746534" y="576739"/>
                    <a:pt x="2743676" y="274796"/>
                    <a:pt x="2803684" y="274796"/>
                  </a:cubicBezTo>
                  <a:cubicBezTo>
                    <a:pt x="2850357" y="274796"/>
                    <a:pt x="2836069" y="576739"/>
                    <a:pt x="2947511" y="576739"/>
                  </a:cubicBezTo>
                  <a:cubicBezTo>
                    <a:pt x="3000851" y="576739"/>
                    <a:pt x="3025616" y="531971"/>
                    <a:pt x="3040857" y="474821"/>
                  </a:cubicBezTo>
                  <a:cubicBezTo>
                    <a:pt x="3061811" y="558641"/>
                    <a:pt x="3094196" y="576739"/>
                    <a:pt x="3121819" y="576739"/>
                  </a:cubicBezTo>
                  <a:cubicBezTo>
                    <a:pt x="3138964" y="576739"/>
                    <a:pt x="3152299" y="571024"/>
                    <a:pt x="3169444" y="550069"/>
                  </a:cubicBezTo>
                  <a:cubicBezTo>
                    <a:pt x="3085624" y="511969"/>
                    <a:pt x="3092291" y="375761"/>
                    <a:pt x="3092291" y="287179"/>
                  </a:cubicBezTo>
                  <a:close/>
                  <a:moveTo>
                    <a:pt x="1267301" y="806291"/>
                  </a:moveTo>
                  <a:cubicBezTo>
                    <a:pt x="1240631" y="806291"/>
                    <a:pt x="1226344" y="780574"/>
                    <a:pt x="1226344" y="751999"/>
                  </a:cubicBezTo>
                  <a:cubicBezTo>
                    <a:pt x="1226344" y="674846"/>
                    <a:pt x="1283494" y="632936"/>
                    <a:pt x="1353026" y="597694"/>
                  </a:cubicBezTo>
                  <a:cubicBezTo>
                    <a:pt x="1349216" y="768191"/>
                    <a:pt x="1310164" y="806291"/>
                    <a:pt x="1267301" y="806291"/>
                  </a:cubicBezTo>
                  <a:close/>
                  <a:moveTo>
                    <a:pt x="1614964" y="257651"/>
                  </a:moveTo>
                  <a:cubicBezTo>
                    <a:pt x="1640681" y="257651"/>
                    <a:pt x="1655921" y="281464"/>
                    <a:pt x="1653064" y="315754"/>
                  </a:cubicBezTo>
                  <a:cubicBezTo>
                    <a:pt x="1650206" y="355759"/>
                    <a:pt x="1620679" y="402431"/>
                    <a:pt x="1569244" y="438626"/>
                  </a:cubicBezTo>
                  <a:cubicBezTo>
                    <a:pt x="1543526" y="362426"/>
                    <a:pt x="1563529" y="257651"/>
                    <a:pt x="1614964" y="257651"/>
                  </a:cubicBezTo>
                  <a:close/>
                </a:path>
              </a:pathLst>
            </a:custGeom>
            <a:solidFill>
              <a:srgbClr val="FFFFFF"/>
            </a:solidFill>
            <a:ln w="9525" cap="flat">
              <a:noFill/>
              <a:prstDash val="solid"/>
              <a:miter/>
            </a:ln>
          </p:spPr>
          <p:txBody>
            <a:bodyPr rtlCol="0" anchor="ctr"/>
            <a:lstStyle/>
            <a:p>
              <a:endParaRPr lang="en-US" sz="1800"/>
            </a:p>
          </p:txBody>
        </p:sp>
        <p:sp>
          <p:nvSpPr>
            <p:cNvPr id="13" name="Freeform: Shape 5">
              <a:extLst>
                <a:ext uri="{FF2B5EF4-FFF2-40B4-BE49-F238E27FC236}">
                  <a16:creationId xmlns:a16="http://schemas.microsoft.com/office/drawing/2014/main" id="{05CFBE72-0371-75B9-898F-07585635B52C}"/>
                </a:ext>
              </a:extLst>
            </p:cNvPr>
            <p:cNvSpPr/>
            <p:nvPr/>
          </p:nvSpPr>
          <p:spPr>
            <a:xfrm>
              <a:off x="6953539" y="5402609"/>
              <a:ext cx="74112" cy="81524"/>
            </a:xfrm>
            <a:custGeom>
              <a:avLst/>
              <a:gdLst>
                <a:gd name="connsiteX0" fmla="*/ 51942 w 95250"/>
                <a:gd name="connsiteY0" fmla="*/ 99569 h 104775"/>
                <a:gd name="connsiteX1" fmla="*/ 93853 w 95250"/>
                <a:gd name="connsiteY1" fmla="*/ 51944 h 104775"/>
                <a:gd name="connsiteX2" fmla="*/ 51942 w 95250"/>
                <a:gd name="connsiteY2" fmla="*/ 7176 h 104775"/>
                <a:gd name="connsiteX3" fmla="*/ 7175 w 95250"/>
                <a:gd name="connsiteY3" fmla="*/ 54801 h 104775"/>
                <a:gd name="connsiteX4" fmla="*/ 51942 w 95250"/>
                <a:gd name="connsiteY4" fmla="*/ 99569 h 10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104775">
                  <a:moveTo>
                    <a:pt x="51942" y="99569"/>
                  </a:moveTo>
                  <a:cubicBezTo>
                    <a:pt x="76707" y="98616"/>
                    <a:pt x="93853" y="77661"/>
                    <a:pt x="93853" y="51944"/>
                  </a:cubicBezTo>
                  <a:cubicBezTo>
                    <a:pt x="93853" y="26226"/>
                    <a:pt x="76707" y="6224"/>
                    <a:pt x="51942" y="7176"/>
                  </a:cubicBezTo>
                  <a:cubicBezTo>
                    <a:pt x="27178" y="8129"/>
                    <a:pt x="7175" y="29084"/>
                    <a:pt x="7175" y="54801"/>
                  </a:cubicBezTo>
                  <a:cubicBezTo>
                    <a:pt x="6222" y="80519"/>
                    <a:pt x="27178" y="100521"/>
                    <a:pt x="51942" y="99569"/>
                  </a:cubicBezTo>
                  <a:close/>
                </a:path>
              </a:pathLst>
            </a:custGeom>
            <a:solidFill>
              <a:srgbClr val="FFFFFF"/>
            </a:solidFill>
            <a:ln w="9525" cap="flat">
              <a:noFill/>
              <a:prstDash val="solid"/>
              <a:miter/>
            </a:ln>
          </p:spPr>
          <p:txBody>
            <a:bodyPr rtlCol="0" anchor="ctr"/>
            <a:lstStyle/>
            <a:p>
              <a:endParaRPr lang="en-US" sz="1800"/>
            </a:p>
          </p:txBody>
        </p:sp>
        <p:sp>
          <p:nvSpPr>
            <p:cNvPr id="14" name="Freeform: Shape 6">
              <a:extLst>
                <a:ext uri="{FF2B5EF4-FFF2-40B4-BE49-F238E27FC236}">
                  <a16:creationId xmlns:a16="http://schemas.microsoft.com/office/drawing/2014/main" id="{2576038A-3386-9D73-0067-BFB5DEACF90C}"/>
                </a:ext>
              </a:extLst>
            </p:cNvPr>
            <p:cNvSpPr/>
            <p:nvPr/>
          </p:nvSpPr>
          <p:spPr>
            <a:xfrm>
              <a:off x="7436776" y="5416688"/>
              <a:ext cx="74112" cy="74112"/>
            </a:xfrm>
            <a:custGeom>
              <a:avLst/>
              <a:gdLst>
                <a:gd name="connsiteX0" fmla="*/ 48101 w 95250"/>
                <a:gd name="connsiteY0" fmla="*/ 94808 h 95250"/>
                <a:gd name="connsiteX1" fmla="*/ 89059 w 95250"/>
                <a:gd name="connsiteY1" fmla="*/ 49088 h 95250"/>
                <a:gd name="connsiteX2" fmla="*/ 48101 w 95250"/>
                <a:gd name="connsiteY2" fmla="*/ 7178 h 95250"/>
                <a:gd name="connsiteX3" fmla="*/ 7144 w 95250"/>
                <a:gd name="connsiteY3" fmla="*/ 52898 h 95250"/>
                <a:gd name="connsiteX4" fmla="*/ 48101 w 95250"/>
                <a:gd name="connsiteY4" fmla="*/ 94808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48101" y="94808"/>
                  </a:moveTo>
                  <a:cubicBezTo>
                    <a:pt x="70961" y="93856"/>
                    <a:pt x="89059" y="73853"/>
                    <a:pt x="89059" y="49088"/>
                  </a:cubicBezTo>
                  <a:cubicBezTo>
                    <a:pt x="89059" y="25275"/>
                    <a:pt x="70961" y="6225"/>
                    <a:pt x="48101" y="7178"/>
                  </a:cubicBezTo>
                  <a:cubicBezTo>
                    <a:pt x="25241" y="8131"/>
                    <a:pt x="7144" y="28133"/>
                    <a:pt x="7144" y="52898"/>
                  </a:cubicBezTo>
                  <a:cubicBezTo>
                    <a:pt x="8096" y="76711"/>
                    <a:pt x="26194" y="95761"/>
                    <a:pt x="48101" y="94808"/>
                  </a:cubicBezTo>
                  <a:close/>
                </a:path>
              </a:pathLst>
            </a:custGeom>
            <a:solidFill>
              <a:srgbClr val="FFFFFF"/>
            </a:solidFill>
            <a:ln w="9525" cap="flat">
              <a:noFill/>
              <a:prstDash val="solid"/>
              <a:miter/>
            </a:ln>
          </p:spPr>
          <p:txBody>
            <a:bodyPr rtlCol="0" anchor="ctr"/>
            <a:lstStyle/>
            <a:p>
              <a:endParaRPr lang="en-US" sz="1800"/>
            </a:p>
          </p:txBody>
        </p:sp>
        <p:sp>
          <p:nvSpPr>
            <p:cNvPr id="15" name="Freeform: Shape 7">
              <a:extLst>
                <a:ext uri="{FF2B5EF4-FFF2-40B4-BE49-F238E27FC236}">
                  <a16:creationId xmlns:a16="http://schemas.microsoft.com/office/drawing/2014/main" id="{32E84BB6-5500-095D-2587-055D5965FCC3}"/>
                </a:ext>
              </a:extLst>
            </p:cNvPr>
            <p:cNvSpPr/>
            <p:nvPr/>
          </p:nvSpPr>
          <p:spPr>
            <a:xfrm>
              <a:off x="7591670" y="5360390"/>
              <a:ext cx="526198" cy="452086"/>
            </a:xfrm>
            <a:custGeom>
              <a:avLst/>
              <a:gdLst>
                <a:gd name="connsiteX0" fmla="*/ 553879 w 676275"/>
                <a:gd name="connsiteY0" fmla="*/ 254794 h 581025"/>
                <a:gd name="connsiteX1" fmla="*/ 451009 w 676275"/>
                <a:gd name="connsiteY1" fmla="*/ 342424 h 581025"/>
                <a:gd name="connsiteX2" fmla="*/ 375761 w 676275"/>
                <a:gd name="connsiteY2" fmla="*/ 469106 h 581025"/>
                <a:gd name="connsiteX3" fmla="*/ 273844 w 676275"/>
                <a:gd name="connsiteY3" fmla="*/ 561499 h 581025"/>
                <a:gd name="connsiteX4" fmla="*/ 132874 w 676275"/>
                <a:gd name="connsiteY4" fmla="*/ 569119 h 581025"/>
                <a:gd name="connsiteX5" fmla="*/ 7144 w 676275"/>
                <a:gd name="connsiteY5" fmla="*/ 383381 h 581025"/>
                <a:gd name="connsiteX6" fmla="*/ 371951 w 676275"/>
                <a:gd name="connsiteY6" fmla="*/ 7144 h 581025"/>
                <a:gd name="connsiteX7" fmla="*/ 371951 w 676275"/>
                <a:gd name="connsiteY7" fmla="*/ 7144 h 581025"/>
                <a:gd name="connsiteX8" fmla="*/ 371951 w 676275"/>
                <a:gd name="connsiteY8" fmla="*/ 7144 h 581025"/>
                <a:gd name="connsiteX9" fmla="*/ 388144 w 676275"/>
                <a:gd name="connsiteY9" fmla="*/ 13811 h 581025"/>
                <a:gd name="connsiteX10" fmla="*/ 571024 w 676275"/>
                <a:gd name="connsiteY10" fmla="*/ 127159 h 581025"/>
                <a:gd name="connsiteX11" fmla="*/ 675799 w 676275"/>
                <a:gd name="connsiteY11" fmla="*/ 287179 h 581025"/>
                <a:gd name="connsiteX12" fmla="*/ 553879 w 676275"/>
                <a:gd name="connsiteY12" fmla="*/ 254794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76275" h="581025">
                  <a:moveTo>
                    <a:pt x="553879" y="254794"/>
                  </a:moveTo>
                  <a:cubicBezTo>
                    <a:pt x="507206" y="265271"/>
                    <a:pt x="475774" y="304324"/>
                    <a:pt x="451009" y="342424"/>
                  </a:cubicBezTo>
                  <a:cubicBezTo>
                    <a:pt x="424339" y="383381"/>
                    <a:pt x="403384" y="428149"/>
                    <a:pt x="375761" y="469106"/>
                  </a:cubicBezTo>
                  <a:cubicBezTo>
                    <a:pt x="349091" y="507206"/>
                    <a:pt x="316706" y="542449"/>
                    <a:pt x="273844" y="561499"/>
                  </a:cubicBezTo>
                  <a:cubicBezTo>
                    <a:pt x="229076" y="581501"/>
                    <a:pt x="179546" y="584359"/>
                    <a:pt x="132874" y="569119"/>
                  </a:cubicBezTo>
                  <a:cubicBezTo>
                    <a:pt x="58579" y="538639"/>
                    <a:pt x="7144" y="464344"/>
                    <a:pt x="7144" y="383381"/>
                  </a:cubicBezTo>
                  <a:cubicBezTo>
                    <a:pt x="7144" y="177641"/>
                    <a:pt x="290036" y="105251"/>
                    <a:pt x="371951" y="7144"/>
                  </a:cubicBezTo>
                  <a:cubicBezTo>
                    <a:pt x="371951" y="7144"/>
                    <a:pt x="371951" y="7144"/>
                    <a:pt x="371951" y="7144"/>
                  </a:cubicBezTo>
                  <a:lnTo>
                    <a:pt x="371951" y="7144"/>
                  </a:lnTo>
                  <a:cubicBezTo>
                    <a:pt x="377666" y="9049"/>
                    <a:pt x="382429" y="11906"/>
                    <a:pt x="388144" y="13811"/>
                  </a:cubicBezTo>
                  <a:cubicBezTo>
                    <a:pt x="454819" y="41434"/>
                    <a:pt x="517684" y="78581"/>
                    <a:pt x="571024" y="127159"/>
                  </a:cubicBezTo>
                  <a:cubicBezTo>
                    <a:pt x="620554" y="172879"/>
                    <a:pt x="657701" y="226219"/>
                    <a:pt x="675799" y="287179"/>
                  </a:cubicBezTo>
                  <a:cubicBezTo>
                    <a:pt x="646271" y="255746"/>
                    <a:pt x="595789" y="244316"/>
                    <a:pt x="553879" y="254794"/>
                  </a:cubicBezTo>
                  <a:close/>
                </a:path>
              </a:pathLst>
            </a:custGeom>
            <a:solidFill>
              <a:srgbClr val="FFFFFF"/>
            </a:solidFill>
            <a:ln w="9525" cap="flat">
              <a:noFill/>
              <a:prstDash val="solid"/>
              <a:miter/>
            </a:ln>
          </p:spPr>
          <p:txBody>
            <a:bodyPr rtlCol="0" anchor="ctr"/>
            <a:lstStyle/>
            <a:p>
              <a:endParaRPr lang="en-US" sz="1800"/>
            </a:p>
          </p:txBody>
        </p:sp>
        <p:sp>
          <p:nvSpPr>
            <p:cNvPr id="16" name="Freeform: Shape 8">
              <a:extLst>
                <a:ext uri="{FF2B5EF4-FFF2-40B4-BE49-F238E27FC236}">
                  <a16:creationId xmlns:a16="http://schemas.microsoft.com/office/drawing/2014/main" id="{D81C7108-8FFA-272C-E210-714B7C2FDCCB}"/>
                </a:ext>
              </a:extLst>
            </p:cNvPr>
            <p:cNvSpPr/>
            <p:nvPr/>
          </p:nvSpPr>
          <p:spPr>
            <a:xfrm>
              <a:off x="7777693" y="5570011"/>
              <a:ext cx="355739" cy="289038"/>
            </a:xfrm>
            <a:custGeom>
              <a:avLst/>
              <a:gdLst>
                <a:gd name="connsiteX0" fmla="*/ 443389 w 457200"/>
                <a:gd name="connsiteY0" fmla="*/ 151121 h 371475"/>
                <a:gd name="connsiteX1" fmla="*/ 340519 w 457200"/>
                <a:gd name="connsiteY1" fmla="*/ 250181 h 371475"/>
                <a:gd name="connsiteX2" fmla="*/ 193834 w 457200"/>
                <a:gd name="connsiteY2" fmla="*/ 204461 h 371475"/>
                <a:gd name="connsiteX3" fmla="*/ 299561 w 457200"/>
                <a:gd name="connsiteY3" fmla="*/ 298759 h 371475"/>
                <a:gd name="connsiteX4" fmla="*/ 161449 w 457200"/>
                <a:gd name="connsiteY4" fmla="*/ 360671 h 371475"/>
                <a:gd name="connsiteX5" fmla="*/ 79534 w 457200"/>
                <a:gd name="connsiteY5" fmla="*/ 367339 h 371475"/>
                <a:gd name="connsiteX6" fmla="*/ 7144 w 457200"/>
                <a:gd name="connsiteY6" fmla="*/ 348289 h 371475"/>
                <a:gd name="connsiteX7" fmla="*/ 120491 w 457200"/>
                <a:gd name="connsiteY7" fmla="*/ 276851 h 371475"/>
                <a:gd name="connsiteX8" fmla="*/ 188119 w 457200"/>
                <a:gd name="connsiteY8" fmla="*/ 175886 h 371475"/>
                <a:gd name="connsiteX9" fmla="*/ 250031 w 457200"/>
                <a:gd name="connsiteY9" fmla="*/ 64444 h 371475"/>
                <a:gd name="connsiteX10" fmla="*/ 339566 w 457200"/>
                <a:gd name="connsiteY10" fmla="*/ 7294 h 371475"/>
                <a:gd name="connsiteX11" fmla="*/ 438626 w 457200"/>
                <a:gd name="connsiteY11" fmla="*/ 58729 h 371475"/>
                <a:gd name="connsiteX12" fmla="*/ 443389 w 457200"/>
                <a:gd name="connsiteY12" fmla="*/ 151121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7200" h="371475">
                  <a:moveTo>
                    <a:pt x="443389" y="151121"/>
                  </a:moveTo>
                  <a:cubicBezTo>
                    <a:pt x="428149" y="198746"/>
                    <a:pt x="389096" y="236846"/>
                    <a:pt x="340519" y="250181"/>
                  </a:cubicBezTo>
                  <a:cubicBezTo>
                    <a:pt x="285274" y="265421"/>
                    <a:pt x="230029" y="249229"/>
                    <a:pt x="193834" y="204461"/>
                  </a:cubicBezTo>
                  <a:cubicBezTo>
                    <a:pt x="197644" y="261611"/>
                    <a:pt x="243364" y="299711"/>
                    <a:pt x="299561" y="298759"/>
                  </a:cubicBezTo>
                  <a:cubicBezTo>
                    <a:pt x="263366" y="334954"/>
                    <a:pt x="210026" y="352099"/>
                    <a:pt x="161449" y="360671"/>
                  </a:cubicBezTo>
                  <a:cubicBezTo>
                    <a:pt x="134779" y="365434"/>
                    <a:pt x="107156" y="368291"/>
                    <a:pt x="79534" y="367339"/>
                  </a:cubicBezTo>
                  <a:cubicBezTo>
                    <a:pt x="55721" y="366386"/>
                    <a:pt x="27146" y="363529"/>
                    <a:pt x="7144" y="348289"/>
                  </a:cubicBezTo>
                  <a:cubicBezTo>
                    <a:pt x="50959" y="334954"/>
                    <a:pt x="90011" y="310189"/>
                    <a:pt x="120491" y="276851"/>
                  </a:cubicBezTo>
                  <a:cubicBezTo>
                    <a:pt x="148114" y="246371"/>
                    <a:pt x="169069" y="211129"/>
                    <a:pt x="188119" y="175886"/>
                  </a:cubicBezTo>
                  <a:cubicBezTo>
                    <a:pt x="208121" y="138739"/>
                    <a:pt x="225266" y="98734"/>
                    <a:pt x="250031" y="64444"/>
                  </a:cubicBezTo>
                  <a:cubicBezTo>
                    <a:pt x="271939" y="33964"/>
                    <a:pt x="300514" y="9199"/>
                    <a:pt x="339566" y="7294"/>
                  </a:cubicBezTo>
                  <a:cubicBezTo>
                    <a:pt x="379571" y="5389"/>
                    <a:pt x="419576" y="21581"/>
                    <a:pt x="438626" y="58729"/>
                  </a:cubicBezTo>
                  <a:cubicBezTo>
                    <a:pt x="453866" y="88256"/>
                    <a:pt x="452914" y="120641"/>
                    <a:pt x="443389" y="151121"/>
                  </a:cubicBezTo>
                  <a:close/>
                </a:path>
              </a:pathLst>
            </a:custGeom>
            <a:solidFill>
              <a:srgbClr val="FFFFFF"/>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2600402418"/>
      </p:ext>
    </p:extLst>
  </p:cSld>
  <p:clrMapOvr>
    <a:masterClrMapping/>
  </p:clrMapOvr>
  <p:extLst>
    <p:ext uri="{DCECCB84-F9BA-43D5-87BE-67443E8EF086}">
      <p15:sldGuideLst xmlns:p15="http://schemas.microsoft.com/office/powerpoint/2012/main"/>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Title Slide 2a">
    <p:bg>
      <p:bgPr>
        <a:solidFill>
          <a:schemeClr val="accent4"/>
        </a:solidFill>
        <a:effectLst/>
      </p:bgPr>
    </p:bg>
    <p:spTree>
      <p:nvGrpSpPr>
        <p:cNvPr id="1" name=""/>
        <p:cNvGrpSpPr/>
        <p:nvPr/>
      </p:nvGrpSpPr>
      <p:grpSpPr>
        <a:xfrm>
          <a:off x="0" y="0"/>
          <a:ext cx="0" cy="0"/>
          <a:chOff x="0" y="0"/>
          <a:chExt cx="0" cy="0"/>
        </a:xfrm>
      </p:grpSpPr>
      <p:sp>
        <p:nvSpPr>
          <p:cNvPr id="4" name="Subtitle">
            <a:extLst>
              <a:ext uri="{FF2B5EF4-FFF2-40B4-BE49-F238E27FC236}">
                <a16:creationId xmlns:a16="http://schemas.microsoft.com/office/drawing/2014/main" id="{A762397C-7EE3-E752-C3C7-E1EB83F8081E}"/>
              </a:ext>
            </a:extLst>
          </p:cNvPr>
          <p:cNvSpPr>
            <a:spLocks noGrp="1"/>
          </p:cNvSpPr>
          <p:nvPr>
            <p:ph type="subTitle" idx="1"/>
          </p:nvPr>
        </p:nvSpPr>
        <p:spPr>
          <a:xfrm>
            <a:off x="407370" y="3676570"/>
            <a:ext cx="5545138" cy="246221"/>
          </a:xfrm>
          <a:prstGeom prst="rect">
            <a:avLst/>
          </a:prstGeom>
        </p:spPr>
        <p:txBody>
          <a:bodyPr wrap="square" lIns="18000" tIns="0" rIns="0" anchor="b" anchorCtr="0">
            <a:spAutoFit/>
          </a:bodyPr>
          <a:lstStyle>
            <a:lvl1pPr marL="0" indent="0" algn="l">
              <a:buNone/>
              <a:defRPr sz="1600">
                <a:solidFill>
                  <a:schemeClr val="bg1"/>
                </a:solidFill>
                <a:latin typeface="Ubuntu Light" panose="020B0304030602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itle">
            <a:extLst>
              <a:ext uri="{FF2B5EF4-FFF2-40B4-BE49-F238E27FC236}">
                <a16:creationId xmlns:a16="http://schemas.microsoft.com/office/drawing/2014/main" id="{EA67FB30-5217-5F8D-B4ED-781E4E0C8973}"/>
              </a:ext>
            </a:extLst>
          </p:cNvPr>
          <p:cNvSpPr>
            <a:spLocks noGrp="1"/>
          </p:cNvSpPr>
          <p:nvPr>
            <p:ph type="ctrTitle"/>
          </p:nvPr>
        </p:nvSpPr>
        <p:spPr>
          <a:xfrm>
            <a:off x="407368" y="1343944"/>
            <a:ext cx="5545139" cy="2326627"/>
          </a:xfrm>
        </p:spPr>
        <p:txBody>
          <a:bodyPr wrap="square" lIns="0" tIns="0" rIns="0" bIns="0" anchor="t" anchorCtr="0">
            <a:noAutofit/>
          </a:bodyPr>
          <a:lstStyle>
            <a:lvl1pPr algn="l">
              <a:lnSpc>
                <a:spcPct val="90000"/>
              </a:lnSpc>
              <a:tabLst>
                <a:tab pos="1258888" algn="l"/>
              </a:tabLst>
              <a:defRPr sz="5400" b="0" cap="none" baseline="0">
                <a:solidFill>
                  <a:schemeClr val="bg1"/>
                </a:solidFill>
                <a:latin typeface="+mj-lt"/>
              </a:defRPr>
            </a:lvl1pPr>
          </a:lstStyle>
          <a:p>
            <a:r>
              <a:rPr lang="en-US"/>
              <a:t>Click to edit Master title style</a:t>
            </a:r>
            <a:endParaRPr lang="en-GB"/>
          </a:p>
        </p:txBody>
      </p:sp>
      <p:sp>
        <p:nvSpPr>
          <p:cNvPr id="20" name="Text Placeholder 8">
            <a:extLst>
              <a:ext uri="{FF2B5EF4-FFF2-40B4-BE49-F238E27FC236}">
                <a16:creationId xmlns:a16="http://schemas.microsoft.com/office/drawing/2014/main" id="{04E8B402-A28C-9742-E11A-B00843CA0EDC}"/>
              </a:ext>
            </a:extLst>
          </p:cNvPr>
          <p:cNvSpPr>
            <a:spLocks noGrp="1"/>
          </p:cNvSpPr>
          <p:nvPr>
            <p:ph type="body" sz="quarter" idx="13" hasCustomPrompt="1"/>
          </p:nvPr>
        </p:nvSpPr>
        <p:spPr>
          <a:xfrm>
            <a:off x="407368" y="1051220"/>
            <a:ext cx="5545139" cy="215444"/>
          </a:xfrm>
        </p:spPr>
        <p:txBody>
          <a:bodyPr vert="horz" wrap="square" lIns="18000" tIns="0" rIns="0" bIns="0" rtlCol="0" anchor="t" anchorCtr="0">
            <a:spAutoFit/>
          </a:bodyPr>
          <a:lstStyle>
            <a:lvl1pPr>
              <a:defRPr lang="en-US" sz="1400" dirty="0">
                <a:solidFill>
                  <a:schemeClr val="bg1"/>
                </a:solidFill>
                <a:latin typeface="Ubuntu Light" panose="020B0304030602030204" pitchFamily="34" charset="0"/>
              </a:defRPr>
            </a:lvl1pPr>
          </a:lstStyle>
          <a:p>
            <a:pPr lvl="0"/>
            <a:r>
              <a:rPr lang="en-US"/>
              <a:t>Optional: Click to insert name</a:t>
            </a:r>
          </a:p>
        </p:txBody>
      </p:sp>
      <p:grpSp>
        <p:nvGrpSpPr>
          <p:cNvPr id="11" name="Group 2">
            <a:extLst>
              <a:ext uri="{FF2B5EF4-FFF2-40B4-BE49-F238E27FC236}">
                <a16:creationId xmlns:a16="http://schemas.microsoft.com/office/drawing/2014/main" id="{B242E001-D9F4-2560-DB75-071A41686F76}"/>
              </a:ext>
            </a:extLst>
          </p:cNvPr>
          <p:cNvGrpSpPr>
            <a:grpSpLocks noChangeAspect="1"/>
          </p:cNvGrpSpPr>
          <p:nvPr userDrawn="1"/>
        </p:nvGrpSpPr>
        <p:grpSpPr>
          <a:xfrm>
            <a:off x="443568" y="6021288"/>
            <a:ext cx="1872000" cy="420870"/>
            <a:chOff x="5094083" y="5360390"/>
            <a:chExt cx="3039349" cy="683316"/>
          </a:xfrm>
        </p:grpSpPr>
        <p:sp>
          <p:nvSpPr>
            <p:cNvPr id="12" name="Freeform: Shape 4">
              <a:extLst>
                <a:ext uri="{FF2B5EF4-FFF2-40B4-BE49-F238E27FC236}">
                  <a16:creationId xmlns:a16="http://schemas.microsoft.com/office/drawing/2014/main" id="{EA7AFA45-4D31-33E6-2A2F-BCAA05222BE0}"/>
                </a:ext>
              </a:extLst>
            </p:cNvPr>
            <p:cNvSpPr/>
            <p:nvPr/>
          </p:nvSpPr>
          <p:spPr>
            <a:xfrm>
              <a:off x="5094083" y="5369283"/>
              <a:ext cx="2467942" cy="674423"/>
            </a:xfrm>
            <a:custGeom>
              <a:avLst/>
              <a:gdLst>
                <a:gd name="connsiteX0" fmla="*/ 3092291 w 3171825"/>
                <a:gd name="connsiteY0" fmla="*/ 287179 h 866775"/>
                <a:gd name="connsiteX1" fmla="*/ 3059907 w 3171825"/>
                <a:gd name="connsiteY1" fmla="*/ 211931 h 866775"/>
                <a:gd name="connsiteX2" fmla="*/ 3027521 w 3171825"/>
                <a:gd name="connsiteY2" fmla="*/ 218599 h 866775"/>
                <a:gd name="connsiteX3" fmla="*/ 2960846 w 3171825"/>
                <a:gd name="connsiteY3" fmla="*/ 507206 h 866775"/>
                <a:gd name="connsiteX4" fmla="*/ 2816066 w 3171825"/>
                <a:gd name="connsiteY4" fmla="*/ 178594 h 866775"/>
                <a:gd name="connsiteX5" fmla="*/ 2679859 w 3171825"/>
                <a:gd name="connsiteY5" fmla="*/ 440531 h 866775"/>
                <a:gd name="connsiteX6" fmla="*/ 2670334 w 3171825"/>
                <a:gd name="connsiteY6" fmla="*/ 319564 h 866775"/>
                <a:gd name="connsiteX7" fmla="*/ 2677001 w 3171825"/>
                <a:gd name="connsiteY7" fmla="*/ 254794 h 866775"/>
                <a:gd name="connsiteX8" fmla="*/ 2611279 w 3171825"/>
                <a:gd name="connsiteY8" fmla="*/ 209074 h 866775"/>
                <a:gd name="connsiteX9" fmla="*/ 2533174 w 3171825"/>
                <a:gd name="connsiteY9" fmla="*/ 510064 h 866775"/>
                <a:gd name="connsiteX10" fmla="*/ 2470309 w 3171825"/>
                <a:gd name="connsiteY10" fmla="*/ 292894 h 866775"/>
                <a:gd name="connsiteX11" fmla="*/ 2405539 w 3171825"/>
                <a:gd name="connsiteY11" fmla="*/ 208121 h 866775"/>
                <a:gd name="connsiteX12" fmla="*/ 2325529 w 3171825"/>
                <a:gd name="connsiteY12" fmla="*/ 494824 h 866775"/>
                <a:gd name="connsiteX13" fmla="*/ 2206466 w 3171825"/>
                <a:gd name="connsiteY13" fmla="*/ 211931 h 866775"/>
                <a:gd name="connsiteX14" fmla="*/ 2087404 w 3171825"/>
                <a:gd name="connsiteY14" fmla="*/ 479584 h 866775"/>
                <a:gd name="connsiteX15" fmla="*/ 1983581 w 3171825"/>
                <a:gd name="connsiteY15" fmla="*/ 178594 h 866775"/>
                <a:gd name="connsiteX16" fmla="*/ 1877854 w 3171825"/>
                <a:gd name="connsiteY16" fmla="*/ 391954 h 866775"/>
                <a:gd name="connsiteX17" fmla="*/ 1867376 w 3171825"/>
                <a:gd name="connsiteY17" fmla="*/ 390049 h 866775"/>
                <a:gd name="connsiteX18" fmla="*/ 1866424 w 3171825"/>
                <a:gd name="connsiteY18" fmla="*/ 327184 h 866775"/>
                <a:gd name="connsiteX19" fmla="*/ 1807369 w 3171825"/>
                <a:gd name="connsiteY19" fmla="*/ 202406 h 866775"/>
                <a:gd name="connsiteX20" fmla="*/ 1654969 w 3171825"/>
                <a:gd name="connsiteY20" fmla="*/ 512921 h 866775"/>
                <a:gd name="connsiteX21" fmla="*/ 1592104 w 3171825"/>
                <a:gd name="connsiteY21" fmla="*/ 483394 h 866775"/>
                <a:gd name="connsiteX22" fmla="*/ 1719739 w 3171825"/>
                <a:gd name="connsiteY22" fmla="*/ 306229 h 866775"/>
                <a:gd name="connsiteX23" fmla="*/ 1619726 w 3171825"/>
                <a:gd name="connsiteY23" fmla="*/ 202406 h 866775"/>
                <a:gd name="connsiteX24" fmla="*/ 1483519 w 3171825"/>
                <a:gd name="connsiteY24" fmla="*/ 369094 h 866775"/>
                <a:gd name="connsiteX25" fmla="*/ 1503521 w 3171825"/>
                <a:gd name="connsiteY25" fmla="*/ 473869 h 866775"/>
                <a:gd name="connsiteX26" fmla="*/ 1418749 w 3171825"/>
                <a:gd name="connsiteY26" fmla="*/ 512921 h 866775"/>
                <a:gd name="connsiteX27" fmla="*/ 1400651 w 3171825"/>
                <a:gd name="connsiteY27" fmla="*/ 274796 h 866775"/>
                <a:gd name="connsiteX28" fmla="*/ 1336834 w 3171825"/>
                <a:gd name="connsiteY28" fmla="*/ 326231 h 866775"/>
                <a:gd name="connsiteX29" fmla="*/ 1262539 w 3171825"/>
                <a:gd name="connsiteY29" fmla="*/ 479584 h 866775"/>
                <a:gd name="connsiteX30" fmla="*/ 1223486 w 3171825"/>
                <a:gd name="connsiteY30" fmla="*/ 421481 h 866775"/>
                <a:gd name="connsiteX31" fmla="*/ 1402556 w 3171825"/>
                <a:gd name="connsiteY31" fmla="*/ 250031 h 866775"/>
                <a:gd name="connsiteX32" fmla="*/ 1343501 w 3171825"/>
                <a:gd name="connsiteY32" fmla="*/ 192881 h 866775"/>
                <a:gd name="connsiteX33" fmla="*/ 1181576 w 3171825"/>
                <a:gd name="connsiteY33" fmla="*/ 290989 h 866775"/>
                <a:gd name="connsiteX34" fmla="*/ 1086326 w 3171825"/>
                <a:gd name="connsiteY34" fmla="*/ 385286 h 866775"/>
                <a:gd name="connsiteX35" fmla="*/ 1088231 w 3171825"/>
                <a:gd name="connsiteY35" fmla="*/ 358616 h 866775"/>
                <a:gd name="connsiteX36" fmla="*/ 974884 w 3171825"/>
                <a:gd name="connsiteY36" fmla="*/ 204311 h 866775"/>
                <a:gd name="connsiteX37" fmla="*/ 883444 w 3171825"/>
                <a:gd name="connsiteY37" fmla="*/ 273844 h 866775"/>
                <a:gd name="connsiteX38" fmla="*/ 846296 w 3171825"/>
                <a:gd name="connsiteY38" fmla="*/ 213836 h 866775"/>
                <a:gd name="connsiteX39" fmla="*/ 805339 w 3171825"/>
                <a:gd name="connsiteY39" fmla="*/ 224314 h 866775"/>
                <a:gd name="connsiteX40" fmla="*/ 814864 w 3171825"/>
                <a:gd name="connsiteY40" fmla="*/ 334804 h 866775"/>
                <a:gd name="connsiteX41" fmla="*/ 742474 w 3171825"/>
                <a:gd name="connsiteY41" fmla="*/ 520541 h 866775"/>
                <a:gd name="connsiteX42" fmla="*/ 691991 w 3171825"/>
                <a:gd name="connsiteY42" fmla="*/ 309086 h 866775"/>
                <a:gd name="connsiteX43" fmla="*/ 671989 w 3171825"/>
                <a:gd name="connsiteY43" fmla="*/ 305276 h 866775"/>
                <a:gd name="connsiteX44" fmla="*/ 621506 w 3171825"/>
                <a:gd name="connsiteY44" fmla="*/ 399574 h 866775"/>
                <a:gd name="connsiteX45" fmla="*/ 539591 w 3171825"/>
                <a:gd name="connsiteY45" fmla="*/ 512921 h 866775"/>
                <a:gd name="connsiteX46" fmla="*/ 495776 w 3171825"/>
                <a:gd name="connsiteY46" fmla="*/ 443389 h 866775"/>
                <a:gd name="connsiteX47" fmla="*/ 685324 w 3171825"/>
                <a:gd name="connsiteY47" fmla="*/ 278606 h 866775"/>
                <a:gd name="connsiteX48" fmla="*/ 627221 w 3171825"/>
                <a:gd name="connsiteY48" fmla="*/ 214789 h 866775"/>
                <a:gd name="connsiteX49" fmla="*/ 437674 w 3171825"/>
                <a:gd name="connsiteY49" fmla="*/ 355759 h 866775"/>
                <a:gd name="connsiteX50" fmla="*/ 237649 w 3171825"/>
                <a:gd name="connsiteY50" fmla="*/ 529114 h 866775"/>
                <a:gd name="connsiteX51" fmla="*/ 97631 w 3171825"/>
                <a:gd name="connsiteY51" fmla="*/ 313849 h 866775"/>
                <a:gd name="connsiteX52" fmla="*/ 261461 w 3171825"/>
                <a:gd name="connsiteY52" fmla="*/ 69056 h 866775"/>
                <a:gd name="connsiteX53" fmla="*/ 329089 w 3171825"/>
                <a:gd name="connsiteY53" fmla="*/ 181451 h 866775"/>
                <a:gd name="connsiteX54" fmla="*/ 410051 w 3171825"/>
                <a:gd name="connsiteY54" fmla="*/ 121444 h 866775"/>
                <a:gd name="connsiteX55" fmla="*/ 265271 w 3171825"/>
                <a:gd name="connsiteY55" fmla="*/ 7144 h 866775"/>
                <a:gd name="connsiteX56" fmla="*/ 7144 w 3171825"/>
                <a:gd name="connsiteY56" fmla="*/ 324326 h 866775"/>
                <a:gd name="connsiteX57" fmla="*/ 220504 w 3171825"/>
                <a:gd name="connsiteY57" fmla="*/ 601504 h 866775"/>
                <a:gd name="connsiteX58" fmla="*/ 425291 w 3171825"/>
                <a:gd name="connsiteY58" fmla="*/ 472916 h 866775"/>
                <a:gd name="connsiteX59" fmla="*/ 525304 w 3171825"/>
                <a:gd name="connsiteY59" fmla="*/ 576739 h 866775"/>
                <a:gd name="connsiteX60" fmla="*/ 646271 w 3171825"/>
                <a:gd name="connsiteY60" fmla="*/ 485299 h 866775"/>
                <a:gd name="connsiteX61" fmla="*/ 734854 w 3171825"/>
                <a:gd name="connsiteY61" fmla="*/ 576739 h 866775"/>
                <a:gd name="connsiteX62" fmla="*/ 812959 w 3171825"/>
                <a:gd name="connsiteY62" fmla="*/ 532924 h 866775"/>
                <a:gd name="connsiteX63" fmla="*/ 904399 w 3171825"/>
                <a:gd name="connsiteY63" fmla="*/ 810101 h 866775"/>
                <a:gd name="connsiteX64" fmla="*/ 882491 w 3171825"/>
                <a:gd name="connsiteY64" fmla="*/ 577691 h 866775"/>
                <a:gd name="connsiteX65" fmla="*/ 969169 w 3171825"/>
                <a:gd name="connsiteY65" fmla="*/ 267176 h 866775"/>
                <a:gd name="connsiteX66" fmla="*/ 1015841 w 3171825"/>
                <a:gd name="connsiteY66" fmla="*/ 359569 h 866775"/>
                <a:gd name="connsiteX67" fmla="*/ 1007269 w 3171825"/>
                <a:gd name="connsiteY67" fmla="*/ 440531 h 866775"/>
                <a:gd name="connsiteX68" fmla="*/ 900589 w 3171825"/>
                <a:gd name="connsiteY68" fmla="*/ 545306 h 866775"/>
                <a:gd name="connsiteX69" fmla="*/ 941546 w 3171825"/>
                <a:gd name="connsiteY69" fmla="*/ 577691 h 866775"/>
                <a:gd name="connsiteX70" fmla="*/ 1072039 w 3171825"/>
                <a:gd name="connsiteY70" fmla="*/ 449104 h 866775"/>
                <a:gd name="connsiteX71" fmla="*/ 1150144 w 3171825"/>
                <a:gd name="connsiteY71" fmla="*/ 390049 h 866775"/>
                <a:gd name="connsiteX72" fmla="*/ 1149191 w 3171825"/>
                <a:gd name="connsiteY72" fmla="*/ 415766 h 866775"/>
                <a:gd name="connsiteX73" fmla="*/ 1244441 w 3171825"/>
                <a:gd name="connsiteY73" fmla="*/ 550069 h 866775"/>
                <a:gd name="connsiteX74" fmla="*/ 1349216 w 3171825"/>
                <a:gd name="connsiteY74" fmla="*/ 469106 h 866775"/>
                <a:gd name="connsiteX75" fmla="*/ 1352074 w 3171825"/>
                <a:gd name="connsiteY75" fmla="*/ 547211 h 866775"/>
                <a:gd name="connsiteX76" fmla="*/ 1155859 w 3171825"/>
                <a:gd name="connsiteY76" fmla="*/ 754856 h 866775"/>
                <a:gd name="connsiteX77" fmla="*/ 1259681 w 3171825"/>
                <a:gd name="connsiteY77" fmla="*/ 864394 h 866775"/>
                <a:gd name="connsiteX78" fmla="*/ 1419701 w 3171825"/>
                <a:gd name="connsiteY78" fmla="*/ 569119 h 866775"/>
                <a:gd name="connsiteX79" fmla="*/ 1529239 w 3171825"/>
                <a:gd name="connsiteY79" fmla="*/ 518636 h 866775"/>
                <a:gd name="connsiteX80" fmla="*/ 1640681 w 3171825"/>
                <a:gd name="connsiteY80" fmla="*/ 576739 h 866775"/>
                <a:gd name="connsiteX81" fmla="*/ 1813084 w 3171825"/>
                <a:gd name="connsiteY81" fmla="*/ 459581 h 866775"/>
                <a:gd name="connsiteX82" fmla="*/ 1868329 w 3171825"/>
                <a:gd name="connsiteY82" fmla="*/ 576739 h 866775"/>
                <a:gd name="connsiteX83" fmla="*/ 1980724 w 3171825"/>
                <a:gd name="connsiteY83" fmla="*/ 273844 h 866775"/>
                <a:gd name="connsiteX84" fmla="*/ 2074069 w 3171825"/>
                <a:gd name="connsiteY84" fmla="*/ 601504 h 866775"/>
                <a:gd name="connsiteX85" fmla="*/ 2198846 w 3171825"/>
                <a:gd name="connsiteY85" fmla="*/ 312896 h 866775"/>
                <a:gd name="connsiteX86" fmla="*/ 2307432 w 3171825"/>
                <a:gd name="connsiteY86" fmla="*/ 576739 h 866775"/>
                <a:gd name="connsiteX87" fmla="*/ 2412207 w 3171825"/>
                <a:gd name="connsiteY87" fmla="*/ 428149 h 866775"/>
                <a:gd name="connsiteX88" fmla="*/ 2521744 w 3171825"/>
                <a:gd name="connsiteY88" fmla="*/ 576739 h 866775"/>
                <a:gd name="connsiteX89" fmla="*/ 2618899 w 3171825"/>
                <a:gd name="connsiteY89" fmla="*/ 486251 h 866775"/>
                <a:gd name="connsiteX90" fmla="*/ 2670334 w 3171825"/>
                <a:gd name="connsiteY90" fmla="*/ 576739 h 866775"/>
                <a:gd name="connsiteX91" fmla="*/ 2803684 w 3171825"/>
                <a:gd name="connsiteY91" fmla="*/ 274796 h 866775"/>
                <a:gd name="connsiteX92" fmla="*/ 2947511 w 3171825"/>
                <a:gd name="connsiteY92" fmla="*/ 576739 h 866775"/>
                <a:gd name="connsiteX93" fmla="*/ 3040857 w 3171825"/>
                <a:gd name="connsiteY93" fmla="*/ 474821 h 866775"/>
                <a:gd name="connsiteX94" fmla="*/ 3121819 w 3171825"/>
                <a:gd name="connsiteY94" fmla="*/ 576739 h 866775"/>
                <a:gd name="connsiteX95" fmla="*/ 3169444 w 3171825"/>
                <a:gd name="connsiteY95" fmla="*/ 550069 h 866775"/>
                <a:gd name="connsiteX96" fmla="*/ 3092291 w 3171825"/>
                <a:gd name="connsiteY96" fmla="*/ 287179 h 866775"/>
                <a:gd name="connsiteX97" fmla="*/ 1267301 w 3171825"/>
                <a:gd name="connsiteY97" fmla="*/ 806291 h 866775"/>
                <a:gd name="connsiteX98" fmla="*/ 1226344 w 3171825"/>
                <a:gd name="connsiteY98" fmla="*/ 751999 h 866775"/>
                <a:gd name="connsiteX99" fmla="*/ 1353026 w 3171825"/>
                <a:gd name="connsiteY99" fmla="*/ 597694 h 866775"/>
                <a:gd name="connsiteX100" fmla="*/ 1267301 w 3171825"/>
                <a:gd name="connsiteY100" fmla="*/ 806291 h 866775"/>
                <a:gd name="connsiteX101" fmla="*/ 1614964 w 3171825"/>
                <a:gd name="connsiteY101" fmla="*/ 257651 h 866775"/>
                <a:gd name="connsiteX102" fmla="*/ 1653064 w 3171825"/>
                <a:gd name="connsiteY102" fmla="*/ 315754 h 866775"/>
                <a:gd name="connsiteX103" fmla="*/ 1569244 w 3171825"/>
                <a:gd name="connsiteY103" fmla="*/ 438626 h 866775"/>
                <a:gd name="connsiteX104" fmla="*/ 1614964 w 3171825"/>
                <a:gd name="connsiteY104" fmla="*/ 257651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171825" h="866775">
                  <a:moveTo>
                    <a:pt x="3092291" y="287179"/>
                  </a:moveTo>
                  <a:cubicBezTo>
                    <a:pt x="3092291" y="241459"/>
                    <a:pt x="3089434" y="211931"/>
                    <a:pt x="3059907" y="211931"/>
                  </a:cubicBezTo>
                  <a:cubicBezTo>
                    <a:pt x="3046571" y="211931"/>
                    <a:pt x="3039904" y="214789"/>
                    <a:pt x="3027521" y="218599"/>
                  </a:cubicBezTo>
                  <a:cubicBezTo>
                    <a:pt x="3037999" y="371951"/>
                    <a:pt x="3003709" y="507206"/>
                    <a:pt x="2960846" y="507206"/>
                  </a:cubicBezTo>
                  <a:cubicBezTo>
                    <a:pt x="2905601" y="507206"/>
                    <a:pt x="2933224" y="178594"/>
                    <a:pt x="2816066" y="178594"/>
                  </a:cubicBezTo>
                  <a:cubicBezTo>
                    <a:pt x="2707482" y="178594"/>
                    <a:pt x="2692241" y="440531"/>
                    <a:pt x="2679859" y="440531"/>
                  </a:cubicBezTo>
                  <a:cubicBezTo>
                    <a:pt x="2671286" y="440531"/>
                    <a:pt x="2670334" y="371951"/>
                    <a:pt x="2670334" y="319564"/>
                  </a:cubicBezTo>
                  <a:cubicBezTo>
                    <a:pt x="2675096" y="294799"/>
                    <a:pt x="2677001" y="271939"/>
                    <a:pt x="2677001" y="254794"/>
                  </a:cubicBezTo>
                  <a:cubicBezTo>
                    <a:pt x="2677001" y="230029"/>
                    <a:pt x="2667476" y="188119"/>
                    <a:pt x="2611279" y="209074"/>
                  </a:cubicBezTo>
                  <a:cubicBezTo>
                    <a:pt x="2613184" y="396716"/>
                    <a:pt x="2576036" y="510064"/>
                    <a:pt x="2533174" y="510064"/>
                  </a:cubicBezTo>
                  <a:cubicBezTo>
                    <a:pt x="2471261" y="510064"/>
                    <a:pt x="2470309" y="340519"/>
                    <a:pt x="2470309" y="292894"/>
                  </a:cubicBezTo>
                  <a:cubicBezTo>
                    <a:pt x="2470309" y="247174"/>
                    <a:pt x="2473166" y="186214"/>
                    <a:pt x="2405539" y="208121"/>
                  </a:cubicBezTo>
                  <a:cubicBezTo>
                    <a:pt x="2395061" y="371951"/>
                    <a:pt x="2352199" y="494824"/>
                    <a:pt x="2325529" y="494824"/>
                  </a:cubicBezTo>
                  <a:cubicBezTo>
                    <a:pt x="2285524" y="494824"/>
                    <a:pt x="2293144" y="211931"/>
                    <a:pt x="2206466" y="211931"/>
                  </a:cubicBezTo>
                  <a:cubicBezTo>
                    <a:pt x="2128361" y="211931"/>
                    <a:pt x="2103596" y="479584"/>
                    <a:pt x="2087404" y="479584"/>
                  </a:cubicBezTo>
                  <a:cubicBezTo>
                    <a:pt x="2057876" y="479584"/>
                    <a:pt x="2096929" y="178594"/>
                    <a:pt x="1983581" y="178594"/>
                  </a:cubicBezTo>
                  <a:cubicBezTo>
                    <a:pt x="1924526" y="178594"/>
                    <a:pt x="1900714" y="279559"/>
                    <a:pt x="1877854" y="391954"/>
                  </a:cubicBezTo>
                  <a:cubicBezTo>
                    <a:pt x="1873091" y="413861"/>
                    <a:pt x="1868329" y="414814"/>
                    <a:pt x="1867376" y="390049"/>
                  </a:cubicBezTo>
                  <a:cubicBezTo>
                    <a:pt x="1866424" y="370046"/>
                    <a:pt x="1866424" y="347186"/>
                    <a:pt x="1866424" y="327184"/>
                  </a:cubicBezTo>
                  <a:cubicBezTo>
                    <a:pt x="1894999" y="213836"/>
                    <a:pt x="1859756" y="171926"/>
                    <a:pt x="1807369" y="202406"/>
                  </a:cubicBezTo>
                  <a:cubicBezTo>
                    <a:pt x="1824514" y="411004"/>
                    <a:pt x="1728311" y="512921"/>
                    <a:pt x="1654969" y="512921"/>
                  </a:cubicBezTo>
                  <a:cubicBezTo>
                    <a:pt x="1628299" y="512921"/>
                    <a:pt x="1607344" y="501491"/>
                    <a:pt x="1592104" y="483394"/>
                  </a:cubicBezTo>
                  <a:cubicBezTo>
                    <a:pt x="1680686" y="429101"/>
                    <a:pt x="1719739" y="367189"/>
                    <a:pt x="1719739" y="306229"/>
                  </a:cubicBezTo>
                  <a:cubicBezTo>
                    <a:pt x="1719739" y="240506"/>
                    <a:pt x="1681639" y="202406"/>
                    <a:pt x="1619726" y="202406"/>
                  </a:cubicBezTo>
                  <a:cubicBezTo>
                    <a:pt x="1532096" y="202406"/>
                    <a:pt x="1483519" y="292894"/>
                    <a:pt x="1483519" y="369094"/>
                  </a:cubicBezTo>
                  <a:cubicBezTo>
                    <a:pt x="1483519" y="410051"/>
                    <a:pt x="1491139" y="445294"/>
                    <a:pt x="1503521" y="473869"/>
                  </a:cubicBezTo>
                  <a:cubicBezTo>
                    <a:pt x="1473041" y="488156"/>
                    <a:pt x="1445419" y="500539"/>
                    <a:pt x="1418749" y="512921"/>
                  </a:cubicBezTo>
                  <a:cubicBezTo>
                    <a:pt x="1416844" y="433864"/>
                    <a:pt x="1407319" y="350996"/>
                    <a:pt x="1400651" y="274796"/>
                  </a:cubicBezTo>
                  <a:cubicBezTo>
                    <a:pt x="1353979" y="262414"/>
                    <a:pt x="1340644" y="284321"/>
                    <a:pt x="1336834" y="326231"/>
                  </a:cubicBezTo>
                  <a:cubicBezTo>
                    <a:pt x="1328261" y="420529"/>
                    <a:pt x="1293971" y="479584"/>
                    <a:pt x="1262539" y="479584"/>
                  </a:cubicBezTo>
                  <a:cubicBezTo>
                    <a:pt x="1239679" y="479584"/>
                    <a:pt x="1225391" y="451009"/>
                    <a:pt x="1223486" y="421481"/>
                  </a:cubicBezTo>
                  <a:cubicBezTo>
                    <a:pt x="1214914" y="270034"/>
                    <a:pt x="1337786" y="228124"/>
                    <a:pt x="1402556" y="250031"/>
                  </a:cubicBezTo>
                  <a:cubicBezTo>
                    <a:pt x="1415891" y="216694"/>
                    <a:pt x="1401604" y="192881"/>
                    <a:pt x="1343501" y="192881"/>
                  </a:cubicBezTo>
                  <a:cubicBezTo>
                    <a:pt x="1273016" y="192881"/>
                    <a:pt x="1220629" y="235744"/>
                    <a:pt x="1181576" y="290989"/>
                  </a:cubicBezTo>
                  <a:cubicBezTo>
                    <a:pt x="1155859" y="327184"/>
                    <a:pt x="1126331" y="353854"/>
                    <a:pt x="1086326" y="385286"/>
                  </a:cubicBezTo>
                  <a:cubicBezTo>
                    <a:pt x="1087279" y="375761"/>
                    <a:pt x="1088231" y="367189"/>
                    <a:pt x="1088231" y="358616"/>
                  </a:cubicBezTo>
                  <a:cubicBezTo>
                    <a:pt x="1088231" y="251936"/>
                    <a:pt x="1030129" y="204311"/>
                    <a:pt x="974884" y="204311"/>
                  </a:cubicBezTo>
                  <a:cubicBezTo>
                    <a:pt x="929164" y="204311"/>
                    <a:pt x="900589" y="231934"/>
                    <a:pt x="883444" y="273844"/>
                  </a:cubicBezTo>
                  <a:cubicBezTo>
                    <a:pt x="879634" y="231934"/>
                    <a:pt x="871061" y="213836"/>
                    <a:pt x="846296" y="213836"/>
                  </a:cubicBezTo>
                  <a:cubicBezTo>
                    <a:pt x="835819" y="213836"/>
                    <a:pt x="821531" y="216694"/>
                    <a:pt x="805339" y="224314"/>
                  </a:cubicBezTo>
                  <a:cubicBezTo>
                    <a:pt x="812959" y="248126"/>
                    <a:pt x="814864" y="300514"/>
                    <a:pt x="814864" y="334804"/>
                  </a:cubicBezTo>
                  <a:cubicBezTo>
                    <a:pt x="814864" y="463391"/>
                    <a:pt x="777716" y="520541"/>
                    <a:pt x="742474" y="520541"/>
                  </a:cubicBezTo>
                  <a:cubicBezTo>
                    <a:pt x="701516" y="520541"/>
                    <a:pt x="695801" y="368141"/>
                    <a:pt x="691991" y="309086"/>
                  </a:cubicBezTo>
                  <a:cubicBezTo>
                    <a:pt x="687229" y="307181"/>
                    <a:pt x="681514" y="305276"/>
                    <a:pt x="671989" y="305276"/>
                  </a:cubicBezTo>
                  <a:cubicBezTo>
                    <a:pt x="635794" y="305276"/>
                    <a:pt x="631031" y="354806"/>
                    <a:pt x="621506" y="399574"/>
                  </a:cubicBezTo>
                  <a:cubicBezTo>
                    <a:pt x="611029" y="450056"/>
                    <a:pt x="582454" y="512921"/>
                    <a:pt x="539591" y="512921"/>
                  </a:cubicBezTo>
                  <a:cubicBezTo>
                    <a:pt x="513874" y="512921"/>
                    <a:pt x="497681" y="488156"/>
                    <a:pt x="495776" y="443389"/>
                  </a:cubicBezTo>
                  <a:cubicBezTo>
                    <a:pt x="491966" y="352901"/>
                    <a:pt x="567214" y="245269"/>
                    <a:pt x="685324" y="278606"/>
                  </a:cubicBezTo>
                  <a:cubicBezTo>
                    <a:pt x="700564" y="242411"/>
                    <a:pt x="676751" y="214789"/>
                    <a:pt x="627221" y="214789"/>
                  </a:cubicBezTo>
                  <a:cubicBezTo>
                    <a:pt x="540544" y="214789"/>
                    <a:pt x="469106" y="279559"/>
                    <a:pt x="437674" y="355759"/>
                  </a:cubicBezTo>
                  <a:cubicBezTo>
                    <a:pt x="406241" y="426244"/>
                    <a:pt x="350996" y="529114"/>
                    <a:pt x="237649" y="529114"/>
                  </a:cubicBezTo>
                  <a:cubicBezTo>
                    <a:pt x="157639" y="529114"/>
                    <a:pt x="97631" y="459581"/>
                    <a:pt x="97631" y="313849"/>
                  </a:cubicBezTo>
                  <a:cubicBezTo>
                    <a:pt x="97631" y="188119"/>
                    <a:pt x="176689" y="69056"/>
                    <a:pt x="261461" y="69056"/>
                  </a:cubicBezTo>
                  <a:cubicBezTo>
                    <a:pt x="320516" y="69056"/>
                    <a:pt x="333851" y="127159"/>
                    <a:pt x="329089" y="181451"/>
                  </a:cubicBezTo>
                  <a:cubicBezTo>
                    <a:pt x="359569" y="206216"/>
                    <a:pt x="410051" y="183356"/>
                    <a:pt x="410051" y="121444"/>
                  </a:cubicBezTo>
                  <a:cubicBezTo>
                    <a:pt x="410051" y="79534"/>
                    <a:pt x="375761" y="7144"/>
                    <a:pt x="265271" y="7144"/>
                  </a:cubicBezTo>
                  <a:cubicBezTo>
                    <a:pt x="128111" y="7144"/>
                    <a:pt x="7144" y="144304"/>
                    <a:pt x="7144" y="324326"/>
                  </a:cubicBezTo>
                  <a:cubicBezTo>
                    <a:pt x="7144" y="498634"/>
                    <a:pt x="95726" y="601504"/>
                    <a:pt x="220504" y="601504"/>
                  </a:cubicBezTo>
                  <a:cubicBezTo>
                    <a:pt x="299561" y="601504"/>
                    <a:pt x="373856" y="556736"/>
                    <a:pt x="425291" y="472916"/>
                  </a:cubicBezTo>
                  <a:cubicBezTo>
                    <a:pt x="438626" y="545306"/>
                    <a:pt x="488156" y="576739"/>
                    <a:pt x="525304" y="576739"/>
                  </a:cubicBezTo>
                  <a:cubicBezTo>
                    <a:pt x="585311" y="576739"/>
                    <a:pt x="624364" y="537686"/>
                    <a:pt x="646271" y="485299"/>
                  </a:cubicBezTo>
                  <a:cubicBezTo>
                    <a:pt x="659606" y="537686"/>
                    <a:pt x="688181" y="576739"/>
                    <a:pt x="734854" y="576739"/>
                  </a:cubicBezTo>
                  <a:cubicBezTo>
                    <a:pt x="768191" y="576739"/>
                    <a:pt x="793909" y="559594"/>
                    <a:pt x="812959" y="532924"/>
                  </a:cubicBezTo>
                  <a:cubicBezTo>
                    <a:pt x="805339" y="716756"/>
                    <a:pt x="795814" y="832961"/>
                    <a:pt x="904399" y="810101"/>
                  </a:cubicBezTo>
                  <a:cubicBezTo>
                    <a:pt x="887254" y="757714"/>
                    <a:pt x="882491" y="663416"/>
                    <a:pt x="882491" y="577691"/>
                  </a:cubicBezTo>
                  <a:cubicBezTo>
                    <a:pt x="882491" y="344329"/>
                    <a:pt x="920591" y="267176"/>
                    <a:pt x="969169" y="267176"/>
                  </a:cubicBezTo>
                  <a:cubicBezTo>
                    <a:pt x="1004411" y="267176"/>
                    <a:pt x="1015841" y="311944"/>
                    <a:pt x="1015841" y="359569"/>
                  </a:cubicBezTo>
                  <a:cubicBezTo>
                    <a:pt x="1015841" y="385286"/>
                    <a:pt x="1012984" y="413861"/>
                    <a:pt x="1007269" y="440531"/>
                  </a:cubicBezTo>
                  <a:cubicBezTo>
                    <a:pt x="948214" y="477679"/>
                    <a:pt x="900589" y="507206"/>
                    <a:pt x="900589" y="545306"/>
                  </a:cubicBezTo>
                  <a:cubicBezTo>
                    <a:pt x="900589" y="574834"/>
                    <a:pt x="922496" y="577691"/>
                    <a:pt x="941546" y="577691"/>
                  </a:cubicBezTo>
                  <a:cubicBezTo>
                    <a:pt x="987266" y="577691"/>
                    <a:pt x="1041559" y="532924"/>
                    <a:pt x="1072039" y="449104"/>
                  </a:cubicBezTo>
                  <a:cubicBezTo>
                    <a:pt x="1098709" y="432911"/>
                    <a:pt x="1125379" y="414814"/>
                    <a:pt x="1150144" y="390049"/>
                  </a:cubicBezTo>
                  <a:cubicBezTo>
                    <a:pt x="1149191" y="398621"/>
                    <a:pt x="1149191" y="407194"/>
                    <a:pt x="1149191" y="415766"/>
                  </a:cubicBezTo>
                  <a:cubicBezTo>
                    <a:pt x="1149191" y="499586"/>
                    <a:pt x="1185386" y="550069"/>
                    <a:pt x="1244441" y="550069"/>
                  </a:cubicBezTo>
                  <a:cubicBezTo>
                    <a:pt x="1290161" y="550069"/>
                    <a:pt x="1324451" y="517684"/>
                    <a:pt x="1349216" y="469106"/>
                  </a:cubicBezTo>
                  <a:cubicBezTo>
                    <a:pt x="1351121" y="496729"/>
                    <a:pt x="1352074" y="523399"/>
                    <a:pt x="1352074" y="547211"/>
                  </a:cubicBezTo>
                  <a:cubicBezTo>
                    <a:pt x="1258729" y="590074"/>
                    <a:pt x="1155859" y="633889"/>
                    <a:pt x="1155859" y="754856"/>
                  </a:cubicBezTo>
                  <a:cubicBezTo>
                    <a:pt x="1155859" y="817721"/>
                    <a:pt x="1201579" y="864394"/>
                    <a:pt x="1259681" y="864394"/>
                  </a:cubicBezTo>
                  <a:cubicBezTo>
                    <a:pt x="1389221" y="864394"/>
                    <a:pt x="1418749" y="728186"/>
                    <a:pt x="1419701" y="569119"/>
                  </a:cubicBezTo>
                  <a:cubicBezTo>
                    <a:pt x="1461611" y="551021"/>
                    <a:pt x="1493044" y="536734"/>
                    <a:pt x="1529239" y="518636"/>
                  </a:cubicBezTo>
                  <a:cubicBezTo>
                    <a:pt x="1560671" y="557689"/>
                    <a:pt x="1602581" y="576739"/>
                    <a:pt x="1640681" y="576739"/>
                  </a:cubicBezTo>
                  <a:cubicBezTo>
                    <a:pt x="1714024" y="576739"/>
                    <a:pt x="1768316" y="537686"/>
                    <a:pt x="1813084" y="459581"/>
                  </a:cubicBezTo>
                  <a:cubicBezTo>
                    <a:pt x="1820704" y="519589"/>
                    <a:pt x="1835944" y="576739"/>
                    <a:pt x="1868329" y="576739"/>
                  </a:cubicBezTo>
                  <a:cubicBezTo>
                    <a:pt x="1926431" y="576739"/>
                    <a:pt x="1937861" y="273844"/>
                    <a:pt x="1980724" y="273844"/>
                  </a:cubicBezTo>
                  <a:cubicBezTo>
                    <a:pt x="2014061" y="273844"/>
                    <a:pt x="1986439" y="601504"/>
                    <a:pt x="2074069" y="601504"/>
                  </a:cubicBezTo>
                  <a:cubicBezTo>
                    <a:pt x="2148364" y="601504"/>
                    <a:pt x="2162651" y="312896"/>
                    <a:pt x="2198846" y="312896"/>
                  </a:cubicBezTo>
                  <a:cubicBezTo>
                    <a:pt x="2224564" y="312896"/>
                    <a:pt x="2226469" y="576739"/>
                    <a:pt x="2307432" y="576739"/>
                  </a:cubicBezTo>
                  <a:cubicBezTo>
                    <a:pt x="2347436" y="576739"/>
                    <a:pt x="2390299" y="529114"/>
                    <a:pt x="2412207" y="428149"/>
                  </a:cubicBezTo>
                  <a:cubicBezTo>
                    <a:pt x="2422684" y="494824"/>
                    <a:pt x="2456021" y="576739"/>
                    <a:pt x="2521744" y="576739"/>
                  </a:cubicBezTo>
                  <a:cubicBezTo>
                    <a:pt x="2559844" y="576739"/>
                    <a:pt x="2593182" y="537686"/>
                    <a:pt x="2618899" y="486251"/>
                  </a:cubicBezTo>
                  <a:cubicBezTo>
                    <a:pt x="2625566" y="539591"/>
                    <a:pt x="2640807" y="576739"/>
                    <a:pt x="2670334" y="576739"/>
                  </a:cubicBezTo>
                  <a:cubicBezTo>
                    <a:pt x="2746534" y="576739"/>
                    <a:pt x="2743676" y="274796"/>
                    <a:pt x="2803684" y="274796"/>
                  </a:cubicBezTo>
                  <a:cubicBezTo>
                    <a:pt x="2850357" y="274796"/>
                    <a:pt x="2836069" y="576739"/>
                    <a:pt x="2947511" y="576739"/>
                  </a:cubicBezTo>
                  <a:cubicBezTo>
                    <a:pt x="3000851" y="576739"/>
                    <a:pt x="3025616" y="531971"/>
                    <a:pt x="3040857" y="474821"/>
                  </a:cubicBezTo>
                  <a:cubicBezTo>
                    <a:pt x="3061811" y="558641"/>
                    <a:pt x="3094196" y="576739"/>
                    <a:pt x="3121819" y="576739"/>
                  </a:cubicBezTo>
                  <a:cubicBezTo>
                    <a:pt x="3138964" y="576739"/>
                    <a:pt x="3152299" y="571024"/>
                    <a:pt x="3169444" y="550069"/>
                  </a:cubicBezTo>
                  <a:cubicBezTo>
                    <a:pt x="3085624" y="511969"/>
                    <a:pt x="3092291" y="375761"/>
                    <a:pt x="3092291" y="287179"/>
                  </a:cubicBezTo>
                  <a:close/>
                  <a:moveTo>
                    <a:pt x="1267301" y="806291"/>
                  </a:moveTo>
                  <a:cubicBezTo>
                    <a:pt x="1240631" y="806291"/>
                    <a:pt x="1226344" y="780574"/>
                    <a:pt x="1226344" y="751999"/>
                  </a:cubicBezTo>
                  <a:cubicBezTo>
                    <a:pt x="1226344" y="674846"/>
                    <a:pt x="1283494" y="632936"/>
                    <a:pt x="1353026" y="597694"/>
                  </a:cubicBezTo>
                  <a:cubicBezTo>
                    <a:pt x="1349216" y="768191"/>
                    <a:pt x="1310164" y="806291"/>
                    <a:pt x="1267301" y="806291"/>
                  </a:cubicBezTo>
                  <a:close/>
                  <a:moveTo>
                    <a:pt x="1614964" y="257651"/>
                  </a:moveTo>
                  <a:cubicBezTo>
                    <a:pt x="1640681" y="257651"/>
                    <a:pt x="1655921" y="281464"/>
                    <a:pt x="1653064" y="315754"/>
                  </a:cubicBezTo>
                  <a:cubicBezTo>
                    <a:pt x="1650206" y="355759"/>
                    <a:pt x="1620679" y="402431"/>
                    <a:pt x="1569244" y="438626"/>
                  </a:cubicBezTo>
                  <a:cubicBezTo>
                    <a:pt x="1543526" y="362426"/>
                    <a:pt x="1563529" y="257651"/>
                    <a:pt x="1614964" y="257651"/>
                  </a:cubicBezTo>
                  <a:close/>
                </a:path>
              </a:pathLst>
            </a:custGeom>
            <a:solidFill>
              <a:srgbClr val="FFFFFF"/>
            </a:solidFill>
            <a:ln w="9525" cap="flat">
              <a:noFill/>
              <a:prstDash val="solid"/>
              <a:miter/>
            </a:ln>
          </p:spPr>
          <p:txBody>
            <a:bodyPr rtlCol="0" anchor="ctr"/>
            <a:lstStyle/>
            <a:p>
              <a:endParaRPr lang="en-US" sz="1800"/>
            </a:p>
          </p:txBody>
        </p:sp>
        <p:sp>
          <p:nvSpPr>
            <p:cNvPr id="13" name="Freeform: Shape 5">
              <a:extLst>
                <a:ext uri="{FF2B5EF4-FFF2-40B4-BE49-F238E27FC236}">
                  <a16:creationId xmlns:a16="http://schemas.microsoft.com/office/drawing/2014/main" id="{05CFBE72-0371-75B9-898F-07585635B52C}"/>
                </a:ext>
              </a:extLst>
            </p:cNvPr>
            <p:cNvSpPr/>
            <p:nvPr/>
          </p:nvSpPr>
          <p:spPr>
            <a:xfrm>
              <a:off x="6953539" y="5402609"/>
              <a:ext cx="74112" cy="81524"/>
            </a:xfrm>
            <a:custGeom>
              <a:avLst/>
              <a:gdLst>
                <a:gd name="connsiteX0" fmla="*/ 51942 w 95250"/>
                <a:gd name="connsiteY0" fmla="*/ 99569 h 104775"/>
                <a:gd name="connsiteX1" fmla="*/ 93853 w 95250"/>
                <a:gd name="connsiteY1" fmla="*/ 51944 h 104775"/>
                <a:gd name="connsiteX2" fmla="*/ 51942 w 95250"/>
                <a:gd name="connsiteY2" fmla="*/ 7176 h 104775"/>
                <a:gd name="connsiteX3" fmla="*/ 7175 w 95250"/>
                <a:gd name="connsiteY3" fmla="*/ 54801 h 104775"/>
                <a:gd name="connsiteX4" fmla="*/ 51942 w 95250"/>
                <a:gd name="connsiteY4" fmla="*/ 99569 h 10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104775">
                  <a:moveTo>
                    <a:pt x="51942" y="99569"/>
                  </a:moveTo>
                  <a:cubicBezTo>
                    <a:pt x="76707" y="98616"/>
                    <a:pt x="93853" y="77661"/>
                    <a:pt x="93853" y="51944"/>
                  </a:cubicBezTo>
                  <a:cubicBezTo>
                    <a:pt x="93853" y="26226"/>
                    <a:pt x="76707" y="6224"/>
                    <a:pt x="51942" y="7176"/>
                  </a:cubicBezTo>
                  <a:cubicBezTo>
                    <a:pt x="27178" y="8129"/>
                    <a:pt x="7175" y="29084"/>
                    <a:pt x="7175" y="54801"/>
                  </a:cubicBezTo>
                  <a:cubicBezTo>
                    <a:pt x="6222" y="80519"/>
                    <a:pt x="27178" y="100521"/>
                    <a:pt x="51942" y="99569"/>
                  </a:cubicBezTo>
                  <a:close/>
                </a:path>
              </a:pathLst>
            </a:custGeom>
            <a:solidFill>
              <a:srgbClr val="FFFFFF"/>
            </a:solidFill>
            <a:ln w="9525" cap="flat">
              <a:noFill/>
              <a:prstDash val="solid"/>
              <a:miter/>
            </a:ln>
          </p:spPr>
          <p:txBody>
            <a:bodyPr rtlCol="0" anchor="ctr"/>
            <a:lstStyle/>
            <a:p>
              <a:endParaRPr lang="en-US" sz="1800"/>
            </a:p>
          </p:txBody>
        </p:sp>
        <p:sp>
          <p:nvSpPr>
            <p:cNvPr id="14" name="Freeform: Shape 6">
              <a:extLst>
                <a:ext uri="{FF2B5EF4-FFF2-40B4-BE49-F238E27FC236}">
                  <a16:creationId xmlns:a16="http://schemas.microsoft.com/office/drawing/2014/main" id="{2576038A-3386-9D73-0067-BFB5DEACF90C}"/>
                </a:ext>
              </a:extLst>
            </p:cNvPr>
            <p:cNvSpPr/>
            <p:nvPr/>
          </p:nvSpPr>
          <p:spPr>
            <a:xfrm>
              <a:off x="7436776" y="5416688"/>
              <a:ext cx="74112" cy="74112"/>
            </a:xfrm>
            <a:custGeom>
              <a:avLst/>
              <a:gdLst>
                <a:gd name="connsiteX0" fmla="*/ 48101 w 95250"/>
                <a:gd name="connsiteY0" fmla="*/ 94808 h 95250"/>
                <a:gd name="connsiteX1" fmla="*/ 89059 w 95250"/>
                <a:gd name="connsiteY1" fmla="*/ 49088 h 95250"/>
                <a:gd name="connsiteX2" fmla="*/ 48101 w 95250"/>
                <a:gd name="connsiteY2" fmla="*/ 7178 h 95250"/>
                <a:gd name="connsiteX3" fmla="*/ 7144 w 95250"/>
                <a:gd name="connsiteY3" fmla="*/ 52898 h 95250"/>
                <a:gd name="connsiteX4" fmla="*/ 48101 w 95250"/>
                <a:gd name="connsiteY4" fmla="*/ 94808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48101" y="94808"/>
                  </a:moveTo>
                  <a:cubicBezTo>
                    <a:pt x="70961" y="93856"/>
                    <a:pt x="89059" y="73853"/>
                    <a:pt x="89059" y="49088"/>
                  </a:cubicBezTo>
                  <a:cubicBezTo>
                    <a:pt x="89059" y="25275"/>
                    <a:pt x="70961" y="6225"/>
                    <a:pt x="48101" y="7178"/>
                  </a:cubicBezTo>
                  <a:cubicBezTo>
                    <a:pt x="25241" y="8131"/>
                    <a:pt x="7144" y="28133"/>
                    <a:pt x="7144" y="52898"/>
                  </a:cubicBezTo>
                  <a:cubicBezTo>
                    <a:pt x="8096" y="76711"/>
                    <a:pt x="26194" y="95761"/>
                    <a:pt x="48101" y="94808"/>
                  </a:cubicBezTo>
                  <a:close/>
                </a:path>
              </a:pathLst>
            </a:custGeom>
            <a:solidFill>
              <a:srgbClr val="FFFFFF"/>
            </a:solidFill>
            <a:ln w="9525" cap="flat">
              <a:noFill/>
              <a:prstDash val="solid"/>
              <a:miter/>
            </a:ln>
          </p:spPr>
          <p:txBody>
            <a:bodyPr rtlCol="0" anchor="ctr"/>
            <a:lstStyle/>
            <a:p>
              <a:endParaRPr lang="en-US" sz="1800"/>
            </a:p>
          </p:txBody>
        </p:sp>
        <p:sp>
          <p:nvSpPr>
            <p:cNvPr id="15" name="Freeform: Shape 7">
              <a:extLst>
                <a:ext uri="{FF2B5EF4-FFF2-40B4-BE49-F238E27FC236}">
                  <a16:creationId xmlns:a16="http://schemas.microsoft.com/office/drawing/2014/main" id="{32E84BB6-5500-095D-2587-055D5965FCC3}"/>
                </a:ext>
              </a:extLst>
            </p:cNvPr>
            <p:cNvSpPr/>
            <p:nvPr/>
          </p:nvSpPr>
          <p:spPr>
            <a:xfrm>
              <a:off x="7591670" y="5360390"/>
              <a:ext cx="526198" cy="452086"/>
            </a:xfrm>
            <a:custGeom>
              <a:avLst/>
              <a:gdLst>
                <a:gd name="connsiteX0" fmla="*/ 553879 w 676275"/>
                <a:gd name="connsiteY0" fmla="*/ 254794 h 581025"/>
                <a:gd name="connsiteX1" fmla="*/ 451009 w 676275"/>
                <a:gd name="connsiteY1" fmla="*/ 342424 h 581025"/>
                <a:gd name="connsiteX2" fmla="*/ 375761 w 676275"/>
                <a:gd name="connsiteY2" fmla="*/ 469106 h 581025"/>
                <a:gd name="connsiteX3" fmla="*/ 273844 w 676275"/>
                <a:gd name="connsiteY3" fmla="*/ 561499 h 581025"/>
                <a:gd name="connsiteX4" fmla="*/ 132874 w 676275"/>
                <a:gd name="connsiteY4" fmla="*/ 569119 h 581025"/>
                <a:gd name="connsiteX5" fmla="*/ 7144 w 676275"/>
                <a:gd name="connsiteY5" fmla="*/ 383381 h 581025"/>
                <a:gd name="connsiteX6" fmla="*/ 371951 w 676275"/>
                <a:gd name="connsiteY6" fmla="*/ 7144 h 581025"/>
                <a:gd name="connsiteX7" fmla="*/ 371951 w 676275"/>
                <a:gd name="connsiteY7" fmla="*/ 7144 h 581025"/>
                <a:gd name="connsiteX8" fmla="*/ 371951 w 676275"/>
                <a:gd name="connsiteY8" fmla="*/ 7144 h 581025"/>
                <a:gd name="connsiteX9" fmla="*/ 388144 w 676275"/>
                <a:gd name="connsiteY9" fmla="*/ 13811 h 581025"/>
                <a:gd name="connsiteX10" fmla="*/ 571024 w 676275"/>
                <a:gd name="connsiteY10" fmla="*/ 127159 h 581025"/>
                <a:gd name="connsiteX11" fmla="*/ 675799 w 676275"/>
                <a:gd name="connsiteY11" fmla="*/ 287179 h 581025"/>
                <a:gd name="connsiteX12" fmla="*/ 553879 w 676275"/>
                <a:gd name="connsiteY12" fmla="*/ 254794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76275" h="581025">
                  <a:moveTo>
                    <a:pt x="553879" y="254794"/>
                  </a:moveTo>
                  <a:cubicBezTo>
                    <a:pt x="507206" y="265271"/>
                    <a:pt x="475774" y="304324"/>
                    <a:pt x="451009" y="342424"/>
                  </a:cubicBezTo>
                  <a:cubicBezTo>
                    <a:pt x="424339" y="383381"/>
                    <a:pt x="403384" y="428149"/>
                    <a:pt x="375761" y="469106"/>
                  </a:cubicBezTo>
                  <a:cubicBezTo>
                    <a:pt x="349091" y="507206"/>
                    <a:pt x="316706" y="542449"/>
                    <a:pt x="273844" y="561499"/>
                  </a:cubicBezTo>
                  <a:cubicBezTo>
                    <a:pt x="229076" y="581501"/>
                    <a:pt x="179546" y="584359"/>
                    <a:pt x="132874" y="569119"/>
                  </a:cubicBezTo>
                  <a:cubicBezTo>
                    <a:pt x="58579" y="538639"/>
                    <a:pt x="7144" y="464344"/>
                    <a:pt x="7144" y="383381"/>
                  </a:cubicBezTo>
                  <a:cubicBezTo>
                    <a:pt x="7144" y="177641"/>
                    <a:pt x="290036" y="105251"/>
                    <a:pt x="371951" y="7144"/>
                  </a:cubicBezTo>
                  <a:cubicBezTo>
                    <a:pt x="371951" y="7144"/>
                    <a:pt x="371951" y="7144"/>
                    <a:pt x="371951" y="7144"/>
                  </a:cubicBezTo>
                  <a:lnTo>
                    <a:pt x="371951" y="7144"/>
                  </a:lnTo>
                  <a:cubicBezTo>
                    <a:pt x="377666" y="9049"/>
                    <a:pt x="382429" y="11906"/>
                    <a:pt x="388144" y="13811"/>
                  </a:cubicBezTo>
                  <a:cubicBezTo>
                    <a:pt x="454819" y="41434"/>
                    <a:pt x="517684" y="78581"/>
                    <a:pt x="571024" y="127159"/>
                  </a:cubicBezTo>
                  <a:cubicBezTo>
                    <a:pt x="620554" y="172879"/>
                    <a:pt x="657701" y="226219"/>
                    <a:pt x="675799" y="287179"/>
                  </a:cubicBezTo>
                  <a:cubicBezTo>
                    <a:pt x="646271" y="255746"/>
                    <a:pt x="595789" y="244316"/>
                    <a:pt x="553879" y="254794"/>
                  </a:cubicBezTo>
                  <a:close/>
                </a:path>
              </a:pathLst>
            </a:custGeom>
            <a:solidFill>
              <a:srgbClr val="FFFFFF"/>
            </a:solidFill>
            <a:ln w="9525" cap="flat">
              <a:noFill/>
              <a:prstDash val="solid"/>
              <a:miter/>
            </a:ln>
          </p:spPr>
          <p:txBody>
            <a:bodyPr rtlCol="0" anchor="ctr"/>
            <a:lstStyle/>
            <a:p>
              <a:endParaRPr lang="en-US" sz="1800"/>
            </a:p>
          </p:txBody>
        </p:sp>
        <p:sp>
          <p:nvSpPr>
            <p:cNvPr id="16" name="Freeform: Shape 8">
              <a:extLst>
                <a:ext uri="{FF2B5EF4-FFF2-40B4-BE49-F238E27FC236}">
                  <a16:creationId xmlns:a16="http://schemas.microsoft.com/office/drawing/2014/main" id="{D81C7108-8FFA-272C-E210-714B7C2FDCCB}"/>
                </a:ext>
              </a:extLst>
            </p:cNvPr>
            <p:cNvSpPr/>
            <p:nvPr/>
          </p:nvSpPr>
          <p:spPr>
            <a:xfrm>
              <a:off x="7777693" y="5570011"/>
              <a:ext cx="355739" cy="289038"/>
            </a:xfrm>
            <a:custGeom>
              <a:avLst/>
              <a:gdLst>
                <a:gd name="connsiteX0" fmla="*/ 443389 w 457200"/>
                <a:gd name="connsiteY0" fmla="*/ 151121 h 371475"/>
                <a:gd name="connsiteX1" fmla="*/ 340519 w 457200"/>
                <a:gd name="connsiteY1" fmla="*/ 250181 h 371475"/>
                <a:gd name="connsiteX2" fmla="*/ 193834 w 457200"/>
                <a:gd name="connsiteY2" fmla="*/ 204461 h 371475"/>
                <a:gd name="connsiteX3" fmla="*/ 299561 w 457200"/>
                <a:gd name="connsiteY3" fmla="*/ 298759 h 371475"/>
                <a:gd name="connsiteX4" fmla="*/ 161449 w 457200"/>
                <a:gd name="connsiteY4" fmla="*/ 360671 h 371475"/>
                <a:gd name="connsiteX5" fmla="*/ 79534 w 457200"/>
                <a:gd name="connsiteY5" fmla="*/ 367339 h 371475"/>
                <a:gd name="connsiteX6" fmla="*/ 7144 w 457200"/>
                <a:gd name="connsiteY6" fmla="*/ 348289 h 371475"/>
                <a:gd name="connsiteX7" fmla="*/ 120491 w 457200"/>
                <a:gd name="connsiteY7" fmla="*/ 276851 h 371475"/>
                <a:gd name="connsiteX8" fmla="*/ 188119 w 457200"/>
                <a:gd name="connsiteY8" fmla="*/ 175886 h 371475"/>
                <a:gd name="connsiteX9" fmla="*/ 250031 w 457200"/>
                <a:gd name="connsiteY9" fmla="*/ 64444 h 371475"/>
                <a:gd name="connsiteX10" fmla="*/ 339566 w 457200"/>
                <a:gd name="connsiteY10" fmla="*/ 7294 h 371475"/>
                <a:gd name="connsiteX11" fmla="*/ 438626 w 457200"/>
                <a:gd name="connsiteY11" fmla="*/ 58729 h 371475"/>
                <a:gd name="connsiteX12" fmla="*/ 443389 w 457200"/>
                <a:gd name="connsiteY12" fmla="*/ 151121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7200" h="371475">
                  <a:moveTo>
                    <a:pt x="443389" y="151121"/>
                  </a:moveTo>
                  <a:cubicBezTo>
                    <a:pt x="428149" y="198746"/>
                    <a:pt x="389096" y="236846"/>
                    <a:pt x="340519" y="250181"/>
                  </a:cubicBezTo>
                  <a:cubicBezTo>
                    <a:pt x="285274" y="265421"/>
                    <a:pt x="230029" y="249229"/>
                    <a:pt x="193834" y="204461"/>
                  </a:cubicBezTo>
                  <a:cubicBezTo>
                    <a:pt x="197644" y="261611"/>
                    <a:pt x="243364" y="299711"/>
                    <a:pt x="299561" y="298759"/>
                  </a:cubicBezTo>
                  <a:cubicBezTo>
                    <a:pt x="263366" y="334954"/>
                    <a:pt x="210026" y="352099"/>
                    <a:pt x="161449" y="360671"/>
                  </a:cubicBezTo>
                  <a:cubicBezTo>
                    <a:pt x="134779" y="365434"/>
                    <a:pt x="107156" y="368291"/>
                    <a:pt x="79534" y="367339"/>
                  </a:cubicBezTo>
                  <a:cubicBezTo>
                    <a:pt x="55721" y="366386"/>
                    <a:pt x="27146" y="363529"/>
                    <a:pt x="7144" y="348289"/>
                  </a:cubicBezTo>
                  <a:cubicBezTo>
                    <a:pt x="50959" y="334954"/>
                    <a:pt x="90011" y="310189"/>
                    <a:pt x="120491" y="276851"/>
                  </a:cubicBezTo>
                  <a:cubicBezTo>
                    <a:pt x="148114" y="246371"/>
                    <a:pt x="169069" y="211129"/>
                    <a:pt x="188119" y="175886"/>
                  </a:cubicBezTo>
                  <a:cubicBezTo>
                    <a:pt x="208121" y="138739"/>
                    <a:pt x="225266" y="98734"/>
                    <a:pt x="250031" y="64444"/>
                  </a:cubicBezTo>
                  <a:cubicBezTo>
                    <a:pt x="271939" y="33964"/>
                    <a:pt x="300514" y="9199"/>
                    <a:pt x="339566" y="7294"/>
                  </a:cubicBezTo>
                  <a:cubicBezTo>
                    <a:pt x="379571" y="5389"/>
                    <a:pt x="419576" y="21581"/>
                    <a:pt x="438626" y="58729"/>
                  </a:cubicBezTo>
                  <a:cubicBezTo>
                    <a:pt x="453866" y="88256"/>
                    <a:pt x="452914" y="120641"/>
                    <a:pt x="443389" y="151121"/>
                  </a:cubicBezTo>
                  <a:close/>
                </a:path>
              </a:pathLst>
            </a:custGeom>
            <a:solidFill>
              <a:srgbClr val="FFFFFF"/>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650227568"/>
      </p:ext>
    </p:extLst>
  </p:cSld>
  <p:clrMapOvr>
    <a:masterClrMapping/>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Titls slide 3a">
    <p:bg>
      <p:bgPr>
        <a:gradFill>
          <a:gsLst>
            <a:gs pos="100000">
              <a:schemeClr val="accent1"/>
            </a:gs>
            <a:gs pos="0">
              <a:schemeClr val="accent4"/>
            </a:gs>
          </a:gsLst>
          <a:lin ang="18900000" scaled="1"/>
        </a:gradFill>
        <a:effectLst/>
      </p:bgPr>
    </p:bg>
    <p:spTree>
      <p:nvGrpSpPr>
        <p:cNvPr id="1" name=""/>
        <p:cNvGrpSpPr/>
        <p:nvPr/>
      </p:nvGrpSpPr>
      <p:grpSpPr>
        <a:xfrm>
          <a:off x="0" y="0"/>
          <a:ext cx="0" cy="0"/>
          <a:chOff x="0" y="0"/>
          <a:chExt cx="0" cy="0"/>
        </a:xfrm>
      </p:grpSpPr>
      <p:sp>
        <p:nvSpPr>
          <p:cNvPr id="4" name="Text Placeholder 6">
            <a:extLst>
              <a:ext uri="{FF2B5EF4-FFF2-40B4-BE49-F238E27FC236}">
                <a16:creationId xmlns:a16="http://schemas.microsoft.com/office/drawing/2014/main" id="{6C58B55F-3EAC-C6DA-30E9-A9EAE34D711F}"/>
              </a:ext>
            </a:extLst>
          </p:cNvPr>
          <p:cNvSpPr>
            <a:spLocks noGrp="1"/>
          </p:cNvSpPr>
          <p:nvPr>
            <p:ph type="body" sz="quarter" idx="10" hasCustomPrompt="1"/>
          </p:nvPr>
        </p:nvSpPr>
        <p:spPr>
          <a:xfrm>
            <a:off x="427038" y="2320211"/>
            <a:ext cx="11356975" cy="2215991"/>
          </a:xfrm>
          <a:prstGeom prst="rect">
            <a:avLst/>
          </a:prstGeom>
        </p:spPr>
        <p:txBody>
          <a:bodyPr wrap="square" anchor="b" anchorCtr="0">
            <a:spAutoFit/>
          </a:bodyPr>
          <a:lstStyle>
            <a:lvl1pPr marL="0" indent="0" algn="l">
              <a:lnSpc>
                <a:spcPct val="90000"/>
              </a:lnSpc>
              <a:spcBef>
                <a:spcPts val="0"/>
              </a:spcBef>
              <a:spcAft>
                <a:spcPts val="0"/>
              </a:spcAft>
              <a:buFontTx/>
              <a:buNone/>
              <a:defRPr sz="8000" b="0" cap="none" baseline="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Click to </a:t>
            </a:r>
            <a:r>
              <a:rPr lang="fr-FR" err="1"/>
              <a:t>edit</a:t>
            </a:r>
            <a:r>
              <a:rPr lang="fr-FR"/>
              <a:t> master </a:t>
            </a:r>
            <a:r>
              <a:rPr lang="fr-FR" err="1"/>
              <a:t>title</a:t>
            </a:r>
            <a:r>
              <a:rPr lang="fr-FR"/>
              <a:t> Style</a:t>
            </a:r>
          </a:p>
        </p:txBody>
      </p:sp>
      <p:grpSp>
        <p:nvGrpSpPr>
          <p:cNvPr id="5" name="Group 2">
            <a:extLst>
              <a:ext uri="{FF2B5EF4-FFF2-40B4-BE49-F238E27FC236}">
                <a16:creationId xmlns:a16="http://schemas.microsoft.com/office/drawing/2014/main" id="{6C2E4BB5-C5E3-F6F8-4261-BF330F6E49AC}"/>
              </a:ext>
            </a:extLst>
          </p:cNvPr>
          <p:cNvGrpSpPr>
            <a:grpSpLocks noChangeAspect="1"/>
          </p:cNvGrpSpPr>
          <p:nvPr userDrawn="1"/>
        </p:nvGrpSpPr>
        <p:grpSpPr>
          <a:xfrm>
            <a:off x="443568" y="6021288"/>
            <a:ext cx="1872000" cy="420870"/>
            <a:chOff x="5094083" y="5360390"/>
            <a:chExt cx="3039349" cy="683316"/>
          </a:xfrm>
        </p:grpSpPr>
        <p:sp>
          <p:nvSpPr>
            <p:cNvPr id="7" name="Freeform: Shape 4">
              <a:extLst>
                <a:ext uri="{FF2B5EF4-FFF2-40B4-BE49-F238E27FC236}">
                  <a16:creationId xmlns:a16="http://schemas.microsoft.com/office/drawing/2014/main" id="{0F3FBF3D-73C2-AEF9-6A29-26E9974EB2B9}"/>
                </a:ext>
              </a:extLst>
            </p:cNvPr>
            <p:cNvSpPr/>
            <p:nvPr/>
          </p:nvSpPr>
          <p:spPr>
            <a:xfrm>
              <a:off x="5094083" y="5369283"/>
              <a:ext cx="2467942" cy="674423"/>
            </a:xfrm>
            <a:custGeom>
              <a:avLst/>
              <a:gdLst>
                <a:gd name="connsiteX0" fmla="*/ 3092291 w 3171825"/>
                <a:gd name="connsiteY0" fmla="*/ 287179 h 866775"/>
                <a:gd name="connsiteX1" fmla="*/ 3059907 w 3171825"/>
                <a:gd name="connsiteY1" fmla="*/ 211931 h 866775"/>
                <a:gd name="connsiteX2" fmla="*/ 3027521 w 3171825"/>
                <a:gd name="connsiteY2" fmla="*/ 218599 h 866775"/>
                <a:gd name="connsiteX3" fmla="*/ 2960846 w 3171825"/>
                <a:gd name="connsiteY3" fmla="*/ 507206 h 866775"/>
                <a:gd name="connsiteX4" fmla="*/ 2816066 w 3171825"/>
                <a:gd name="connsiteY4" fmla="*/ 178594 h 866775"/>
                <a:gd name="connsiteX5" fmla="*/ 2679859 w 3171825"/>
                <a:gd name="connsiteY5" fmla="*/ 440531 h 866775"/>
                <a:gd name="connsiteX6" fmla="*/ 2670334 w 3171825"/>
                <a:gd name="connsiteY6" fmla="*/ 319564 h 866775"/>
                <a:gd name="connsiteX7" fmla="*/ 2677001 w 3171825"/>
                <a:gd name="connsiteY7" fmla="*/ 254794 h 866775"/>
                <a:gd name="connsiteX8" fmla="*/ 2611279 w 3171825"/>
                <a:gd name="connsiteY8" fmla="*/ 209074 h 866775"/>
                <a:gd name="connsiteX9" fmla="*/ 2533174 w 3171825"/>
                <a:gd name="connsiteY9" fmla="*/ 510064 h 866775"/>
                <a:gd name="connsiteX10" fmla="*/ 2470309 w 3171825"/>
                <a:gd name="connsiteY10" fmla="*/ 292894 h 866775"/>
                <a:gd name="connsiteX11" fmla="*/ 2405539 w 3171825"/>
                <a:gd name="connsiteY11" fmla="*/ 208121 h 866775"/>
                <a:gd name="connsiteX12" fmla="*/ 2325529 w 3171825"/>
                <a:gd name="connsiteY12" fmla="*/ 494824 h 866775"/>
                <a:gd name="connsiteX13" fmla="*/ 2206466 w 3171825"/>
                <a:gd name="connsiteY13" fmla="*/ 211931 h 866775"/>
                <a:gd name="connsiteX14" fmla="*/ 2087404 w 3171825"/>
                <a:gd name="connsiteY14" fmla="*/ 479584 h 866775"/>
                <a:gd name="connsiteX15" fmla="*/ 1983581 w 3171825"/>
                <a:gd name="connsiteY15" fmla="*/ 178594 h 866775"/>
                <a:gd name="connsiteX16" fmla="*/ 1877854 w 3171825"/>
                <a:gd name="connsiteY16" fmla="*/ 391954 h 866775"/>
                <a:gd name="connsiteX17" fmla="*/ 1867376 w 3171825"/>
                <a:gd name="connsiteY17" fmla="*/ 390049 h 866775"/>
                <a:gd name="connsiteX18" fmla="*/ 1866424 w 3171825"/>
                <a:gd name="connsiteY18" fmla="*/ 327184 h 866775"/>
                <a:gd name="connsiteX19" fmla="*/ 1807369 w 3171825"/>
                <a:gd name="connsiteY19" fmla="*/ 202406 h 866775"/>
                <a:gd name="connsiteX20" fmla="*/ 1654969 w 3171825"/>
                <a:gd name="connsiteY20" fmla="*/ 512921 h 866775"/>
                <a:gd name="connsiteX21" fmla="*/ 1592104 w 3171825"/>
                <a:gd name="connsiteY21" fmla="*/ 483394 h 866775"/>
                <a:gd name="connsiteX22" fmla="*/ 1719739 w 3171825"/>
                <a:gd name="connsiteY22" fmla="*/ 306229 h 866775"/>
                <a:gd name="connsiteX23" fmla="*/ 1619726 w 3171825"/>
                <a:gd name="connsiteY23" fmla="*/ 202406 h 866775"/>
                <a:gd name="connsiteX24" fmla="*/ 1483519 w 3171825"/>
                <a:gd name="connsiteY24" fmla="*/ 369094 h 866775"/>
                <a:gd name="connsiteX25" fmla="*/ 1503521 w 3171825"/>
                <a:gd name="connsiteY25" fmla="*/ 473869 h 866775"/>
                <a:gd name="connsiteX26" fmla="*/ 1418749 w 3171825"/>
                <a:gd name="connsiteY26" fmla="*/ 512921 h 866775"/>
                <a:gd name="connsiteX27" fmla="*/ 1400651 w 3171825"/>
                <a:gd name="connsiteY27" fmla="*/ 274796 h 866775"/>
                <a:gd name="connsiteX28" fmla="*/ 1336834 w 3171825"/>
                <a:gd name="connsiteY28" fmla="*/ 326231 h 866775"/>
                <a:gd name="connsiteX29" fmla="*/ 1262539 w 3171825"/>
                <a:gd name="connsiteY29" fmla="*/ 479584 h 866775"/>
                <a:gd name="connsiteX30" fmla="*/ 1223486 w 3171825"/>
                <a:gd name="connsiteY30" fmla="*/ 421481 h 866775"/>
                <a:gd name="connsiteX31" fmla="*/ 1402556 w 3171825"/>
                <a:gd name="connsiteY31" fmla="*/ 250031 h 866775"/>
                <a:gd name="connsiteX32" fmla="*/ 1343501 w 3171825"/>
                <a:gd name="connsiteY32" fmla="*/ 192881 h 866775"/>
                <a:gd name="connsiteX33" fmla="*/ 1181576 w 3171825"/>
                <a:gd name="connsiteY33" fmla="*/ 290989 h 866775"/>
                <a:gd name="connsiteX34" fmla="*/ 1086326 w 3171825"/>
                <a:gd name="connsiteY34" fmla="*/ 385286 h 866775"/>
                <a:gd name="connsiteX35" fmla="*/ 1088231 w 3171825"/>
                <a:gd name="connsiteY35" fmla="*/ 358616 h 866775"/>
                <a:gd name="connsiteX36" fmla="*/ 974884 w 3171825"/>
                <a:gd name="connsiteY36" fmla="*/ 204311 h 866775"/>
                <a:gd name="connsiteX37" fmla="*/ 883444 w 3171825"/>
                <a:gd name="connsiteY37" fmla="*/ 273844 h 866775"/>
                <a:gd name="connsiteX38" fmla="*/ 846296 w 3171825"/>
                <a:gd name="connsiteY38" fmla="*/ 213836 h 866775"/>
                <a:gd name="connsiteX39" fmla="*/ 805339 w 3171825"/>
                <a:gd name="connsiteY39" fmla="*/ 224314 h 866775"/>
                <a:gd name="connsiteX40" fmla="*/ 814864 w 3171825"/>
                <a:gd name="connsiteY40" fmla="*/ 334804 h 866775"/>
                <a:gd name="connsiteX41" fmla="*/ 742474 w 3171825"/>
                <a:gd name="connsiteY41" fmla="*/ 520541 h 866775"/>
                <a:gd name="connsiteX42" fmla="*/ 691991 w 3171825"/>
                <a:gd name="connsiteY42" fmla="*/ 309086 h 866775"/>
                <a:gd name="connsiteX43" fmla="*/ 671989 w 3171825"/>
                <a:gd name="connsiteY43" fmla="*/ 305276 h 866775"/>
                <a:gd name="connsiteX44" fmla="*/ 621506 w 3171825"/>
                <a:gd name="connsiteY44" fmla="*/ 399574 h 866775"/>
                <a:gd name="connsiteX45" fmla="*/ 539591 w 3171825"/>
                <a:gd name="connsiteY45" fmla="*/ 512921 h 866775"/>
                <a:gd name="connsiteX46" fmla="*/ 495776 w 3171825"/>
                <a:gd name="connsiteY46" fmla="*/ 443389 h 866775"/>
                <a:gd name="connsiteX47" fmla="*/ 685324 w 3171825"/>
                <a:gd name="connsiteY47" fmla="*/ 278606 h 866775"/>
                <a:gd name="connsiteX48" fmla="*/ 627221 w 3171825"/>
                <a:gd name="connsiteY48" fmla="*/ 214789 h 866775"/>
                <a:gd name="connsiteX49" fmla="*/ 437674 w 3171825"/>
                <a:gd name="connsiteY49" fmla="*/ 355759 h 866775"/>
                <a:gd name="connsiteX50" fmla="*/ 237649 w 3171825"/>
                <a:gd name="connsiteY50" fmla="*/ 529114 h 866775"/>
                <a:gd name="connsiteX51" fmla="*/ 97631 w 3171825"/>
                <a:gd name="connsiteY51" fmla="*/ 313849 h 866775"/>
                <a:gd name="connsiteX52" fmla="*/ 261461 w 3171825"/>
                <a:gd name="connsiteY52" fmla="*/ 69056 h 866775"/>
                <a:gd name="connsiteX53" fmla="*/ 329089 w 3171825"/>
                <a:gd name="connsiteY53" fmla="*/ 181451 h 866775"/>
                <a:gd name="connsiteX54" fmla="*/ 410051 w 3171825"/>
                <a:gd name="connsiteY54" fmla="*/ 121444 h 866775"/>
                <a:gd name="connsiteX55" fmla="*/ 265271 w 3171825"/>
                <a:gd name="connsiteY55" fmla="*/ 7144 h 866775"/>
                <a:gd name="connsiteX56" fmla="*/ 7144 w 3171825"/>
                <a:gd name="connsiteY56" fmla="*/ 324326 h 866775"/>
                <a:gd name="connsiteX57" fmla="*/ 220504 w 3171825"/>
                <a:gd name="connsiteY57" fmla="*/ 601504 h 866775"/>
                <a:gd name="connsiteX58" fmla="*/ 425291 w 3171825"/>
                <a:gd name="connsiteY58" fmla="*/ 472916 h 866775"/>
                <a:gd name="connsiteX59" fmla="*/ 525304 w 3171825"/>
                <a:gd name="connsiteY59" fmla="*/ 576739 h 866775"/>
                <a:gd name="connsiteX60" fmla="*/ 646271 w 3171825"/>
                <a:gd name="connsiteY60" fmla="*/ 485299 h 866775"/>
                <a:gd name="connsiteX61" fmla="*/ 734854 w 3171825"/>
                <a:gd name="connsiteY61" fmla="*/ 576739 h 866775"/>
                <a:gd name="connsiteX62" fmla="*/ 812959 w 3171825"/>
                <a:gd name="connsiteY62" fmla="*/ 532924 h 866775"/>
                <a:gd name="connsiteX63" fmla="*/ 904399 w 3171825"/>
                <a:gd name="connsiteY63" fmla="*/ 810101 h 866775"/>
                <a:gd name="connsiteX64" fmla="*/ 882491 w 3171825"/>
                <a:gd name="connsiteY64" fmla="*/ 577691 h 866775"/>
                <a:gd name="connsiteX65" fmla="*/ 969169 w 3171825"/>
                <a:gd name="connsiteY65" fmla="*/ 267176 h 866775"/>
                <a:gd name="connsiteX66" fmla="*/ 1015841 w 3171825"/>
                <a:gd name="connsiteY66" fmla="*/ 359569 h 866775"/>
                <a:gd name="connsiteX67" fmla="*/ 1007269 w 3171825"/>
                <a:gd name="connsiteY67" fmla="*/ 440531 h 866775"/>
                <a:gd name="connsiteX68" fmla="*/ 900589 w 3171825"/>
                <a:gd name="connsiteY68" fmla="*/ 545306 h 866775"/>
                <a:gd name="connsiteX69" fmla="*/ 941546 w 3171825"/>
                <a:gd name="connsiteY69" fmla="*/ 577691 h 866775"/>
                <a:gd name="connsiteX70" fmla="*/ 1072039 w 3171825"/>
                <a:gd name="connsiteY70" fmla="*/ 449104 h 866775"/>
                <a:gd name="connsiteX71" fmla="*/ 1150144 w 3171825"/>
                <a:gd name="connsiteY71" fmla="*/ 390049 h 866775"/>
                <a:gd name="connsiteX72" fmla="*/ 1149191 w 3171825"/>
                <a:gd name="connsiteY72" fmla="*/ 415766 h 866775"/>
                <a:gd name="connsiteX73" fmla="*/ 1244441 w 3171825"/>
                <a:gd name="connsiteY73" fmla="*/ 550069 h 866775"/>
                <a:gd name="connsiteX74" fmla="*/ 1349216 w 3171825"/>
                <a:gd name="connsiteY74" fmla="*/ 469106 h 866775"/>
                <a:gd name="connsiteX75" fmla="*/ 1352074 w 3171825"/>
                <a:gd name="connsiteY75" fmla="*/ 547211 h 866775"/>
                <a:gd name="connsiteX76" fmla="*/ 1155859 w 3171825"/>
                <a:gd name="connsiteY76" fmla="*/ 754856 h 866775"/>
                <a:gd name="connsiteX77" fmla="*/ 1259681 w 3171825"/>
                <a:gd name="connsiteY77" fmla="*/ 864394 h 866775"/>
                <a:gd name="connsiteX78" fmla="*/ 1419701 w 3171825"/>
                <a:gd name="connsiteY78" fmla="*/ 569119 h 866775"/>
                <a:gd name="connsiteX79" fmla="*/ 1529239 w 3171825"/>
                <a:gd name="connsiteY79" fmla="*/ 518636 h 866775"/>
                <a:gd name="connsiteX80" fmla="*/ 1640681 w 3171825"/>
                <a:gd name="connsiteY80" fmla="*/ 576739 h 866775"/>
                <a:gd name="connsiteX81" fmla="*/ 1813084 w 3171825"/>
                <a:gd name="connsiteY81" fmla="*/ 459581 h 866775"/>
                <a:gd name="connsiteX82" fmla="*/ 1868329 w 3171825"/>
                <a:gd name="connsiteY82" fmla="*/ 576739 h 866775"/>
                <a:gd name="connsiteX83" fmla="*/ 1980724 w 3171825"/>
                <a:gd name="connsiteY83" fmla="*/ 273844 h 866775"/>
                <a:gd name="connsiteX84" fmla="*/ 2074069 w 3171825"/>
                <a:gd name="connsiteY84" fmla="*/ 601504 h 866775"/>
                <a:gd name="connsiteX85" fmla="*/ 2198846 w 3171825"/>
                <a:gd name="connsiteY85" fmla="*/ 312896 h 866775"/>
                <a:gd name="connsiteX86" fmla="*/ 2307432 w 3171825"/>
                <a:gd name="connsiteY86" fmla="*/ 576739 h 866775"/>
                <a:gd name="connsiteX87" fmla="*/ 2412207 w 3171825"/>
                <a:gd name="connsiteY87" fmla="*/ 428149 h 866775"/>
                <a:gd name="connsiteX88" fmla="*/ 2521744 w 3171825"/>
                <a:gd name="connsiteY88" fmla="*/ 576739 h 866775"/>
                <a:gd name="connsiteX89" fmla="*/ 2618899 w 3171825"/>
                <a:gd name="connsiteY89" fmla="*/ 486251 h 866775"/>
                <a:gd name="connsiteX90" fmla="*/ 2670334 w 3171825"/>
                <a:gd name="connsiteY90" fmla="*/ 576739 h 866775"/>
                <a:gd name="connsiteX91" fmla="*/ 2803684 w 3171825"/>
                <a:gd name="connsiteY91" fmla="*/ 274796 h 866775"/>
                <a:gd name="connsiteX92" fmla="*/ 2947511 w 3171825"/>
                <a:gd name="connsiteY92" fmla="*/ 576739 h 866775"/>
                <a:gd name="connsiteX93" fmla="*/ 3040857 w 3171825"/>
                <a:gd name="connsiteY93" fmla="*/ 474821 h 866775"/>
                <a:gd name="connsiteX94" fmla="*/ 3121819 w 3171825"/>
                <a:gd name="connsiteY94" fmla="*/ 576739 h 866775"/>
                <a:gd name="connsiteX95" fmla="*/ 3169444 w 3171825"/>
                <a:gd name="connsiteY95" fmla="*/ 550069 h 866775"/>
                <a:gd name="connsiteX96" fmla="*/ 3092291 w 3171825"/>
                <a:gd name="connsiteY96" fmla="*/ 287179 h 866775"/>
                <a:gd name="connsiteX97" fmla="*/ 1267301 w 3171825"/>
                <a:gd name="connsiteY97" fmla="*/ 806291 h 866775"/>
                <a:gd name="connsiteX98" fmla="*/ 1226344 w 3171825"/>
                <a:gd name="connsiteY98" fmla="*/ 751999 h 866775"/>
                <a:gd name="connsiteX99" fmla="*/ 1353026 w 3171825"/>
                <a:gd name="connsiteY99" fmla="*/ 597694 h 866775"/>
                <a:gd name="connsiteX100" fmla="*/ 1267301 w 3171825"/>
                <a:gd name="connsiteY100" fmla="*/ 806291 h 866775"/>
                <a:gd name="connsiteX101" fmla="*/ 1614964 w 3171825"/>
                <a:gd name="connsiteY101" fmla="*/ 257651 h 866775"/>
                <a:gd name="connsiteX102" fmla="*/ 1653064 w 3171825"/>
                <a:gd name="connsiteY102" fmla="*/ 315754 h 866775"/>
                <a:gd name="connsiteX103" fmla="*/ 1569244 w 3171825"/>
                <a:gd name="connsiteY103" fmla="*/ 438626 h 866775"/>
                <a:gd name="connsiteX104" fmla="*/ 1614964 w 3171825"/>
                <a:gd name="connsiteY104" fmla="*/ 257651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171825" h="866775">
                  <a:moveTo>
                    <a:pt x="3092291" y="287179"/>
                  </a:moveTo>
                  <a:cubicBezTo>
                    <a:pt x="3092291" y="241459"/>
                    <a:pt x="3089434" y="211931"/>
                    <a:pt x="3059907" y="211931"/>
                  </a:cubicBezTo>
                  <a:cubicBezTo>
                    <a:pt x="3046571" y="211931"/>
                    <a:pt x="3039904" y="214789"/>
                    <a:pt x="3027521" y="218599"/>
                  </a:cubicBezTo>
                  <a:cubicBezTo>
                    <a:pt x="3037999" y="371951"/>
                    <a:pt x="3003709" y="507206"/>
                    <a:pt x="2960846" y="507206"/>
                  </a:cubicBezTo>
                  <a:cubicBezTo>
                    <a:pt x="2905601" y="507206"/>
                    <a:pt x="2933224" y="178594"/>
                    <a:pt x="2816066" y="178594"/>
                  </a:cubicBezTo>
                  <a:cubicBezTo>
                    <a:pt x="2707482" y="178594"/>
                    <a:pt x="2692241" y="440531"/>
                    <a:pt x="2679859" y="440531"/>
                  </a:cubicBezTo>
                  <a:cubicBezTo>
                    <a:pt x="2671286" y="440531"/>
                    <a:pt x="2670334" y="371951"/>
                    <a:pt x="2670334" y="319564"/>
                  </a:cubicBezTo>
                  <a:cubicBezTo>
                    <a:pt x="2675096" y="294799"/>
                    <a:pt x="2677001" y="271939"/>
                    <a:pt x="2677001" y="254794"/>
                  </a:cubicBezTo>
                  <a:cubicBezTo>
                    <a:pt x="2677001" y="230029"/>
                    <a:pt x="2667476" y="188119"/>
                    <a:pt x="2611279" y="209074"/>
                  </a:cubicBezTo>
                  <a:cubicBezTo>
                    <a:pt x="2613184" y="396716"/>
                    <a:pt x="2576036" y="510064"/>
                    <a:pt x="2533174" y="510064"/>
                  </a:cubicBezTo>
                  <a:cubicBezTo>
                    <a:pt x="2471261" y="510064"/>
                    <a:pt x="2470309" y="340519"/>
                    <a:pt x="2470309" y="292894"/>
                  </a:cubicBezTo>
                  <a:cubicBezTo>
                    <a:pt x="2470309" y="247174"/>
                    <a:pt x="2473166" y="186214"/>
                    <a:pt x="2405539" y="208121"/>
                  </a:cubicBezTo>
                  <a:cubicBezTo>
                    <a:pt x="2395061" y="371951"/>
                    <a:pt x="2352199" y="494824"/>
                    <a:pt x="2325529" y="494824"/>
                  </a:cubicBezTo>
                  <a:cubicBezTo>
                    <a:pt x="2285524" y="494824"/>
                    <a:pt x="2293144" y="211931"/>
                    <a:pt x="2206466" y="211931"/>
                  </a:cubicBezTo>
                  <a:cubicBezTo>
                    <a:pt x="2128361" y="211931"/>
                    <a:pt x="2103596" y="479584"/>
                    <a:pt x="2087404" y="479584"/>
                  </a:cubicBezTo>
                  <a:cubicBezTo>
                    <a:pt x="2057876" y="479584"/>
                    <a:pt x="2096929" y="178594"/>
                    <a:pt x="1983581" y="178594"/>
                  </a:cubicBezTo>
                  <a:cubicBezTo>
                    <a:pt x="1924526" y="178594"/>
                    <a:pt x="1900714" y="279559"/>
                    <a:pt x="1877854" y="391954"/>
                  </a:cubicBezTo>
                  <a:cubicBezTo>
                    <a:pt x="1873091" y="413861"/>
                    <a:pt x="1868329" y="414814"/>
                    <a:pt x="1867376" y="390049"/>
                  </a:cubicBezTo>
                  <a:cubicBezTo>
                    <a:pt x="1866424" y="370046"/>
                    <a:pt x="1866424" y="347186"/>
                    <a:pt x="1866424" y="327184"/>
                  </a:cubicBezTo>
                  <a:cubicBezTo>
                    <a:pt x="1894999" y="213836"/>
                    <a:pt x="1859756" y="171926"/>
                    <a:pt x="1807369" y="202406"/>
                  </a:cubicBezTo>
                  <a:cubicBezTo>
                    <a:pt x="1824514" y="411004"/>
                    <a:pt x="1728311" y="512921"/>
                    <a:pt x="1654969" y="512921"/>
                  </a:cubicBezTo>
                  <a:cubicBezTo>
                    <a:pt x="1628299" y="512921"/>
                    <a:pt x="1607344" y="501491"/>
                    <a:pt x="1592104" y="483394"/>
                  </a:cubicBezTo>
                  <a:cubicBezTo>
                    <a:pt x="1680686" y="429101"/>
                    <a:pt x="1719739" y="367189"/>
                    <a:pt x="1719739" y="306229"/>
                  </a:cubicBezTo>
                  <a:cubicBezTo>
                    <a:pt x="1719739" y="240506"/>
                    <a:pt x="1681639" y="202406"/>
                    <a:pt x="1619726" y="202406"/>
                  </a:cubicBezTo>
                  <a:cubicBezTo>
                    <a:pt x="1532096" y="202406"/>
                    <a:pt x="1483519" y="292894"/>
                    <a:pt x="1483519" y="369094"/>
                  </a:cubicBezTo>
                  <a:cubicBezTo>
                    <a:pt x="1483519" y="410051"/>
                    <a:pt x="1491139" y="445294"/>
                    <a:pt x="1503521" y="473869"/>
                  </a:cubicBezTo>
                  <a:cubicBezTo>
                    <a:pt x="1473041" y="488156"/>
                    <a:pt x="1445419" y="500539"/>
                    <a:pt x="1418749" y="512921"/>
                  </a:cubicBezTo>
                  <a:cubicBezTo>
                    <a:pt x="1416844" y="433864"/>
                    <a:pt x="1407319" y="350996"/>
                    <a:pt x="1400651" y="274796"/>
                  </a:cubicBezTo>
                  <a:cubicBezTo>
                    <a:pt x="1353979" y="262414"/>
                    <a:pt x="1340644" y="284321"/>
                    <a:pt x="1336834" y="326231"/>
                  </a:cubicBezTo>
                  <a:cubicBezTo>
                    <a:pt x="1328261" y="420529"/>
                    <a:pt x="1293971" y="479584"/>
                    <a:pt x="1262539" y="479584"/>
                  </a:cubicBezTo>
                  <a:cubicBezTo>
                    <a:pt x="1239679" y="479584"/>
                    <a:pt x="1225391" y="451009"/>
                    <a:pt x="1223486" y="421481"/>
                  </a:cubicBezTo>
                  <a:cubicBezTo>
                    <a:pt x="1214914" y="270034"/>
                    <a:pt x="1337786" y="228124"/>
                    <a:pt x="1402556" y="250031"/>
                  </a:cubicBezTo>
                  <a:cubicBezTo>
                    <a:pt x="1415891" y="216694"/>
                    <a:pt x="1401604" y="192881"/>
                    <a:pt x="1343501" y="192881"/>
                  </a:cubicBezTo>
                  <a:cubicBezTo>
                    <a:pt x="1273016" y="192881"/>
                    <a:pt x="1220629" y="235744"/>
                    <a:pt x="1181576" y="290989"/>
                  </a:cubicBezTo>
                  <a:cubicBezTo>
                    <a:pt x="1155859" y="327184"/>
                    <a:pt x="1126331" y="353854"/>
                    <a:pt x="1086326" y="385286"/>
                  </a:cubicBezTo>
                  <a:cubicBezTo>
                    <a:pt x="1087279" y="375761"/>
                    <a:pt x="1088231" y="367189"/>
                    <a:pt x="1088231" y="358616"/>
                  </a:cubicBezTo>
                  <a:cubicBezTo>
                    <a:pt x="1088231" y="251936"/>
                    <a:pt x="1030129" y="204311"/>
                    <a:pt x="974884" y="204311"/>
                  </a:cubicBezTo>
                  <a:cubicBezTo>
                    <a:pt x="929164" y="204311"/>
                    <a:pt x="900589" y="231934"/>
                    <a:pt x="883444" y="273844"/>
                  </a:cubicBezTo>
                  <a:cubicBezTo>
                    <a:pt x="879634" y="231934"/>
                    <a:pt x="871061" y="213836"/>
                    <a:pt x="846296" y="213836"/>
                  </a:cubicBezTo>
                  <a:cubicBezTo>
                    <a:pt x="835819" y="213836"/>
                    <a:pt x="821531" y="216694"/>
                    <a:pt x="805339" y="224314"/>
                  </a:cubicBezTo>
                  <a:cubicBezTo>
                    <a:pt x="812959" y="248126"/>
                    <a:pt x="814864" y="300514"/>
                    <a:pt x="814864" y="334804"/>
                  </a:cubicBezTo>
                  <a:cubicBezTo>
                    <a:pt x="814864" y="463391"/>
                    <a:pt x="777716" y="520541"/>
                    <a:pt x="742474" y="520541"/>
                  </a:cubicBezTo>
                  <a:cubicBezTo>
                    <a:pt x="701516" y="520541"/>
                    <a:pt x="695801" y="368141"/>
                    <a:pt x="691991" y="309086"/>
                  </a:cubicBezTo>
                  <a:cubicBezTo>
                    <a:pt x="687229" y="307181"/>
                    <a:pt x="681514" y="305276"/>
                    <a:pt x="671989" y="305276"/>
                  </a:cubicBezTo>
                  <a:cubicBezTo>
                    <a:pt x="635794" y="305276"/>
                    <a:pt x="631031" y="354806"/>
                    <a:pt x="621506" y="399574"/>
                  </a:cubicBezTo>
                  <a:cubicBezTo>
                    <a:pt x="611029" y="450056"/>
                    <a:pt x="582454" y="512921"/>
                    <a:pt x="539591" y="512921"/>
                  </a:cubicBezTo>
                  <a:cubicBezTo>
                    <a:pt x="513874" y="512921"/>
                    <a:pt x="497681" y="488156"/>
                    <a:pt x="495776" y="443389"/>
                  </a:cubicBezTo>
                  <a:cubicBezTo>
                    <a:pt x="491966" y="352901"/>
                    <a:pt x="567214" y="245269"/>
                    <a:pt x="685324" y="278606"/>
                  </a:cubicBezTo>
                  <a:cubicBezTo>
                    <a:pt x="700564" y="242411"/>
                    <a:pt x="676751" y="214789"/>
                    <a:pt x="627221" y="214789"/>
                  </a:cubicBezTo>
                  <a:cubicBezTo>
                    <a:pt x="540544" y="214789"/>
                    <a:pt x="469106" y="279559"/>
                    <a:pt x="437674" y="355759"/>
                  </a:cubicBezTo>
                  <a:cubicBezTo>
                    <a:pt x="406241" y="426244"/>
                    <a:pt x="350996" y="529114"/>
                    <a:pt x="237649" y="529114"/>
                  </a:cubicBezTo>
                  <a:cubicBezTo>
                    <a:pt x="157639" y="529114"/>
                    <a:pt x="97631" y="459581"/>
                    <a:pt x="97631" y="313849"/>
                  </a:cubicBezTo>
                  <a:cubicBezTo>
                    <a:pt x="97631" y="188119"/>
                    <a:pt x="176689" y="69056"/>
                    <a:pt x="261461" y="69056"/>
                  </a:cubicBezTo>
                  <a:cubicBezTo>
                    <a:pt x="320516" y="69056"/>
                    <a:pt x="333851" y="127159"/>
                    <a:pt x="329089" y="181451"/>
                  </a:cubicBezTo>
                  <a:cubicBezTo>
                    <a:pt x="359569" y="206216"/>
                    <a:pt x="410051" y="183356"/>
                    <a:pt x="410051" y="121444"/>
                  </a:cubicBezTo>
                  <a:cubicBezTo>
                    <a:pt x="410051" y="79534"/>
                    <a:pt x="375761" y="7144"/>
                    <a:pt x="265271" y="7144"/>
                  </a:cubicBezTo>
                  <a:cubicBezTo>
                    <a:pt x="128111" y="7144"/>
                    <a:pt x="7144" y="144304"/>
                    <a:pt x="7144" y="324326"/>
                  </a:cubicBezTo>
                  <a:cubicBezTo>
                    <a:pt x="7144" y="498634"/>
                    <a:pt x="95726" y="601504"/>
                    <a:pt x="220504" y="601504"/>
                  </a:cubicBezTo>
                  <a:cubicBezTo>
                    <a:pt x="299561" y="601504"/>
                    <a:pt x="373856" y="556736"/>
                    <a:pt x="425291" y="472916"/>
                  </a:cubicBezTo>
                  <a:cubicBezTo>
                    <a:pt x="438626" y="545306"/>
                    <a:pt x="488156" y="576739"/>
                    <a:pt x="525304" y="576739"/>
                  </a:cubicBezTo>
                  <a:cubicBezTo>
                    <a:pt x="585311" y="576739"/>
                    <a:pt x="624364" y="537686"/>
                    <a:pt x="646271" y="485299"/>
                  </a:cubicBezTo>
                  <a:cubicBezTo>
                    <a:pt x="659606" y="537686"/>
                    <a:pt x="688181" y="576739"/>
                    <a:pt x="734854" y="576739"/>
                  </a:cubicBezTo>
                  <a:cubicBezTo>
                    <a:pt x="768191" y="576739"/>
                    <a:pt x="793909" y="559594"/>
                    <a:pt x="812959" y="532924"/>
                  </a:cubicBezTo>
                  <a:cubicBezTo>
                    <a:pt x="805339" y="716756"/>
                    <a:pt x="795814" y="832961"/>
                    <a:pt x="904399" y="810101"/>
                  </a:cubicBezTo>
                  <a:cubicBezTo>
                    <a:pt x="887254" y="757714"/>
                    <a:pt x="882491" y="663416"/>
                    <a:pt x="882491" y="577691"/>
                  </a:cubicBezTo>
                  <a:cubicBezTo>
                    <a:pt x="882491" y="344329"/>
                    <a:pt x="920591" y="267176"/>
                    <a:pt x="969169" y="267176"/>
                  </a:cubicBezTo>
                  <a:cubicBezTo>
                    <a:pt x="1004411" y="267176"/>
                    <a:pt x="1015841" y="311944"/>
                    <a:pt x="1015841" y="359569"/>
                  </a:cubicBezTo>
                  <a:cubicBezTo>
                    <a:pt x="1015841" y="385286"/>
                    <a:pt x="1012984" y="413861"/>
                    <a:pt x="1007269" y="440531"/>
                  </a:cubicBezTo>
                  <a:cubicBezTo>
                    <a:pt x="948214" y="477679"/>
                    <a:pt x="900589" y="507206"/>
                    <a:pt x="900589" y="545306"/>
                  </a:cubicBezTo>
                  <a:cubicBezTo>
                    <a:pt x="900589" y="574834"/>
                    <a:pt x="922496" y="577691"/>
                    <a:pt x="941546" y="577691"/>
                  </a:cubicBezTo>
                  <a:cubicBezTo>
                    <a:pt x="987266" y="577691"/>
                    <a:pt x="1041559" y="532924"/>
                    <a:pt x="1072039" y="449104"/>
                  </a:cubicBezTo>
                  <a:cubicBezTo>
                    <a:pt x="1098709" y="432911"/>
                    <a:pt x="1125379" y="414814"/>
                    <a:pt x="1150144" y="390049"/>
                  </a:cubicBezTo>
                  <a:cubicBezTo>
                    <a:pt x="1149191" y="398621"/>
                    <a:pt x="1149191" y="407194"/>
                    <a:pt x="1149191" y="415766"/>
                  </a:cubicBezTo>
                  <a:cubicBezTo>
                    <a:pt x="1149191" y="499586"/>
                    <a:pt x="1185386" y="550069"/>
                    <a:pt x="1244441" y="550069"/>
                  </a:cubicBezTo>
                  <a:cubicBezTo>
                    <a:pt x="1290161" y="550069"/>
                    <a:pt x="1324451" y="517684"/>
                    <a:pt x="1349216" y="469106"/>
                  </a:cubicBezTo>
                  <a:cubicBezTo>
                    <a:pt x="1351121" y="496729"/>
                    <a:pt x="1352074" y="523399"/>
                    <a:pt x="1352074" y="547211"/>
                  </a:cubicBezTo>
                  <a:cubicBezTo>
                    <a:pt x="1258729" y="590074"/>
                    <a:pt x="1155859" y="633889"/>
                    <a:pt x="1155859" y="754856"/>
                  </a:cubicBezTo>
                  <a:cubicBezTo>
                    <a:pt x="1155859" y="817721"/>
                    <a:pt x="1201579" y="864394"/>
                    <a:pt x="1259681" y="864394"/>
                  </a:cubicBezTo>
                  <a:cubicBezTo>
                    <a:pt x="1389221" y="864394"/>
                    <a:pt x="1418749" y="728186"/>
                    <a:pt x="1419701" y="569119"/>
                  </a:cubicBezTo>
                  <a:cubicBezTo>
                    <a:pt x="1461611" y="551021"/>
                    <a:pt x="1493044" y="536734"/>
                    <a:pt x="1529239" y="518636"/>
                  </a:cubicBezTo>
                  <a:cubicBezTo>
                    <a:pt x="1560671" y="557689"/>
                    <a:pt x="1602581" y="576739"/>
                    <a:pt x="1640681" y="576739"/>
                  </a:cubicBezTo>
                  <a:cubicBezTo>
                    <a:pt x="1714024" y="576739"/>
                    <a:pt x="1768316" y="537686"/>
                    <a:pt x="1813084" y="459581"/>
                  </a:cubicBezTo>
                  <a:cubicBezTo>
                    <a:pt x="1820704" y="519589"/>
                    <a:pt x="1835944" y="576739"/>
                    <a:pt x="1868329" y="576739"/>
                  </a:cubicBezTo>
                  <a:cubicBezTo>
                    <a:pt x="1926431" y="576739"/>
                    <a:pt x="1937861" y="273844"/>
                    <a:pt x="1980724" y="273844"/>
                  </a:cubicBezTo>
                  <a:cubicBezTo>
                    <a:pt x="2014061" y="273844"/>
                    <a:pt x="1986439" y="601504"/>
                    <a:pt x="2074069" y="601504"/>
                  </a:cubicBezTo>
                  <a:cubicBezTo>
                    <a:pt x="2148364" y="601504"/>
                    <a:pt x="2162651" y="312896"/>
                    <a:pt x="2198846" y="312896"/>
                  </a:cubicBezTo>
                  <a:cubicBezTo>
                    <a:pt x="2224564" y="312896"/>
                    <a:pt x="2226469" y="576739"/>
                    <a:pt x="2307432" y="576739"/>
                  </a:cubicBezTo>
                  <a:cubicBezTo>
                    <a:pt x="2347436" y="576739"/>
                    <a:pt x="2390299" y="529114"/>
                    <a:pt x="2412207" y="428149"/>
                  </a:cubicBezTo>
                  <a:cubicBezTo>
                    <a:pt x="2422684" y="494824"/>
                    <a:pt x="2456021" y="576739"/>
                    <a:pt x="2521744" y="576739"/>
                  </a:cubicBezTo>
                  <a:cubicBezTo>
                    <a:pt x="2559844" y="576739"/>
                    <a:pt x="2593182" y="537686"/>
                    <a:pt x="2618899" y="486251"/>
                  </a:cubicBezTo>
                  <a:cubicBezTo>
                    <a:pt x="2625566" y="539591"/>
                    <a:pt x="2640807" y="576739"/>
                    <a:pt x="2670334" y="576739"/>
                  </a:cubicBezTo>
                  <a:cubicBezTo>
                    <a:pt x="2746534" y="576739"/>
                    <a:pt x="2743676" y="274796"/>
                    <a:pt x="2803684" y="274796"/>
                  </a:cubicBezTo>
                  <a:cubicBezTo>
                    <a:pt x="2850357" y="274796"/>
                    <a:pt x="2836069" y="576739"/>
                    <a:pt x="2947511" y="576739"/>
                  </a:cubicBezTo>
                  <a:cubicBezTo>
                    <a:pt x="3000851" y="576739"/>
                    <a:pt x="3025616" y="531971"/>
                    <a:pt x="3040857" y="474821"/>
                  </a:cubicBezTo>
                  <a:cubicBezTo>
                    <a:pt x="3061811" y="558641"/>
                    <a:pt x="3094196" y="576739"/>
                    <a:pt x="3121819" y="576739"/>
                  </a:cubicBezTo>
                  <a:cubicBezTo>
                    <a:pt x="3138964" y="576739"/>
                    <a:pt x="3152299" y="571024"/>
                    <a:pt x="3169444" y="550069"/>
                  </a:cubicBezTo>
                  <a:cubicBezTo>
                    <a:pt x="3085624" y="511969"/>
                    <a:pt x="3092291" y="375761"/>
                    <a:pt x="3092291" y="287179"/>
                  </a:cubicBezTo>
                  <a:close/>
                  <a:moveTo>
                    <a:pt x="1267301" y="806291"/>
                  </a:moveTo>
                  <a:cubicBezTo>
                    <a:pt x="1240631" y="806291"/>
                    <a:pt x="1226344" y="780574"/>
                    <a:pt x="1226344" y="751999"/>
                  </a:cubicBezTo>
                  <a:cubicBezTo>
                    <a:pt x="1226344" y="674846"/>
                    <a:pt x="1283494" y="632936"/>
                    <a:pt x="1353026" y="597694"/>
                  </a:cubicBezTo>
                  <a:cubicBezTo>
                    <a:pt x="1349216" y="768191"/>
                    <a:pt x="1310164" y="806291"/>
                    <a:pt x="1267301" y="806291"/>
                  </a:cubicBezTo>
                  <a:close/>
                  <a:moveTo>
                    <a:pt x="1614964" y="257651"/>
                  </a:moveTo>
                  <a:cubicBezTo>
                    <a:pt x="1640681" y="257651"/>
                    <a:pt x="1655921" y="281464"/>
                    <a:pt x="1653064" y="315754"/>
                  </a:cubicBezTo>
                  <a:cubicBezTo>
                    <a:pt x="1650206" y="355759"/>
                    <a:pt x="1620679" y="402431"/>
                    <a:pt x="1569244" y="438626"/>
                  </a:cubicBezTo>
                  <a:cubicBezTo>
                    <a:pt x="1543526" y="362426"/>
                    <a:pt x="1563529" y="257651"/>
                    <a:pt x="1614964" y="257651"/>
                  </a:cubicBezTo>
                  <a:close/>
                </a:path>
              </a:pathLst>
            </a:custGeom>
            <a:solidFill>
              <a:srgbClr val="FFFFFF"/>
            </a:solidFill>
            <a:ln w="9525" cap="flat">
              <a:noFill/>
              <a:prstDash val="solid"/>
              <a:miter/>
            </a:ln>
          </p:spPr>
          <p:txBody>
            <a:bodyPr rtlCol="0" anchor="ctr"/>
            <a:lstStyle/>
            <a:p>
              <a:endParaRPr lang="en-US" sz="1800"/>
            </a:p>
          </p:txBody>
        </p:sp>
        <p:sp>
          <p:nvSpPr>
            <p:cNvPr id="8" name="Freeform: Shape 5">
              <a:extLst>
                <a:ext uri="{FF2B5EF4-FFF2-40B4-BE49-F238E27FC236}">
                  <a16:creationId xmlns:a16="http://schemas.microsoft.com/office/drawing/2014/main" id="{16D7EF54-CF87-4A1F-B1F7-681296888423}"/>
                </a:ext>
              </a:extLst>
            </p:cNvPr>
            <p:cNvSpPr/>
            <p:nvPr/>
          </p:nvSpPr>
          <p:spPr>
            <a:xfrm>
              <a:off x="6953539" y="5402609"/>
              <a:ext cx="74112" cy="81524"/>
            </a:xfrm>
            <a:custGeom>
              <a:avLst/>
              <a:gdLst>
                <a:gd name="connsiteX0" fmla="*/ 51942 w 95250"/>
                <a:gd name="connsiteY0" fmla="*/ 99569 h 104775"/>
                <a:gd name="connsiteX1" fmla="*/ 93853 w 95250"/>
                <a:gd name="connsiteY1" fmla="*/ 51944 h 104775"/>
                <a:gd name="connsiteX2" fmla="*/ 51942 w 95250"/>
                <a:gd name="connsiteY2" fmla="*/ 7176 h 104775"/>
                <a:gd name="connsiteX3" fmla="*/ 7175 w 95250"/>
                <a:gd name="connsiteY3" fmla="*/ 54801 h 104775"/>
                <a:gd name="connsiteX4" fmla="*/ 51942 w 95250"/>
                <a:gd name="connsiteY4" fmla="*/ 99569 h 10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104775">
                  <a:moveTo>
                    <a:pt x="51942" y="99569"/>
                  </a:moveTo>
                  <a:cubicBezTo>
                    <a:pt x="76707" y="98616"/>
                    <a:pt x="93853" y="77661"/>
                    <a:pt x="93853" y="51944"/>
                  </a:cubicBezTo>
                  <a:cubicBezTo>
                    <a:pt x="93853" y="26226"/>
                    <a:pt x="76707" y="6224"/>
                    <a:pt x="51942" y="7176"/>
                  </a:cubicBezTo>
                  <a:cubicBezTo>
                    <a:pt x="27178" y="8129"/>
                    <a:pt x="7175" y="29084"/>
                    <a:pt x="7175" y="54801"/>
                  </a:cubicBezTo>
                  <a:cubicBezTo>
                    <a:pt x="6222" y="80519"/>
                    <a:pt x="27178" y="100521"/>
                    <a:pt x="51942" y="99569"/>
                  </a:cubicBezTo>
                  <a:close/>
                </a:path>
              </a:pathLst>
            </a:custGeom>
            <a:solidFill>
              <a:srgbClr val="FFFFFF"/>
            </a:solidFill>
            <a:ln w="9525" cap="flat">
              <a:noFill/>
              <a:prstDash val="solid"/>
              <a:miter/>
            </a:ln>
          </p:spPr>
          <p:txBody>
            <a:bodyPr rtlCol="0" anchor="ctr"/>
            <a:lstStyle/>
            <a:p>
              <a:endParaRPr lang="en-US" sz="1800"/>
            </a:p>
          </p:txBody>
        </p:sp>
        <p:sp>
          <p:nvSpPr>
            <p:cNvPr id="9" name="Freeform: Shape 6">
              <a:extLst>
                <a:ext uri="{FF2B5EF4-FFF2-40B4-BE49-F238E27FC236}">
                  <a16:creationId xmlns:a16="http://schemas.microsoft.com/office/drawing/2014/main" id="{411034BC-7D78-A8D4-1F4A-8C4D8937B48B}"/>
                </a:ext>
              </a:extLst>
            </p:cNvPr>
            <p:cNvSpPr/>
            <p:nvPr/>
          </p:nvSpPr>
          <p:spPr>
            <a:xfrm>
              <a:off x="7436776" y="5416688"/>
              <a:ext cx="74112" cy="74112"/>
            </a:xfrm>
            <a:custGeom>
              <a:avLst/>
              <a:gdLst>
                <a:gd name="connsiteX0" fmla="*/ 48101 w 95250"/>
                <a:gd name="connsiteY0" fmla="*/ 94808 h 95250"/>
                <a:gd name="connsiteX1" fmla="*/ 89059 w 95250"/>
                <a:gd name="connsiteY1" fmla="*/ 49088 h 95250"/>
                <a:gd name="connsiteX2" fmla="*/ 48101 w 95250"/>
                <a:gd name="connsiteY2" fmla="*/ 7178 h 95250"/>
                <a:gd name="connsiteX3" fmla="*/ 7144 w 95250"/>
                <a:gd name="connsiteY3" fmla="*/ 52898 h 95250"/>
                <a:gd name="connsiteX4" fmla="*/ 48101 w 95250"/>
                <a:gd name="connsiteY4" fmla="*/ 94808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48101" y="94808"/>
                  </a:moveTo>
                  <a:cubicBezTo>
                    <a:pt x="70961" y="93856"/>
                    <a:pt x="89059" y="73853"/>
                    <a:pt x="89059" y="49088"/>
                  </a:cubicBezTo>
                  <a:cubicBezTo>
                    <a:pt x="89059" y="25275"/>
                    <a:pt x="70961" y="6225"/>
                    <a:pt x="48101" y="7178"/>
                  </a:cubicBezTo>
                  <a:cubicBezTo>
                    <a:pt x="25241" y="8131"/>
                    <a:pt x="7144" y="28133"/>
                    <a:pt x="7144" y="52898"/>
                  </a:cubicBezTo>
                  <a:cubicBezTo>
                    <a:pt x="8096" y="76711"/>
                    <a:pt x="26194" y="95761"/>
                    <a:pt x="48101" y="94808"/>
                  </a:cubicBezTo>
                  <a:close/>
                </a:path>
              </a:pathLst>
            </a:custGeom>
            <a:solidFill>
              <a:srgbClr val="FFFFFF"/>
            </a:solidFill>
            <a:ln w="9525" cap="flat">
              <a:noFill/>
              <a:prstDash val="solid"/>
              <a:miter/>
            </a:ln>
          </p:spPr>
          <p:txBody>
            <a:bodyPr rtlCol="0" anchor="ctr"/>
            <a:lstStyle/>
            <a:p>
              <a:endParaRPr lang="en-US" sz="1800"/>
            </a:p>
          </p:txBody>
        </p:sp>
        <p:sp>
          <p:nvSpPr>
            <p:cNvPr id="10" name="Freeform: Shape 7">
              <a:extLst>
                <a:ext uri="{FF2B5EF4-FFF2-40B4-BE49-F238E27FC236}">
                  <a16:creationId xmlns:a16="http://schemas.microsoft.com/office/drawing/2014/main" id="{91A42476-4DC0-A3D4-0B82-C32497A96552}"/>
                </a:ext>
              </a:extLst>
            </p:cNvPr>
            <p:cNvSpPr/>
            <p:nvPr/>
          </p:nvSpPr>
          <p:spPr>
            <a:xfrm>
              <a:off x="7591670" y="5360390"/>
              <a:ext cx="526198" cy="452086"/>
            </a:xfrm>
            <a:custGeom>
              <a:avLst/>
              <a:gdLst>
                <a:gd name="connsiteX0" fmla="*/ 553879 w 676275"/>
                <a:gd name="connsiteY0" fmla="*/ 254794 h 581025"/>
                <a:gd name="connsiteX1" fmla="*/ 451009 w 676275"/>
                <a:gd name="connsiteY1" fmla="*/ 342424 h 581025"/>
                <a:gd name="connsiteX2" fmla="*/ 375761 w 676275"/>
                <a:gd name="connsiteY2" fmla="*/ 469106 h 581025"/>
                <a:gd name="connsiteX3" fmla="*/ 273844 w 676275"/>
                <a:gd name="connsiteY3" fmla="*/ 561499 h 581025"/>
                <a:gd name="connsiteX4" fmla="*/ 132874 w 676275"/>
                <a:gd name="connsiteY4" fmla="*/ 569119 h 581025"/>
                <a:gd name="connsiteX5" fmla="*/ 7144 w 676275"/>
                <a:gd name="connsiteY5" fmla="*/ 383381 h 581025"/>
                <a:gd name="connsiteX6" fmla="*/ 371951 w 676275"/>
                <a:gd name="connsiteY6" fmla="*/ 7144 h 581025"/>
                <a:gd name="connsiteX7" fmla="*/ 371951 w 676275"/>
                <a:gd name="connsiteY7" fmla="*/ 7144 h 581025"/>
                <a:gd name="connsiteX8" fmla="*/ 371951 w 676275"/>
                <a:gd name="connsiteY8" fmla="*/ 7144 h 581025"/>
                <a:gd name="connsiteX9" fmla="*/ 388144 w 676275"/>
                <a:gd name="connsiteY9" fmla="*/ 13811 h 581025"/>
                <a:gd name="connsiteX10" fmla="*/ 571024 w 676275"/>
                <a:gd name="connsiteY10" fmla="*/ 127159 h 581025"/>
                <a:gd name="connsiteX11" fmla="*/ 675799 w 676275"/>
                <a:gd name="connsiteY11" fmla="*/ 287179 h 581025"/>
                <a:gd name="connsiteX12" fmla="*/ 553879 w 676275"/>
                <a:gd name="connsiteY12" fmla="*/ 254794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76275" h="581025">
                  <a:moveTo>
                    <a:pt x="553879" y="254794"/>
                  </a:moveTo>
                  <a:cubicBezTo>
                    <a:pt x="507206" y="265271"/>
                    <a:pt x="475774" y="304324"/>
                    <a:pt x="451009" y="342424"/>
                  </a:cubicBezTo>
                  <a:cubicBezTo>
                    <a:pt x="424339" y="383381"/>
                    <a:pt x="403384" y="428149"/>
                    <a:pt x="375761" y="469106"/>
                  </a:cubicBezTo>
                  <a:cubicBezTo>
                    <a:pt x="349091" y="507206"/>
                    <a:pt x="316706" y="542449"/>
                    <a:pt x="273844" y="561499"/>
                  </a:cubicBezTo>
                  <a:cubicBezTo>
                    <a:pt x="229076" y="581501"/>
                    <a:pt x="179546" y="584359"/>
                    <a:pt x="132874" y="569119"/>
                  </a:cubicBezTo>
                  <a:cubicBezTo>
                    <a:pt x="58579" y="538639"/>
                    <a:pt x="7144" y="464344"/>
                    <a:pt x="7144" y="383381"/>
                  </a:cubicBezTo>
                  <a:cubicBezTo>
                    <a:pt x="7144" y="177641"/>
                    <a:pt x="290036" y="105251"/>
                    <a:pt x="371951" y="7144"/>
                  </a:cubicBezTo>
                  <a:cubicBezTo>
                    <a:pt x="371951" y="7144"/>
                    <a:pt x="371951" y="7144"/>
                    <a:pt x="371951" y="7144"/>
                  </a:cubicBezTo>
                  <a:lnTo>
                    <a:pt x="371951" y="7144"/>
                  </a:lnTo>
                  <a:cubicBezTo>
                    <a:pt x="377666" y="9049"/>
                    <a:pt x="382429" y="11906"/>
                    <a:pt x="388144" y="13811"/>
                  </a:cubicBezTo>
                  <a:cubicBezTo>
                    <a:pt x="454819" y="41434"/>
                    <a:pt x="517684" y="78581"/>
                    <a:pt x="571024" y="127159"/>
                  </a:cubicBezTo>
                  <a:cubicBezTo>
                    <a:pt x="620554" y="172879"/>
                    <a:pt x="657701" y="226219"/>
                    <a:pt x="675799" y="287179"/>
                  </a:cubicBezTo>
                  <a:cubicBezTo>
                    <a:pt x="646271" y="255746"/>
                    <a:pt x="595789" y="244316"/>
                    <a:pt x="553879" y="254794"/>
                  </a:cubicBezTo>
                  <a:close/>
                </a:path>
              </a:pathLst>
            </a:custGeom>
            <a:solidFill>
              <a:srgbClr val="FFFFFF"/>
            </a:solidFill>
            <a:ln w="9525" cap="flat">
              <a:noFill/>
              <a:prstDash val="solid"/>
              <a:miter/>
            </a:ln>
          </p:spPr>
          <p:txBody>
            <a:bodyPr rtlCol="0" anchor="ctr"/>
            <a:lstStyle/>
            <a:p>
              <a:endParaRPr lang="en-US" sz="1800"/>
            </a:p>
          </p:txBody>
        </p:sp>
        <p:sp>
          <p:nvSpPr>
            <p:cNvPr id="15" name="Freeform: Shape 8">
              <a:extLst>
                <a:ext uri="{FF2B5EF4-FFF2-40B4-BE49-F238E27FC236}">
                  <a16:creationId xmlns:a16="http://schemas.microsoft.com/office/drawing/2014/main" id="{61A1CDED-A495-D2CB-B478-6B5C933C774A}"/>
                </a:ext>
              </a:extLst>
            </p:cNvPr>
            <p:cNvSpPr/>
            <p:nvPr/>
          </p:nvSpPr>
          <p:spPr>
            <a:xfrm>
              <a:off x="7777693" y="5570011"/>
              <a:ext cx="355739" cy="289038"/>
            </a:xfrm>
            <a:custGeom>
              <a:avLst/>
              <a:gdLst>
                <a:gd name="connsiteX0" fmla="*/ 443389 w 457200"/>
                <a:gd name="connsiteY0" fmla="*/ 151121 h 371475"/>
                <a:gd name="connsiteX1" fmla="*/ 340519 w 457200"/>
                <a:gd name="connsiteY1" fmla="*/ 250181 h 371475"/>
                <a:gd name="connsiteX2" fmla="*/ 193834 w 457200"/>
                <a:gd name="connsiteY2" fmla="*/ 204461 h 371475"/>
                <a:gd name="connsiteX3" fmla="*/ 299561 w 457200"/>
                <a:gd name="connsiteY3" fmla="*/ 298759 h 371475"/>
                <a:gd name="connsiteX4" fmla="*/ 161449 w 457200"/>
                <a:gd name="connsiteY4" fmla="*/ 360671 h 371475"/>
                <a:gd name="connsiteX5" fmla="*/ 79534 w 457200"/>
                <a:gd name="connsiteY5" fmla="*/ 367339 h 371475"/>
                <a:gd name="connsiteX6" fmla="*/ 7144 w 457200"/>
                <a:gd name="connsiteY6" fmla="*/ 348289 h 371475"/>
                <a:gd name="connsiteX7" fmla="*/ 120491 w 457200"/>
                <a:gd name="connsiteY7" fmla="*/ 276851 h 371475"/>
                <a:gd name="connsiteX8" fmla="*/ 188119 w 457200"/>
                <a:gd name="connsiteY8" fmla="*/ 175886 h 371475"/>
                <a:gd name="connsiteX9" fmla="*/ 250031 w 457200"/>
                <a:gd name="connsiteY9" fmla="*/ 64444 h 371475"/>
                <a:gd name="connsiteX10" fmla="*/ 339566 w 457200"/>
                <a:gd name="connsiteY10" fmla="*/ 7294 h 371475"/>
                <a:gd name="connsiteX11" fmla="*/ 438626 w 457200"/>
                <a:gd name="connsiteY11" fmla="*/ 58729 h 371475"/>
                <a:gd name="connsiteX12" fmla="*/ 443389 w 457200"/>
                <a:gd name="connsiteY12" fmla="*/ 151121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7200" h="371475">
                  <a:moveTo>
                    <a:pt x="443389" y="151121"/>
                  </a:moveTo>
                  <a:cubicBezTo>
                    <a:pt x="428149" y="198746"/>
                    <a:pt x="389096" y="236846"/>
                    <a:pt x="340519" y="250181"/>
                  </a:cubicBezTo>
                  <a:cubicBezTo>
                    <a:pt x="285274" y="265421"/>
                    <a:pt x="230029" y="249229"/>
                    <a:pt x="193834" y="204461"/>
                  </a:cubicBezTo>
                  <a:cubicBezTo>
                    <a:pt x="197644" y="261611"/>
                    <a:pt x="243364" y="299711"/>
                    <a:pt x="299561" y="298759"/>
                  </a:cubicBezTo>
                  <a:cubicBezTo>
                    <a:pt x="263366" y="334954"/>
                    <a:pt x="210026" y="352099"/>
                    <a:pt x="161449" y="360671"/>
                  </a:cubicBezTo>
                  <a:cubicBezTo>
                    <a:pt x="134779" y="365434"/>
                    <a:pt x="107156" y="368291"/>
                    <a:pt x="79534" y="367339"/>
                  </a:cubicBezTo>
                  <a:cubicBezTo>
                    <a:pt x="55721" y="366386"/>
                    <a:pt x="27146" y="363529"/>
                    <a:pt x="7144" y="348289"/>
                  </a:cubicBezTo>
                  <a:cubicBezTo>
                    <a:pt x="50959" y="334954"/>
                    <a:pt x="90011" y="310189"/>
                    <a:pt x="120491" y="276851"/>
                  </a:cubicBezTo>
                  <a:cubicBezTo>
                    <a:pt x="148114" y="246371"/>
                    <a:pt x="169069" y="211129"/>
                    <a:pt x="188119" y="175886"/>
                  </a:cubicBezTo>
                  <a:cubicBezTo>
                    <a:pt x="208121" y="138739"/>
                    <a:pt x="225266" y="98734"/>
                    <a:pt x="250031" y="64444"/>
                  </a:cubicBezTo>
                  <a:cubicBezTo>
                    <a:pt x="271939" y="33964"/>
                    <a:pt x="300514" y="9199"/>
                    <a:pt x="339566" y="7294"/>
                  </a:cubicBezTo>
                  <a:cubicBezTo>
                    <a:pt x="379571" y="5389"/>
                    <a:pt x="419576" y="21581"/>
                    <a:pt x="438626" y="58729"/>
                  </a:cubicBezTo>
                  <a:cubicBezTo>
                    <a:pt x="453866" y="88256"/>
                    <a:pt x="452914" y="120641"/>
                    <a:pt x="443389" y="151121"/>
                  </a:cubicBezTo>
                  <a:close/>
                </a:path>
              </a:pathLst>
            </a:custGeom>
            <a:solidFill>
              <a:srgbClr val="FFFFFF"/>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805870307"/>
      </p:ext>
    </p:extLst>
  </p:cSld>
  <p:clrMapOvr>
    <a:masterClrMapping/>
  </p:clrMapOvr>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Title slide 3b">
    <p:bg>
      <p:bgPr>
        <a:solidFill>
          <a:schemeClr val="accent4"/>
        </a:solidFill>
        <a:effectLst/>
      </p:bgPr>
    </p:bg>
    <p:spTree>
      <p:nvGrpSpPr>
        <p:cNvPr id="1" name=""/>
        <p:cNvGrpSpPr/>
        <p:nvPr/>
      </p:nvGrpSpPr>
      <p:grpSpPr>
        <a:xfrm>
          <a:off x="0" y="0"/>
          <a:ext cx="0" cy="0"/>
          <a:chOff x="0" y="0"/>
          <a:chExt cx="0" cy="0"/>
        </a:xfrm>
      </p:grpSpPr>
      <p:sp>
        <p:nvSpPr>
          <p:cNvPr id="4" name="Text Placeholder 6">
            <a:extLst>
              <a:ext uri="{FF2B5EF4-FFF2-40B4-BE49-F238E27FC236}">
                <a16:creationId xmlns:a16="http://schemas.microsoft.com/office/drawing/2014/main" id="{6C58B55F-3EAC-C6DA-30E9-A9EAE34D711F}"/>
              </a:ext>
            </a:extLst>
          </p:cNvPr>
          <p:cNvSpPr>
            <a:spLocks noGrp="1"/>
          </p:cNvSpPr>
          <p:nvPr>
            <p:ph type="body" sz="quarter" idx="10" hasCustomPrompt="1"/>
          </p:nvPr>
        </p:nvSpPr>
        <p:spPr>
          <a:xfrm>
            <a:off x="427038" y="2320211"/>
            <a:ext cx="11356975" cy="2215991"/>
          </a:xfrm>
          <a:prstGeom prst="rect">
            <a:avLst/>
          </a:prstGeom>
        </p:spPr>
        <p:txBody>
          <a:bodyPr wrap="square" anchor="ctr" anchorCtr="0">
            <a:spAutoFit/>
          </a:bodyPr>
          <a:lstStyle>
            <a:lvl1pPr marL="0" indent="0" algn="l">
              <a:lnSpc>
                <a:spcPct val="90000"/>
              </a:lnSpc>
              <a:spcBef>
                <a:spcPts val="0"/>
              </a:spcBef>
              <a:spcAft>
                <a:spcPts val="0"/>
              </a:spcAft>
              <a:buFontTx/>
              <a:buNone/>
              <a:defRPr sz="8000" b="0" cap="none" baseline="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Click to </a:t>
            </a:r>
            <a:r>
              <a:rPr lang="fr-FR" err="1"/>
              <a:t>edit</a:t>
            </a:r>
            <a:r>
              <a:rPr lang="fr-FR"/>
              <a:t> master </a:t>
            </a:r>
            <a:r>
              <a:rPr lang="fr-FR" err="1"/>
              <a:t>title</a:t>
            </a:r>
            <a:r>
              <a:rPr lang="fr-FR"/>
              <a:t> Style</a:t>
            </a:r>
          </a:p>
        </p:txBody>
      </p:sp>
      <p:grpSp>
        <p:nvGrpSpPr>
          <p:cNvPr id="2" name="Group 1">
            <a:extLst>
              <a:ext uri="{FF2B5EF4-FFF2-40B4-BE49-F238E27FC236}">
                <a16:creationId xmlns:a16="http://schemas.microsoft.com/office/drawing/2014/main" id="{D5EC1CE0-E890-6F27-EC37-CCBB63335D47}"/>
              </a:ext>
            </a:extLst>
          </p:cNvPr>
          <p:cNvGrpSpPr>
            <a:grpSpLocks noChangeAspect="1"/>
          </p:cNvGrpSpPr>
          <p:nvPr userDrawn="1"/>
        </p:nvGrpSpPr>
        <p:grpSpPr>
          <a:xfrm>
            <a:off x="443236" y="6021288"/>
            <a:ext cx="1872000" cy="420870"/>
            <a:chOff x="5095385" y="4090756"/>
            <a:chExt cx="3033729" cy="682053"/>
          </a:xfrm>
        </p:grpSpPr>
        <p:sp>
          <p:nvSpPr>
            <p:cNvPr id="6" name="Freeform: Shape 2">
              <a:extLst>
                <a:ext uri="{FF2B5EF4-FFF2-40B4-BE49-F238E27FC236}">
                  <a16:creationId xmlns:a16="http://schemas.microsoft.com/office/drawing/2014/main" id="{FC1EFD8E-6111-C0FE-F23B-7FCABA181AFF}"/>
                </a:ext>
              </a:extLst>
            </p:cNvPr>
            <p:cNvSpPr/>
            <p:nvPr/>
          </p:nvSpPr>
          <p:spPr>
            <a:xfrm>
              <a:off x="7769592" y="4296409"/>
              <a:ext cx="355081" cy="288503"/>
            </a:xfrm>
            <a:custGeom>
              <a:avLst/>
              <a:gdLst>
                <a:gd name="connsiteX0" fmla="*/ 304324 w 457200"/>
                <a:gd name="connsiteY0" fmla="*/ 261461 h 371475"/>
                <a:gd name="connsiteX1" fmla="*/ 456724 w 457200"/>
                <a:gd name="connsiteY1" fmla="*/ 110014 h 371475"/>
                <a:gd name="connsiteX2" fmla="*/ 344329 w 457200"/>
                <a:gd name="connsiteY2" fmla="*/ 7144 h 371475"/>
                <a:gd name="connsiteX3" fmla="*/ 125254 w 457200"/>
                <a:gd name="connsiteY3" fmla="*/ 241459 h 371475"/>
                <a:gd name="connsiteX4" fmla="*/ 7144 w 457200"/>
                <a:gd name="connsiteY4" fmla="*/ 348139 h 371475"/>
                <a:gd name="connsiteX5" fmla="*/ 96679 w 457200"/>
                <a:gd name="connsiteY5" fmla="*/ 372904 h 371475"/>
                <a:gd name="connsiteX6" fmla="*/ 306229 w 457200"/>
                <a:gd name="connsiteY6" fmla="*/ 304324 h 371475"/>
                <a:gd name="connsiteX7" fmla="*/ 200501 w 457200"/>
                <a:gd name="connsiteY7" fmla="*/ 210026 h 371475"/>
                <a:gd name="connsiteX8" fmla="*/ 304324 w 457200"/>
                <a:gd name="connsiteY8" fmla="*/ 261461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7200" h="371475">
                  <a:moveTo>
                    <a:pt x="304324" y="261461"/>
                  </a:moveTo>
                  <a:cubicBezTo>
                    <a:pt x="390049" y="261461"/>
                    <a:pt x="455771" y="191929"/>
                    <a:pt x="456724" y="110014"/>
                  </a:cubicBezTo>
                  <a:cubicBezTo>
                    <a:pt x="451009" y="73819"/>
                    <a:pt x="438626" y="7144"/>
                    <a:pt x="344329" y="7144"/>
                  </a:cubicBezTo>
                  <a:cubicBezTo>
                    <a:pt x="242411" y="7144"/>
                    <a:pt x="208121" y="150019"/>
                    <a:pt x="125254" y="241459"/>
                  </a:cubicBezTo>
                  <a:cubicBezTo>
                    <a:pt x="118586" y="293846"/>
                    <a:pt x="69056" y="340519"/>
                    <a:pt x="7144" y="348139"/>
                  </a:cubicBezTo>
                  <a:cubicBezTo>
                    <a:pt x="22384" y="364331"/>
                    <a:pt x="55721" y="372904"/>
                    <a:pt x="96679" y="372904"/>
                  </a:cubicBezTo>
                  <a:cubicBezTo>
                    <a:pt x="170021" y="372904"/>
                    <a:pt x="259556" y="350996"/>
                    <a:pt x="306229" y="304324"/>
                  </a:cubicBezTo>
                  <a:cubicBezTo>
                    <a:pt x="244316" y="305276"/>
                    <a:pt x="204311" y="265271"/>
                    <a:pt x="200501" y="210026"/>
                  </a:cubicBezTo>
                  <a:cubicBezTo>
                    <a:pt x="230029" y="247174"/>
                    <a:pt x="264319" y="261461"/>
                    <a:pt x="304324" y="261461"/>
                  </a:cubicBezTo>
                  <a:close/>
                </a:path>
              </a:pathLst>
            </a:custGeom>
            <a:solidFill>
              <a:srgbClr val="17ABDB"/>
            </a:solidFill>
            <a:ln w="9525" cap="flat">
              <a:noFill/>
              <a:prstDash val="solid"/>
              <a:miter/>
            </a:ln>
          </p:spPr>
          <p:txBody>
            <a:bodyPr rtlCol="0" anchor="ctr"/>
            <a:lstStyle/>
            <a:p>
              <a:endParaRPr lang="en-US" sz="1800"/>
            </a:p>
          </p:txBody>
        </p:sp>
        <p:sp>
          <p:nvSpPr>
            <p:cNvPr id="11" name="Freeform: Shape 3">
              <a:extLst>
                <a:ext uri="{FF2B5EF4-FFF2-40B4-BE49-F238E27FC236}">
                  <a16:creationId xmlns:a16="http://schemas.microsoft.com/office/drawing/2014/main" id="{2E0336C3-FD2D-34F2-37FE-01F1463B9B1A}"/>
                </a:ext>
              </a:extLst>
            </p:cNvPr>
            <p:cNvSpPr/>
            <p:nvPr/>
          </p:nvSpPr>
          <p:spPr>
            <a:xfrm>
              <a:off x="5095385" y="4099634"/>
              <a:ext cx="2463378" cy="673175"/>
            </a:xfrm>
            <a:custGeom>
              <a:avLst/>
              <a:gdLst>
                <a:gd name="connsiteX0" fmla="*/ 3092291 w 3171825"/>
                <a:gd name="connsiteY0" fmla="*/ 287179 h 866775"/>
                <a:gd name="connsiteX1" fmla="*/ 3059907 w 3171825"/>
                <a:gd name="connsiteY1" fmla="*/ 211931 h 866775"/>
                <a:gd name="connsiteX2" fmla="*/ 3027521 w 3171825"/>
                <a:gd name="connsiteY2" fmla="*/ 218599 h 866775"/>
                <a:gd name="connsiteX3" fmla="*/ 2960846 w 3171825"/>
                <a:gd name="connsiteY3" fmla="*/ 507206 h 866775"/>
                <a:gd name="connsiteX4" fmla="*/ 2816066 w 3171825"/>
                <a:gd name="connsiteY4" fmla="*/ 178594 h 866775"/>
                <a:gd name="connsiteX5" fmla="*/ 2679859 w 3171825"/>
                <a:gd name="connsiteY5" fmla="*/ 440531 h 866775"/>
                <a:gd name="connsiteX6" fmla="*/ 2670334 w 3171825"/>
                <a:gd name="connsiteY6" fmla="*/ 319564 h 866775"/>
                <a:gd name="connsiteX7" fmla="*/ 2677001 w 3171825"/>
                <a:gd name="connsiteY7" fmla="*/ 254794 h 866775"/>
                <a:gd name="connsiteX8" fmla="*/ 2611279 w 3171825"/>
                <a:gd name="connsiteY8" fmla="*/ 209074 h 866775"/>
                <a:gd name="connsiteX9" fmla="*/ 2533174 w 3171825"/>
                <a:gd name="connsiteY9" fmla="*/ 510064 h 866775"/>
                <a:gd name="connsiteX10" fmla="*/ 2470309 w 3171825"/>
                <a:gd name="connsiteY10" fmla="*/ 292894 h 866775"/>
                <a:gd name="connsiteX11" fmla="*/ 2405539 w 3171825"/>
                <a:gd name="connsiteY11" fmla="*/ 208121 h 866775"/>
                <a:gd name="connsiteX12" fmla="*/ 2325529 w 3171825"/>
                <a:gd name="connsiteY12" fmla="*/ 494824 h 866775"/>
                <a:gd name="connsiteX13" fmla="*/ 2206466 w 3171825"/>
                <a:gd name="connsiteY13" fmla="*/ 211931 h 866775"/>
                <a:gd name="connsiteX14" fmla="*/ 2087404 w 3171825"/>
                <a:gd name="connsiteY14" fmla="*/ 479584 h 866775"/>
                <a:gd name="connsiteX15" fmla="*/ 1983581 w 3171825"/>
                <a:gd name="connsiteY15" fmla="*/ 178594 h 866775"/>
                <a:gd name="connsiteX16" fmla="*/ 1877854 w 3171825"/>
                <a:gd name="connsiteY16" fmla="*/ 391954 h 866775"/>
                <a:gd name="connsiteX17" fmla="*/ 1867376 w 3171825"/>
                <a:gd name="connsiteY17" fmla="*/ 390049 h 866775"/>
                <a:gd name="connsiteX18" fmla="*/ 1866424 w 3171825"/>
                <a:gd name="connsiteY18" fmla="*/ 327184 h 866775"/>
                <a:gd name="connsiteX19" fmla="*/ 1807369 w 3171825"/>
                <a:gd name="connsiteY19" fmla="*/ 202406 h 866775"/>
                <a:gd name="connsiteX20" fmla="*/ 1654969 w 3171825"/>
                <a:gd name="connsiteY20" fmla="*/ 512921 h 866775"/>
                <a:gd name="connsiteX21" fmla="*/ 1592104 w 3171825"/>
                <a:gd name="connsiteY21" fmla="*/ 483394 h 866775"/>
                <a:gd name="connsiteX22" fmla="*/ 1719739 w 3171825"/>
                <a:gd name="connsiteY22" fmla="*/ 306229 h 866775"/>
                <a:gd name="connsiteX23" fmla="*/ 1619726 w 3171825"/>
                <a:gd name="connsiteY23" fmla="*/ 202406 h 866775"/>
                <a:gd name="connsiteX24" fmla="*/ 1483519 w 3171825"/>
                <a:gd name="connsiteY24" fmla="*/ 369094 h 866775"/>
                <a:gd name="connsiteX25" fmla="*/ 1503521 w 3171825"/>
                <a:gd name="connsiteY25" fmla="*/ 473869 h 866775"/>
                <a:gd name="connsiteX26" fmla="*/ 1418749 w 3171825"/>
                <a:gd name="connsiteY26" fmla="*/ 512921 h 866775"/>
                <a:gd name="connsiteX27" fmla="*/ 1400651 w 3171825"/>
                <a:gd name="connsiteY27" fmla="*/ 274796 h 866775"/>
                <a:gd name="connsiteX28" fmla="*/ 1336834 w 3171825"/>
                <a:gd name="connsiteY28" fmla="*/ 326231 h 866775"/>
                <a:gd name="connsiteX29" fmla="*/ 1262539 w 3171825"/>
                <a:gd name="connsiteY29" fmla="*/ 479584 h 866775"/>
                <a:gd name="connsiteX30" fmla="*/ 1223486 w 3171825"/>
                <a:gd name="connsiteY30" fmla="*/ 421481 h 866775"/>
                <a:gd name="connsiteX31" fmla="*/ 1402556 w 3171825"/>
                <a:gd name="connsiteY31" fmla="*/ 250031 h 866775"/>
                <a:gd name="connsiteX32" fmla="*/ 1343501 w 3171825"/>
                <a:gd name="connsiteY32" fmla="*/ 192881 h 866775"/>
                <a:gd name="connsiteX33" fmla="*/ 1181576 w 3171825"/>
                <a:gd name="connsiteY33" fmla="*/ 290989 h 866775"/>
                <a:gd name="connsiteX34" fmla="*/ 1086326 w 3171825"/>
                <a:gd name="connsiteY34" fmla="*/ 385286 h 866775"/>
                <a:gd name="connsiteX35" fmla="*/ 1088231 w 3171825"/>
                <a:gd name="connsiteY35" fmla="*/ 358616 h 866775"/>
                <a:gd name="connsiteX36" fmla="*/ 974884 w 3171825"/>
                <a:gd name="connsiteY36" fmla="*/ 204311 h 866775"/>
                <a:gd name="connsiteX37" fmla="*/ 883444 w 3171825"/>
                <a:gd name="connsiteY37" fmla="*/ 273844 h 866775"/>
                <a:gd name="connsiteX38" fmla="*/ 846296 w 3171825"/>
                <a:gd name="connsiteY38" fmla="*/ 213836 h 866775"/>
                <a:gd name="connsiteX39" fmla="*/ 805339 w 3171825"/>
                <a:gd name="connsiteY39" fmla="*/ 224314 h 866775"/>
                <a:gd name="connsiteX40" fmla="*/ 814864 w 3171825"/>
                <a:gd name="connsiteY40" fmla="*/ 334804 h 866775"/>
                <a:gd name="connsiteX41" fmla="*/ 742474 w 3171825"/>
                <a:gd name="connsiteY41" fmla="*/ 520541 h 866775"/>
                <a:gd name="connsiteX42" fmla="*/ 691991 w 3171825"/>
                <a:gd name="connsiteY42" fmla="*/ 309086 h 866775"/>
                <a:gd name="connsiteX43" fmla="*/ 671989 w 3171825"/>
                <a:gd name="connsiteY43" fmla="*/ 305276 h 866775"/>
                <a:gd name="connsiteX44" fmla="*/ 621506 w 3171825"/>
                <a:gd name="connsiteY44" fmla="*/ 399574 h 866775"/>
                <a:gd name="connsiteX45" fmla="*/ 539591 w 3171825"/>
                <a:gd name="connsiteY45" fmla="*/ 512921 h 866775"/>
                <a:gd name="connsiteX46" fmla="*/ 495776 w 3171825"/>
                <a:gd name="connsiteY46" fmla="*/ 443389 h 866775"/>
                <a:gd name="connsiteX47" fmla="*/ 685324 w 3171825"/>
                <a:gd name="connsiteY47" fmla="*/ 278606 h 866775"/>
                <a:gd name="connsiteX48" fmla="*/ 627221 w 3171825"/>
                <a:gd name="connsiteY48" fmla="*/ 214789 h 866775"/>
                <a:gd name="connsiteX49" fmla="*/ 437674 w 3171825"/>
                <a:gd name="connsiteY49" fmla="*/ 355759 h 866775"/>
                <a:gd name="connsiteX50" fmla="*/ 237649 w 3171825"/>
                <a:gd name="connsiteY50" fmla="*/ 529114 h 866775"/>
                <a:gd name="connsiteX51" fmla="*/ 97631 w 3171825"/>
                <a:gd name="connsiteY51" fmla="*/ 313849 h 866775"/>
                <a:gd name="connsiteX52" fmla="*/ 261461 w 3171825"/>
                <a:gd name="connsiteY52" fmla="*/ 69056 h 866775"/>
                <a:gd name="connsiteX53" fmla="*/ 329089 w 3171825"/>
                <a:gd name="connsiteY53" fmla="*/ 181451 h 866775"/>
                <a:gd name="connsiteX54" fmla="*/ 410051 w 3171825"/>
                <a:gd name="connsiteY54" fmla="*/ 121444 h 866775"/>
                <a:gd name="connsiteX55" fmla="*/ 265271 w 3171825"/>
                <a:gd name="connsiteY55" fmla="*/ 7144 h 866775"/>
                <a:gd name="connsiteX56" fmla="*/ 7144 w 3171825"/>
                <a:gd name="connsiteY56" fmla="*/ 324326 h 866775"/>
                <a:gd name="connsiteX57" fmla="*/ 220504 w 3171825"/>
                <a:gd name="connsiteY57" fmla="*/ 601504 h 866775"/>
                <a:gd name="connsiteX58" fmla="*/ 425291 w 3171825"/>
                <a:gd name="connsiteY58" fmla="*/ 472916 h 866775"/>
                <a:gd name="connsiteX59" fmla="*/ 525304 w 3171825"/>
                <a:gd name="connsiteY59" fmla="*/ 576739 h 866775"/>
                <a:gd name="connsiteX60" fmla="*/ 646271 w 3171825"/>
                <a:gd name="connsiteY60" fmla="*/ 485299 h 866775"/>
                <a:gd name="connsiteX61" fmla="*/ 734854 w 3171825"/>
                <a:gd name="connsiteY61" fmla="*/ 576739 h 866775"/>
                <a:gd name="connsiteX62" fmla="*/ 812959 w 3171825"/>
                <a:gd name="connsiteY62" fmla="*/ 532924 h 866775"/>
                <a:gd name="connsiteX63" fmla="*/ 904399 w 3171825"/>
                <a:gd name="connsiteY63" fmla="*/ 810101 h 866775"/>
                <a:gd name="connsiteX64" fmla="*/ 882491 w 3171825"/>
                <a:gd name="connsiteY64" fmla="*/ 577691 h 866775"/>
                <a:gd name="connsiteX65" fmla="*/ 969169 w 3171825"/>
                <a:gd name="connsiteY65" fmla="*/ 267176 h 866775"/>
                <a:gd name="connsiteX66" fmla="*/ 1015841 w 3171825"/>
                <a:gd name="connsiteY66" fmla="*/ 359569 h 866775"/>
                <a:gd name="connsiteX67" fmla="*/ 1007269 w 3171825"/>
                <a:gd name="connsiteY67" fmla="*/ 440531 h 866775"/>
                <a:gd name="connsiteX68" fmla="*/ 900589 w 3171825"/>
                <a:gd name="connsiteY68" fmla="*/ 545306 h 866775"/>
                <a:gd name="connsiteX69" fmla="*/ 941546 w 3171825"/>
                <a:gd name="connsiteY69" fmla="*/ 577691 h 866775"/>
                <a:gd name="connsiteX70" fmla="*/ 1072039 w 3171825"/>
                <a:gd name="connsiteY70" fmla="*/ 449104 h 866775"/>
                <a:gd name="connsiteX71" fmla="*/ 1150144 w 3171825"/>
                <a:gd name="connsiteY71" fmla="*/ 390049 h 866775"/>
                <a:gd name="connsiteX72" fmla="*/ 1149191 w 3171825"/>
                <a:gd name="connsiteY72" fmla="*/ 415766 h 866775"/>
                <a:gd name="connsiteX73" fmla="*/ 1244441 w 3171825"/>
                <a:gd name="connsiteY73" fmla="*/ 550069 h 866775"/>
                <a:gd name="connsiteX74" fmla="*/ 1349216 w 3171825"/>
                <a:gd name="connsiteY74" fmla="*/ 469106 h 866775"/>
                <a:gd name="connsiteX75" fmla="*/ 1352074 w 3171825"/>
                <a:gd name="connsiteY75" fmla="*/ 547211 h 866775"/>
                <a:gd name="connsiteX76" fmla="*/ 1155859 w 3171825"/>
                <a:gd name="connsiteY76" fmla="*/ 754856 h 866775"/>
                <a:gd name="connsiteX77" fmla="*/ 1259681 w 3171825"/>
                <a:gd name="connsiteY77" fmla="*/ 864394 h 866775"/>
                <a:gd name="connsiteX78" fmla="*/ 1419701 w 3171825"/>
                <a:gd name="connsiteY78" fmla="*/ 569119 h 866775"/>
                <a:gd name="connsiteX79" fmla="*/ 1529239 w 3171825"/>
                <a:gd name="connsiteY79" fmla="*/ 518636 h 866775"/>
                <a:gd name="connsiteX80" fmla="*/ 1640681 w 3171825"/>
                <a:gd name="connsiteY80" fmla="*/ 576739 h 866775"/>
                <a:gd name="connsiteX81" fmla="*/ 1813084 w 3171825"/>
                <a:gd name="connsiteY81" fmla="*/ 459581 h 866775"/>
                <a:gd name="connsiteX82" fmla="*/ 1868329 w 3171825"/>
                <a:gd name="connsiteY82" fmla="*/ 576739 h 866775"/>
                <a:gd name="connsiteX83" fmla="*/ 1980724 w 3171825"/>
                <a:gd name="connsiteY83" fmla="*/ 273844 h 866775"/>
                <a:gd name="connsiteX84" fmla="*/ 2074069 w 3171825"/>
                <a:gd name="connsiteY84" fmla="*/ 601504 h 866775"/>
                <a:gd name="connsiteX85" fmla="*/ 2198846 w 3171825"/>
                <a:gd name="connsiteY85" fmla="*/ 312896 h 866775"/>
                <a:gd name="connsiteX86" fmla="*/ 2307432 w 3171825"/>
                <a:gd name="connsiteY86" fmla="*/ 576739 h 866775"/>
                <a:gd name="connsiteX87" fmla="*/ 2412207 w 3171825"/>
                <a:gd name="connsiteY87" fmla="*/ 428149 h 866775"/>
                <a:gd name="connsiteX88" fmla="*/ 2521744 w 3171825"/>
                <a:gd name="connsiteY88" fmla="*/ 576739 h 866775"/>
                <a:gd name="connsiteX89" fmla="*/ 2618899 w 3171825"/>
                <a:gd name="connsiteY89" fmla="*/ 486251 h 866775"/>
                <a:gd name="connsiteX90" fmla="*/ 2670334 w 3171825"/>
                <a:gd name="connsiteY90" fmla="*/ 576739 h 866775"/>
                <a:gd name="connsiteX91" fmla="*/ 2803684 w 3171825"/>
                <a:gd name="connsiteY91" fmla="*/ 274796 h 866775"/>
                <a:gd name="connsiteX92" fmla="*/ 2947511 w 3171825"/>
                <a:gd name="connsiteY92" fmla="*/ 576739 h 866775"/>
                <a:gd name="connsiteX93" fmla="*/ 3040857 w 3171825"/>
                <a:gd name="connsiteY93" fmla="*/ 474821 h 866775"/>
                <a:gd name="connsiteX94" fmla="*/ 3121819 w 3171825"/>
                <a:gd name="connsiteY94" fmla="*/ 576739 h 866775"/>
                <a:gd name="connsiteX95" fmla="*/ 3169444 w 3171825"/>
                <a:gd name="connsiteY95" fmla="*/ 550069 h 866775"/>
                <a:gd name="connsiteX96" fmla="*/ 3092291 w 3171825"/>
                <a:gd name="connsiteY96" fmla="*/ 287179 h 866775"/>
                <a:gd name="connsiteX97" fmla="*/ 1267301 w 3171825"/>
                <a:gd name="connsiteY97" fmla="*/ 806291 h 866775"/>
                <a:gd name="connsiteX98" fmla="*/ 1226344 w 3171825"/>
                <a:gd name="connsiteY98" fmla="*/ 751999 h 866775"/>
                <a:gd name="connsiteX99" fmla="*/ 1353026 w 3171825"/>
                <a:gd name="connsiteY99" fmla="*/ 597694 h 866775"/>
                <a:gd name="connsiteX100" fmla="*/ 1267301 w 3171825"/>
                <a:gd name="connsiteY100" fmla="*/ 806291 h 866775"/>
                <a:gd name="connsiteX101" fmla="*/ 1614964 w 3171825"/>
                <a:gd name="connsiteY101" fmla="*/ 257651 h 866775"/>
                <a:gd name="connsiteX102" fmla="*/ 1653064 w 3171825"/>
                <a:gd name="connsiteY102" fmla="*/ 315754 h 866775"/>
                <a:gd name="connsiteX103" fmla="*/ 1569244 w 3171825"/>
                <a:gd name="connsiteY103" fmla="*/ 438626 h 866775"/>
                <a:gd name="connsiteX104" fmla="*/ 1614964 w 3171825"/>
                <a:gd name="connsiteY104" fmla="*/ 257651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171825" h="866775">
                  <a:moveTo>
                    <a:pt x="3092291" y="287179"/>
                  </a:moveTo>
                  <a:cubicBezTo>
                    <a:pt x="3092291" y="241459"/>
                    <a:pt x="3089434" y="211931"/>
                    <a:pt x="3059907" y="211931"/>
                  </a:cubicBezTo>
                  <a:cubicBezTo>
                    <a:pt x="3046571" y="211931"/>
                    <a:pt x="3039904" y="214789"/>
                    <a:pt x="3027521" y="218599"/>
                  </a:cubicBezTo>
                  <a:cubicBezTo>
                    <a:pt x="3037999" y="371951"/>
                    <a:pt x="3003709" y="507206"/>
                    <a:pt x="2960846" y="507206"/>
                  </a:cubicBezTo>
                  <a:cubicBezTo>
                    <a:pt x="2905601" y="507206"/>
                    <a:pt x="2933224" y="178594"/>
                    <a:pt x="2816066" y="178594"/>
                  </a:cubicBezTo>
                  <a:cubicBezTo>
                    <a:pt x="2707482" y="178594"/>
                    <a:pt x="2692241" y="440531"/>
                    <a:pt x="2679859" y="440531"/>
                  </a:cubicBezTo>
                  <a:cubicBezTo>
                    <a:pt x="2671286" y="440531"/>
                    <a:pt x="2670334" y="371951"/>
                    <a:pt x="2670334" y="319564"/>
                  </a:cubicBezTo>
                  <a:cubicBezTo>
                    <a:pt x="2675096" y="294799"/>
                    <a:pt x="2677001" y="271939"/>
                    <a:pt x="2677001" y="254794"/>
                  </a:cubicBezTo>
                  <a:cubicBezTo>
                    <a:pt x="2677001" y="230029"/>
                    <a:pt x="2667476" y="188119"/>
                    <a:pt x="2611279" y="209074"/>
                  </a:cubicBezTo>
                  <a:cubicBezTo>
                    <a:pt x="2613184" y="396716"/>
                    <a:pt x="2576036" y="510064"/>
                    <a:pt x="2533174" y="510064"/>
                  </a:cubicBezTo>
                  <a:cubicBezTo>
                    <a:pt x="2471261" y="510064"/>
                    <a:pt x="2470309" y="340519"/>
                    <a:pt x="2470309" y="292894"/>
                  </a:cubicBezTo>
                  <a:cubicBezTo>
                    <a:pt x="2470309" y="247174"/>
                    <a:pt x="2473166" y="186214"/>
                    <a:pt x="2405539" y="208121"/>
                  </a:cubicBezTo>
                  <a:cubicBezTo>
                    <a:pt x="2395061" y="371951"/>
                    <a:pt x="2352199" y="494824"/>
                    <a:pt x="2325529" y="494824"/>
                  </a:cubicBezTo>
                  <a:cubicBezTo>
                    <a:pt x="2285524" y="494824"/>
                    <a:pt x="2293144" y="211931"/>
                    <a:pt x="2206466" y="211931"/>
                  </a:cubicBezTo>
                  <a:cubicBezTo>
                    <a:pt x="2128361" y="211931"/>
                    <a:pt x="2103596" y="479584"/>
                    <a:pt x="2087404" y="479584"/>
                  </a:cubicBezTo>
                  <a:cubicBezTo>
                    <a:pt x="2057876" y="479584"/>
                    <a:pt x="2096929" y="178594"/>
                    <a:pt x="1983581" y="178594"/>
                  </a:cubicBezTo>
                  <a:cubicBezTo>
                    <a:pt x="1924526" y="178594"/>
                    <a:pt x="1900714" y="279559"/>
                    <a:pt x="1877854" y="391954"/>
                  </a:cubicBezTo>
                  <a:cubicBezTo>
                    <a:pt x="1873091" y="413861"/>
                    <a:pt x="1868329" y="414814"/>
                    <a:pt x="1867376" y="390049"/>
                  </a:cubicBezTo>
                  <a:cubicBezTo>
                    <a:pt x="1866424" y="370046"/>
                    <a:pt x="1866424" y="347186"/>
                    <a:pt x="1866424" y="327184"/>
                  </a:cubicBezTo>
                  <a:cubicBezTo>
                    <a:pt x="1894999" y="213836"/>
                    <a:pt x="1859756" y="171926"/>
                    <a:pt x="1807369" y="202406"/>
                  </a:cubicBezTo>
                  <a:cubicBezTo>
                    <a:pt x="1824514" y="411004"/>
                    <a:pt x="1728311" y="512921"/>
                    <a:pt x="1654969" y="512921"/>
                  </a:cubicBezTo>
                  <a:cubicBezTo>
                    <a:pt x="1628299" y="512921"/>
                    <a:pt x="1607344" y="501491"/>
                    <a:pt x="1592104" y="483394"/>
                  </a:cubicBezTo>
                  <a:cubicBezTo>
                    <a:pt x="1680686" y="429101"/>
                    <a:pt x="1719739" y="367189"/>
                    <a:pt x="1719739" y="306229"/>
                  </a:cubicBezTo>
                  <a:cubicBezTo>
                    <a:pt x="1719739" y="240506"/>
                    <a:pt x="1681639" y="202406"/>
                    <a:pt x="1619726" y="202406"/>
                  </a:cubicBezTo>
                  <a:cubicBezTo>
                    <a:pt x="1532096" y="202406"/>
                    <a:pt x="1483519" y="292894"/>
                    <a:pt x="1483519" y="369094"/>
                  </a:cubicBezTo>
                  <a:cubicBezTo>
                    <a:pt x="1483519" y="410051"/>
                    <a:pt x="1491139" y="445294"/>
                    <a:pt x="1503521" y="473869"/>
                  </a:cubicBezTo>
                  <a:cubicBezTo>
                    <a:pt x="1473041" y="488156"/>
                    <a:pt x="1445419" y="500539"/>
                    <a:pt x="1418749" y="512921"/>
                  </a:cubicBezTo>
                  <a:cubicBezTo>
                    <a:pt x="1416844" y="433864"/>
                    <a:pt x="1407319" y="350996"/>
                    <a:pt x="1400651" y="274796"/>
                  </a:cubicBezTo>
                  <a:cubicBezTo>
                    <a:pt x="1353979" y="262414"/>
                    <a:pt x="1340644" y="284321"/>
                    <a:pt x="1336834" y="326231"/>
                  </a:cubicBezTo>
                  <a:cubicBezTo>
                    <a:pt x="1328261" y="420529"/>
                    <a:pt x="1293971" y="479584"/>
                    <a:pt x="1262539" y="479584"/>
                  </a:cubicBezTo>
                  <a:cubicBezTo>
                    <a:pt x="1239679" y="479584"/>
                    <a:pt x="1225391" y="451009"/>
                    <a:pt x="1223486" y="421481"/>
                  </a:cubicBezTo>
                  <a:cubicBezTo>
                    <a:pt x="1214914" y="270034"/>
                    <a:pt x="1337786" y="228124"/>
                    <a:pt x="1402556" y="250031"/>
                  </a:cubicBezTo>
                  <a:cubicBezTo>
                    <a:pt x="1415891" y="216694"/>
                    <a:pt x="1401604" y="192881"/>
                    <a:pt x="1343501" y="192881"/>
                  </a:cubicBezTo>
                  <a:cubicBezTo>
                    <a:pt x="1273016" y="192881"/>
                    <a:pt x="1220629" y="235744"/>
                    <a:pt x="1181576" y="290989"/>
                  </a:cubicBezTo>
                  <a:cubicBezTo>
                    <a:pt x="1155859" y="327184"/>
                    <a:pt x="1126331" y="353854"/>
                    <a:pt x="1086326" y="385286"/>
                  </a:cubicBezTo>
                  <a:cubicBezTo>
                    <a:pt x="1087279" y="375761"/>
                    <a:pt x="1088231" y="367189"/>
                    <a:pt x="1088231" y="358616"/>
                  </a:cubicBezTo>
                  <a:cubicBezTo>
                    <a:pt x="1088231" y="251936"/>
                    <a:pt x="1030129" y="204311"/>
                    <a:pt x="974884" y="204311"/>
                  </a:cubicBezTo>
                  <a:cubicBezTo>
                    <a:pt x="929164" y="204311"/>
                    <a:pt x="900589" y="231934"/>
                    <a:pt x="883444" y="273844"/>
                  </a:cubicBezTo>
                  <a:cubicBezTo>
                    <a:pt x="879634" y="231934"/>
                    <a:pt x="871061" y="213836"/>
                    <a:pt x="846296" y="213836"/>
                  </a:cubicBezTo>
                  <a:cubicBezTo>
                    <a:pt x="835819" y="213836"/>
                    <a:pt x="821531" y="216694"/>
                    <a:pt x="805339" y="224314"/>
                  </a:cubicBezTo>
                  <a:cubicBezTo>
                    <a:pt x="812959" y="248126"/>
                    <a:pt x="814864" y="300514"/>
                    <a:pt x="814864" y="334804"/>
                  </a:cubicBezTo>
                  <a:cubicBezTo>
                    <a:pt x="814864" y="463391"/>
                    <a:pt x="777716" y="520541"/>
                    <a:pt x="742474" y="520541"/>
                  </a:cubicBezTo>
                  <a:cubicBezTo>
                    <a:pt x="701516" y="520541"/>
                    <a:pt x="695801" y="368141"/>
                    <a:pt x="691991" y="309086"/>
                  </a:cubicBezTo>
                  <a:cubicBezTo>
                    <a:pt x="687229" y="307181"/>
                    <a:pt x="681514" y="305276"/>
                    <a:pt x="671989" y="305276"/>
                  </a:cubicBezTo>
                  <a:cubicBezTo>
                    <a:pt x="635794" y="305276"/>
                    <a:pt x="631031" y="354806"/>
                    <a:pt x="621506" y="399574"/>
                  </a:cubicBezTo>
                  <a:cubicBezTo>
                    <a:pt x="611029" y="450056"/>
                    <a:pt x="582454" y="512921"/>
                    <a:pt x="539591" y="512921"/>
                  </a:cubicBezTo>
                  <a:cubicBezTo>
                    <a:pt x="513874" y="512921"/>
                    <a:pt x="497681" y="488156"/>
                    <a:pt x="495776" y="443389"/>
                  </a:cubicBezTo>
                  <a:cubicBezTo>
                    <a:pt x="491966" y="352901"/>
                    <a:pt x="567214" y="245269"/>
                    <a:pt x="685324" y="278606"/>
                  </a:cubicBezTo>
                  <a:cubicBezTo>
                    <a:pt x="700564" y="242411"/>
                    <a:pt x="676751" y="214789"/>
                    <a:pt x="627221" y="214789"/>
                  </a:cubicBezTo>
                  <a:cubicBezTo>
                    <a:pt x="540544" y="214789"/>
                    <a:pt x="469106" y="279559"/>
                    <a:pt x="437674" y="355759"/>
                  </a:cubicBezTo>
                  <a:cubicBezTo>
                    <a:pt x="406241" y="426244"/>
                    <a:pt x="350996" y="529114"/>
                    <a:pt x="237649" y="529114"/>
                  </a:cubicBezTo>
                  <a:cubicBezTo>
                    <a:pt x="157639" y="529114"/>
                    <a:pt x="97631" y="459581"/>
                    <a:pt x="97631" y="313849"/>
                  </a:cubicBezTo>
                  <a:cubicBezTo>
                    <a:pt x="97631" y="188119"/>
                    <a:pt x="176689" y="69056"/>
                    <a:pt x="261461" y="69056"/>
                  </a:cubicBezTo>
                  <a:cubicBezTo>
                    <a:pt x="320516" y="69056"/>
                    <a:pt x="333851" y="127159"/>
                    <a:pt x="329089" y="181451"/>
                  </a:cubicBezTo>
                  <a:cubicBezTo>
                    <a:pt x="359569" y="206216"/>
                    <a:pt x="410051" y="183356"/>
                    <a:pt x="410051" y="121444"/>
                  </a:cubicBezTo>
                  <a:cubicBezTo>
                    <a:pt x="410051" y="79534"/>
                    <a:pt x="375761" y="7144"/>
                    <a:pt x="265271" y="7144"/>
                  </a:cubicBezTo>
                  <a:cubicBezTo>
                    <a:pt x="128111" y="7144"/>
                    <a:pt x="7144" y="144304"/>
                    <a:pt x="7144" y="324326"/>
                  </a:cubicBezTo>
                  <a:cubicBezTo>
                    <a:pt x="7144" y="498634"/>
                    <a:pt x="95726" y="601504"/>
                    <a:pt x="220504" y="601504"/>
                  </a:cubicBezTo>
                  <a:cubicBezTo>
                    <a:pt x="299561" y="601504"/>
                    <a:pt x="373856" y="556736"/>
                    <a:pt x="425291" y="472916"/>
                  </a:cubicBezTo>
                  <a:cubicBezTo>
                    <a:pt x="438626" y="545306"/>
                    <a:pt x="488156" y="576739"/>
                    <a:pt x="525304" y="576739"/>
                  </a:cubicBezTo>
                  <a:cubicBezTo>
                    <a:pt x="585311" y="576739"/>
                    <a:pt x="624364" y="537686"/>
                    <a:pt x="646271" y="485299"/>
                  </a:cubicBezTo>
                  <a:cubicBezTo>
                    <a:pt x="659606" y="537686"/>
                    <a:pt x="688181" y="576739"/>
                    <a:pt x="734854" y="576739"/>
                  </a:cubicBezTo>
                  <a:cubicBezTo>
                    <a:pt x="768191" y="576739"/>
                    <a:pt x="793909" y="559594"/>
                    <a:pt x="812959" y="532924"/>
                  </a:cubicBezTo>
                  <a:cubicBezTo>
                    <a:pt x="805339" y="716756"/>
                    <a:pt x="795814" y="832961"/>
                    <a:pt x="904399" y="810101"/>
                  </a:cubicBezTo>
                  <a:cubicBezTo>
                    <a:pt x="887254" y="757714"/>
                    <a:pt x="882491" y="663416"/>
                    <a:pt x="882491" y="577691"/>
                  </a:cubicBezTo>
                  <a:cubicBezTo>
                    <a:pt x="882491" y="344329"/>
                    <a:pt x="920591" y="267176"/>
                    <a:pt x="969169" y="267176"/>
                  </a:cubicBezTo>
                  <a:cubicBezTo>
                    <a:pt x="1004411" y="267176"/>
                    <a:pt x="1015841" y="311944"/>
                    <a:pt x="1015841" y="359569"/>
                  </a:cubicBezTo>
                  <a:cubicBezTo>
                    <a:pt x="1015841" y="385286"/>
                    <a:pt x="1012984" y="413861"/>
                    <a:pt x="1007269" y="440531"/>
                  </a:cubicBezTo>
                  <a:cubicBezTo>
                    <a:pt x="948214" y="477679"/>
                    <a:pt x="900589" y="507206"/>
                    <a:pt x="900589" y="545306"/>
                  </a:cubicBezTo>
                  <a:cubicBezTo>
                    <a:pt x="900589" y="574834"/>
                    <a:pt x="922496" y="577691"/>
                    <a:pt x="941546" y="577691"/>
                  </a:cubicBezTo>
                  <a:cubicBezTo>
                    <a:pt x="987266" y="577691"/>
                    <a:pt x="1041559" y="532924"/>
                    <a:pt x="1072039" y="449104"/>
                  </a:cubicBezTo>
                  <a:cubicBezTo>
                    <a:pt x="1098709" y="432911"/>
                    <a:pt x="1125379" y="414814"/>
                    <a:pt x="1150144" y="390049"/>
                  </a:cubicBezTo>
                  <a:cubicBezTo>
                    <a:pt x="1149191" y="398621"/>
                    <a:pt x="1149191" y="407194"/>
                    <a:pt x="1149191" y="415766"/>
                  </a:cubicBezTo>
                  <a:cubicBezTo>
                    <a:pt x="1149191" y="499586"/>
                    <a:pt x="1185386" y="550069"/>
                    <a:pt x="1244441" y="550069"/>
                  </a:cubicBezTo>
                  <a:cubicBezTo>
                    <a:pt x="1290161" y="550069"/>
                    <a:pt x="1324451" y="517684"/>
                    <a:pt x="1349216" y="469106"/>
                  </a:cubicBezTo>
                  <a:cubicBezTo>
                    <a:pt x="1351121" y="496729"/>
                    <a:pt x="1352074" y="523399"/>
                    <a:pt x="1352074" y="547211"/>
                  </a:cubicBezTo>
                  <a:cubicBezTo>
                    <a:pt x="1258729" y="590074"/>
                    <a:pt x="1155859" y="633889"/>
                    <a:pt x="1155859" y="754856"/>
                  </a:cubicBezTo>
                  <a:cubicBezTo>
                    <a:pt x="1155859" y="817721"/>
                    <a:pt x="1201579" y="864394"/>
                    <a:pt x="1259681" y="864394"/>
                  </a:cubicBezTo>
                  <a:cubicBezTo>
                    <a:pt x="1389221" y="864394"/>
                    <a:pt x="1418749" y="728186"/>
                    <a:pt x="1419701" y="569119"/>
                  </a:cubicBezTo>
                  <a:cubicBezTo>
                    <a:pt x="1461611" y="551021"/>
                    <a:pt x="1493044" y="536734"/>
                    <a:pt x="1529239" y="518636"/>
                  </a:cubicBezTo>
                  <a:cubicBezTo>
                    <a:pt x="1560671" y="557689"/>
                    <a:pt x="1602581" y="576739"/>
                    <a:pt x="1640681" y="576739"/>
                  </a:cubicBezTo>
                  <a:cubicBezTo>
                    <a:pt x="1714024" y="576739"/>
                    <a:pt x="1768316" y="537686"/>
                    <a:pt x="1813084" y="459581"/>
                  </a:cubicBezTo>
                  <a:cubicBezTo>
                    <a:pt x="1820704" y="519589"/>
                    <a:pt x="1835944" y="576739"/>
                    <a:pt x="1868329" y="576739"/>
                  </a:cubicBezTo>
                  <a:cubicBezTo>
                    <a:pt x="1926431" y="576739"/>
                    <a:pt x="1937861" y="273844"/>
                    <a:pt x="1980724" y="273844"/>
                  </a:cubicBezTo>
                  <a:cubicBezTo>
                    <a:pt x="2014061" y="273844"/>
                    <a:pt x="1986439" y="601504"/>
                    <a:pt x="2074069" y="601504"/>
                  </a:cubicBezTo>
                  <a:cubicBezTo>
                    <a:pt x="2148364" y="601504"/>
                    <a:pt x="2162651" y="312896"/>
                    <a:pt x="2198846" y="312896"/>
                  </a:cubicBezTo>
                  <a:cubicBezTo>
                    <a:pt x="2224564" y="312896"/>
                    <a:pt x="2226469" y="576739"/>
                    <a:pt x="2307432" y="576739"/>
                  </a:cubicBezTo>
                  <a:cubicBezTo>
                    <a:pt x="2347436" y="576739"/>
                    <a:pt x="2390299" y="529114"/>
                    <a:pt x="2412207" y="428149"/>
                  </a:cubicBezTo>
                  <a:cubicBezTo>
                    <a:pt x="2422684" y="494824"/>
                    <a:pt x="2456021" y="576739"/>
                    <a:pt x="2521744" y="576739"/>
                  </a:cubicBezTo>
                  <a:cubicBezTo>
                    <a:pt x="2559844" y="576739"/>
                    <a:pt x="2593182" y="537686"/>
                    <a:pt x="2618899" y="486251"/>
                  </a:cubicBezTo>
                  <a:cubicBezTo>
                    <a:pt x="2625566" y="539591"/>
                    <a:pt x="2640807" y="576739"/>
                    <a:pt x="2670334" y="576739"/>
                  </a:cubicBezTo>
                  <a:cubicBezTo>
                    <a:pt x="2746534" y="576739"/>
                    <a:pt x="2743676" y="274796"/>
                    <a:pt x="2803684" y="274796"/>
                  </a:cubicBezTo>
                  <a:cubicBezTo>
                    <a:pt x="2850357" y="274796"/>
                    <a:pt x="2836069" y="576739"/>
                    <a:pt x="2947511" y="576739"/>
                  </a:cubicBezTo>
                  <a:cubicBezTo>
                    <a:pt x="3000851" y="576739"/>
                    <a:pt x="3025616" y="531971"/>
                    <a:pt x="3040857" y="474821"/>
                  </a:cubicBezTo>
                  <a:cubicBezTo>
                    <a:pt x="3061811" y="558641"/>
                    <a:pt x="3094196" y="576739"/>
                    <a:pt x="3121819" y="576739"/>
                  </a:cubicBezTo>
                  <a:cubicBezTo>
                    <a:pt x="3138964" y="576739"/>
                    <a:pt x="3152299" y="571024"/>
                    <a:pt x="3169444" y="550069"/>
                  </a:cubicBezTo>
                  <a:cubicBezTo>
                    <a:pt x="3085624" y="511969"/>
                    <a:pt x="3092291" y="375761"/>
                    <a:pt x="3092291" y="287179"/>
                  </a:cubicBezTo>
                  <a:close/>
                  <a:moveTo>
                    <a:pt x="1267301" y="806291"/>
                  </a:moveTo>
                  <a:cubicBezTo>
                    <a:pt x="1240631" y="806291"/>
                    <a:pt x="1226344" y="780574"/>
                    <a:pt x="1226344" y="751999"/>
                  </a:cubicBezTo>
                  <a:cubicBezTo>
                    <a:pt x="1226344" y="674846"/>
                    <a:pt x="1283494" y="632936"/>
                    <a:pt x="1353026" y="597694"/>
                  </a:cubicBezTo>
                  <a:cubicBezTo>
                    <a:pt x="1349216" y="768191"/>
                    <a:pt x="1310164" y="806291"/>
                    <a:pt x="1267301" y="806291"/>
                  </a:cubicBezTo>
                  <a:close/>
                  <a:moveTo>
                    <a:pt x="1614964" y="257651"/>
                  </a:moveTo>
                  <a:cubicBezTo>
                    <a:pt x="1640681" y="257651"/>
                    <a:pt x="1655921" y="281464"/>
                    <a:pt x="1653064" y="315754"/>
                  </a:cubicBezTo>
                  <a:cubicBezTo>
                    <a:pt x="1650206" y="355759"/>
                    <a:pt x="1620679" y="402431"/>
                    <a:pt x="1569244" y="438626"/>
                  </a:cubicBezTo>
                  <a:cubicBezTo>
                    <a:pt x="1543526" y="362426"/>
                    <a:pt x="1563529" y="257651"/>
                    <a:pt x="1614964" y="257651"/>
                  </a:cubicBezTo>
                  <a:close/>
                </a:path>
              </a:pathLst>
            </a:custGeom>
            <a:solidFill>
              <a:srgbClr val="0072AF"/>
            </a:solidFill>
            <a:ln w="9525" cap="flat">
              <a:noFill/>
              <a:prstDash val="solid"/>
              <a:miter/>
            </a:ln>
          </p:spPr>
          <p:txBody>
            <a:bodyPr rtlCol="0" anchor="ctr"/>
            <a:lstStyle/>
            <a:p>
              <a:endParaRPr lang="en-US" sz="1800"/>
            </a:p>
          </p:txBody>
        </p:sp>
        <p:sp>
          <p:nvSpPr>
            <p:cNvPr id="12" name="Freeform: Shape 4">
              <a:extLst>
                <a:ext uri="{FF2B5EF4-FFF2-40B4-BE49-F238E27FC236}">
                  <a16:creationId xmlns:a16="http://schemas.microsoft.com/office/drawing/2014/main" id="{BCC79B1A-4DEF-2D28-22B2-7BFA7646E1A5}"/>
                </a:ext>
              </a:extLst>
            </p:cNvPr>
            <p:cNvSpPr/>
            <p:nvPr/>
          </p:nvSpPr>
          <p:spPr>
            <a:xfrm>
              <a:off x="6951400" y="4132898"/>
              <a:ext cx="73975" cy="81373"/>
            </a:xfrm>
            <a:custGeom>
              <a:avLst/>
              <a:gdLst>
                <a:gd name="connsiteX0" fmla="*/ 51942 w 95250"/>
                <a:gd name="connsiteY0" fmla="*/ 99569 h 104775"/>
                <a:gd name="connsiteX1" fmla="*/ 93853 w 95250"/>
                <a:gd name="connsiteY1" fmla="*/ 51944 h 104775"/>
                <a:gd name="connsiteX2" fmla="*/ 51942 w 95250"/>
                <a:gd name="connsiteY2" fmla="*/ 7176 h 104775"/>
                <a:gd name="connsiteX3" fmla="*/ 7175 w 95250"/>
                <a:gd name="connsiteY3" fmla="*/ 54801 h 104775"/>
                <a:gd name="connsiteX4" fmla="*/ 51942 w 95250"/>
                <a:gd name="connsiteY4" fmla="*/ 99569 h 10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104775">
                  <a:moveTo>
                    <a:pt x="51942" y="99569"/>
                  </a:moveTo>
                  <a:cubicBezTo>
                    <a:pt x="76707" y="98616"/>
                    <a:pt x="93853" y="77661"/>
                    <a:pt x="93853" y="51944"/>
                  </a:cubicBezTo>
                  <a:cubicBezTo>
                    <a:pt x="93853" y="26226"/>
                    <a:pt x="76707" y="6224"/>
                    <a:pt x="51942" y="7176"/>
                  </a:cubicBezTo>
                  <a:cubicBezTo>
                    <a:pt x="27178" y="8129"/>
                    <a:pt x="7175" y="29084"/>
                    <a:pt x="7175" y="54801"/>
                  </a:cubicBezTo>
                  <a:cubicBezTo>
                    <a:pt x="6222" y="80519"/>
                    <a:pt x="27178" y="100521"/>
                    <a:pt x="51942" y="99569"/>
                  </a:cubicBezTo>
                  <a:close/>
                </a:path>
              </a:pathLst>
            </a:custGeom>
            <a:solidFill>
              <a:srgbClr val="0072AF"/>
            </a:solidFill>
            <a:ln w="9525" cap="flat">
              <a:noFill/>
              <a:prstDash val="solid"/>
              <a:miter/>
            </a:ln>
          </p:spPr>
          <p:txBody>
            <a:bodyPr rtlCol="0" anchor="ctr"/>
            <a:lstStyle/>
            <a:p>
              <a:endParaRPr lang="en-US" sz="1800"/>
            </a:p>
          </p:txBody>
        </p:sp>
        <p:sp>
          <p:nvSpPr>
            <p:cNvPr id="13" name="Freeform: Shape 14">
              <a:extLst>
                <a:ext uri="{FF2B5EF4-FFF2-40B4-BE49-F238E27FC236}">
                  <a16:creationId xmlns:a16="http://schemas.microsoft.com/office/drawing/2014/main" id="{95610CD6-85BD-3AFA-95C6-25178AB66F0D}"/>
                </a:ext>
              </a:extLst>
            </p:cNvPr>
            <p:cNvSpPr/>
            <p:nvPr/>
          </p:nvSpPr>
          <p:spPr>
            <a:xfrm>
              <a:off x="7433743" y="4146951"/>
              <a:ext cx="73975" cy="73975"/>
            </a:xfrm>
            <a:custGeom>
              <a:avLst/>
              <a:gdLst>
                <a:gd name="connsiteX0" fmla="*/ 48101 w 95250"/>
                <a:gd name="connsiteY0" fmla="*/ 94808 h 95250"/>
                <a:gd name="connsiteX1" fmla="*/ 89059 w 95250"/>
                <a:gd name="connsiteY1" fmla="*/ 49088 h 95250"/>
                <a:gd name="connsiteX2" fmla="*/ 48101 w 95250"/>
                <a:gd name="connsiteY2" fmla="*/ 7178 h 95250"/>
                <a:gd name="connsiteX3" fmla="*/ 7144 w 95250"/>
                <a:gd name="connsiteY3" fmla="*/ 52898 h 95250"/>
                <a:gd name="connsiteX4" fmla="*/ 48101 w 95250"/>
                <a:gd name="connsiteY4" fmla="*/ 94808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48101" y="94808"/>
                  </a:moveTo>
                  <a:cubicBezTo>
                    <a:pt x="70961" y="93856"/>
                    <a:pt x="89059" y="73853"/>
                    <a:pt x="89059" y="49088"/>
                  </a:cubicBezTo>
                  <a:cubicBezTo>
                    <a:pt x="89059" y="25275"/>
                    <a:pt x="70961" y="6225"/>
                    <a:pt x="48101" y="7178"/>
                  </a:cubicBezTo>
                  <a:cubicBezTo>
                    <a:pt x="25241" y="8131"/>
                    <a:pt x="7144" y="28133"/>
                    <a:pt x="7144" y="52898"/>
                  </a:cubicBezTo>
                  <a:cubicBezTo>
                    <a:pt x="8096" y="76711"/>
                    <a:pt x="26194" y="95761"/>
                    <a:pt x="48101" y="94808"/>
                  </a:cubicBezTo>
                  <a:close/>
                </a:path>
              </a:pathLst>
            </a:custGeom>
            <a:solidFill>
              <a:srgbClr val="0072AF"/>
            </a:solidFill>
            <a:ln w="9525" cap="flat">
              <a:noFill/>
              <a:prstDash val="solid"/>
              <a:miter/>
            </a:ln>
          </p:spPr>
          <p:txBody>
            <a:bodyPr rtlCol="0" anchor="ctr"/>
            <a:lstStyle/>
            <a:p>
              <a:endParaRPr lang="en-US" sz="1800"/>
            </a:p>
          </p:txBody>
        </p:sp>
        <p:sp>
          <p:nvSpPr>
            <p:cNvPr id="14" name="Freeform: Shape 20">
              <a:extLst>
                <a:ext uri="{FF2B5EF4-FFF2-40B4-BE49-F238E27FC236}">
                  <a16:creationId xmlns:a16="http://schemas.microsoft.com/office/drawing/2014/main" id="{DE7326A8-CE97-C71F-CFF8-B35813A22238}"/>
                </a:ext>
              </a:extLst>
            </p:cNvPr>
            <p:cNvSpPr/>
            <p:nvPr/>
          </p:nvSpPr>
          <p:spPr>
            <a:xfrm>
              <a:off x="7589095" y="4090756"/>
              <a:ext cx="540019" cy="451249"/>
            </a:xfrm>
            <a:custGeom>
              <a:avLst/>
              <a:gdLst>
                <a:gd name="connsiteX0" fmla="*/ 689134 w 695325"/>
                <a:gd name="connsiteY0" fmla="*/ 368141 h 581025"/>
                <a:gd name="connsiteX1" fmla="*/ 571024 w 695325"/>
                <a:gd name="connsiteY1" fmla="*/ 127159 h 581025"/>
                <a:gd name="connsiteX2" fmla="*/ 388144 w 695325"/>
                <a:gd name="connsiteY2" fmla="*/ 13811 h 581025"/>
                <a:gd name="connsiteX3" fmla="*/ 371951 w 695325"/>
                <a:gd name="connsiteY3" fmla="*/ 7144 h 581025"/>
                <a:gd name="connsiteX4" fmla="*/ 371951 w 695325"/>
                <a:gd name="connsiteY4" fmla="*/ 7144 h 581025"/>
                <a:gd name="connsiteX5" fmla="*/ 371951 w 695325"/>
                <a:gd name="connsiteY5" fmla="*/ 7144 h 581025"/>
                <a:gd name="connsiteX6" fmla="*/ 7144 w 695325"/>
                <a:gd name="connsiteY6" fmla="*/ 383381 h 581025"/>
                <a:gd name="connsiteX7" fmla="*/ 132874 w 695325"/>
                <a:gd name="connsiteY7" fmla="*/ 569119 h 581025"/>
                <a:gd name="connsiteX8" fmla="*/ 262414 w 695325"/>
                <a:gd name="connsiteY8" fmla="*/ 571976 h 581025"/>
                <a:gd name="connsiteX9" fmla="*/ 358616 w 695325"/>
                <a:gd name="connsiteY9" fmla="*/ 506254 h 581025"/>
                <a:gd name="connsiteX10" fmla="*/ 577692 w 695325"/>
                <a:gd name="connsiteY10" fmla="*/ 271939 h 581025"/>
                <a:gd name="connsiteX11" fmla="*/ 690086 w 695325"/>
                <a:gd name="connsiteY11" fmla="*/ 374809 h 581025"/>
                <a:gd name="connsiteX12" fmla="*/ 689134 w 695325"/>
                <a:gd name="connsiteY12" fmla="*/ 368141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95325" h="581025">
                  <a:moveTo>
                    <a:pt x="689134" y="368141"/>
                  </a:moveTo>
                  <a:cubicBezTo>
                    <a:pt x="687229" y="271939"/>
                    <a:pt x="641509" y="191929"/>
                    <a:pt x="571024" y="127159"/>
                  </a:cubicBezTo>
                  <a:cubicBezTo>
                    <a:pt x="517684" y="78581"/>
                    <a:pt x="453866" y="41434"/>
                    <a:pt x="388144" y="13811"/>
                  </a:cubicBezTo>
                  <a:cubicBezTo>
                    <a:pt x="382429" y="11906"/>
                    <a:pt x="377666" y="9049"/>
                    <a:pt x="371951" y="7144"/>
                  </a:cubicBezTo>
                  <a:lnTo>
                    <a:pt x="371951" y="7144"/>
                  </a:lnTo>
                  <a:cubicBezTo>
                    <a:pt x="371951" y="7144"/>
                    <a:pt x="371951" y="7144"/>
                    <a:pt x="371951" y="7144"/>
                  </a:cubicBezTo>
                  <a:cubicBezTo>
                    <a:pt x="290036" y="105251"/>
                    <a:pt x="7144" y="178594"/>
                    <a:pt x="7144" y="383381"/>
                  </a:cubicBezTo>
                  <a:cubicBezTo>
                    <a:pt x="7144" y="463391"/>
                    <a:pt x="57626" y="538639"/>
                    <a:pt x="132874" y="569119"/>
                  </a:cubicBezTo>
                  <a:cubicBezTo>
                    <a:pt x="175736" y="585311"/>
                    <a:pt x="219551" y="586264"/>
                    <a:pt x="262414" y="571976"/>
                  </a:cubicBezTo>
                  <a:cubicBezTo>
                    <a:pt x="300514" y="559594"/>
                    <a:pt x="332899" y="535781"/>
                    <a:pt x="358616" y="506254"/>
                  </a:cubicBezTo>
                  <a:cubicBezTo>
                    <a:pt x="441484" y="413861"/>
                    <a:pt x="475774" y="271939"/>
                    <a:pt x="577692" y="271939"/>
                  </a:cubicBezTo>
                  <a:cubicBezTo>
                    <a:pt x="671036" y="271939"/>
                    <a:pt x="683419" y="338614"/>
                    <a:pt x="690086" y="374809"/>
                  </a:cubicBezTo>
                  <a:cubicBezTo>
                    <a:pt x="689134" y="373856"/>
                    <a:pt x="689134" y="371951"/>
                    <a:pt x="689134" y="368141"/>
                  </a:cubicBezTo>
                  <a:close/>
                </a:path>
              </a:pathLst>
            </a:custGeom>
            <a:solidFill>
              <a:srgbClr val="0072AF"/>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2011188476"/>
      </p:ext>
    </p:extLst>
  </p:cSld>
  <p:clrMapOvr>
    <a:masterClrMapping/>
  </p:clrMapOvr>
  <p:extLst>
    <p:ext uri="{DCECCB84-F9BA-43D5-87BE-67443E8EF086}">
      <p15:sldGuideLst xmlns:p15="http://schemas.microsoft.com/office/powerpoint/2012/main"/>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Titlse slide 3c">
    <p:bg>
      <p:bgPr>
        <a:solidFill>
          <a:schemeClr val="accent4"/>
        </a:solid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79EA84EC-0E0C-41F6-8286-BC5A87DC6C7B}"/>
              </a:ext>
            </a:extLst>
          </p:cNvPr>
          <p:cNvSpPr>
            <a:spLocks noGrp="1"/>
          </p:cNvSpPr>
          <p:nvPr>
            <p:ph type="body" sz="quarter" idx="10" hasCustomPrompt="1"/>
          </p:nvPr>
        </p:nvSpPr>
        <p:spPr>
          <a:xfrm>
            <a:off x="427038" y="2320211"/>
            <a:ext cx="11356975" cy="2215991"/>
          </a:xfrm>
          <a:prstGeom prst="rect">
            <a:avLst/>
          </a:prstGeom>
        </p:spPr>
        <p:txBody>
          <a:bodyPr wrap="square" anchor="b" anchorCtr="0">
            <a:spAutoFit/>
          </a:bodyPr>
          <a:lstStyle>
            <a:lvl1pPr marL="0" indent="0" algn="l">
              <a:lnSpc>
                <a:spcPct val="90000"/>
              </a:lnSpc>
              <a:spcBef>
                <a:spcPts val="0"/>
              </a:spcBef>
              <a:spcAft>
                <a:spcPts val="0"/>
              </a:spcAft>
              <a:buFontTx/>
              <a:buNone/>
              <a:defRPr sz="8000" b="0" cap="none" baseline="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Click to </a:t>
            </a:r>
            <a:r>
              <a:rPr lang="fr-FR" err="1"/>
              <a:t>edit</a:t>
            </a:r>
            <a:r>
              <a:rPr lang="fr-FR"/>
              <a:t> master </a:t>
            </a:r>
            <a:r>
              <a:rPr lang="fr-FR" err="1"/>
              <a:t>title</a:t>
            </a:r>
            <a:r>
              <a:rPr lang="fr-FR"/>
              <a:t> Style</a:t>
            </a:r>
          </a:p>
        </p:txBody>
      </p:sp>
      <p:grpSp>
        <p:nvGrpSpPr>
          <p:cNvPr id="2" name="Group 2">
            <a:extLst>
              <a:ext uri="{FF2B5EF4-FFF2-40B4-BE49-F238E27FC236}">
                <a16:creationId xmlns:a16="http://schemas.microsoft.com/office/drawing/2014/main" id="{E112FC67-26E6-91F9-0FAE-294883269917}"/>
              </a:ext>
            </a:extLst>
          </p:cNvPr>
          <p:cNvGrpSpPr>
            <a:grpSpLocks noChangeAspect="1"/>
          </p:cNvGrpSpPr>
          <p:nvPr userDrawn="1"/>
        </p:nvGrpSpPr>
        <p:grpSpPr>
          <a:xfrm>
            <a:off x="443568" y="6021288"/>
            <a:ext cx="1872000" cy="420870"/>
            <a:chOff x="5094083" y="5360390"/>
            <a:chExt cx="3039349" cy="683316"/>
          </a:xfrm>
        </p:grpSpPr>
        <p:sp>
          <p:nvSpPr>
            <p:cNvPr id="3" name="Freeform: Shape 4">
              <a:extLst>
                <a:ext uri="{FF2B5EF4-FFF2-40B4-BE49-F238E27FC236}">
                  <a16:creationId xmlns:a16="http://schemas.microsoft.com/office/drawing/2014/main" id="{FC0E4D70-5998-8125-42E2-E0EE77A84AC4}"/>
                </a:ext>
              </a:extLst>
            </p:cNvPr>
            <p:cNvSpPr/>
            <p:nvPr/>
          </p:nvSpPr>
          <p:spPr>
            <a:xfrm>
              <a:off x="5094083" y="5369283"/>
              <a:ext cx="2467942" cy="674423"/>
            </a:xfrm>
            <a:custGeom>
              <a:avLst/>
              <a:gdLst>
                <a:gd name="connsiteX0" fmla="*/ 3092291 w 3171825"/>
                <a:gd name="connsiteY0" fmla="*/ 287179 h 866775"/>
                <a:gd name="connsiteX1" fmla="*/ 3059907 w 3171825"/>
                <a:gd name="connsiteY1" fmla="*/ 211931 h 866775"/>
                <a:gd name="connsiteX2" fmla="*/ 3027521 w 3171825"/>
                <a:gd name="connsiteY2" fmla="*/ 218599 h 866775"/>
                <a:gd name="connsiteX3" fmla="*/ 2960846 w 3171825"/>
                <a:gd name="connsiteY3" fmla="*/ 507206 h 866775"/>
                <a:gd name="connsiteX4" fmla="*/ 2816066 w 3171825"/>
                <a:gd name="connsiteY4" fmla="*/ 178594 h 866775"/>
                <a:gd name="connsiteX5" fmla="*/ 2679859 w 3171825"/>
                <a:gd name="connsiteY5" fmla="*/ 440531 h 866775"/>
                <a:gd name="connsiteX6" fmla="*/ 2670334 w 3171825"/>
                <a:gd name="connsiteY6" fmla="*/ 319564 h 866775"/>
                <a:gd name="connsiteX7" fmla="*/ 2677001 w 3171825"/>
                <a:gd name="connsiteY7" fmla="*/ 254794 h 866775"/>
                <a:gd name="connsiteX8" fmla="*/ 2611279 w 3171825"/>
                <a:gd name="connsiteY8" fmla="*/ 209074 h 866775"/>
                <a:gd name="connsiteX9" fmla="*/ 2533174 w 3171825"/>
                <a:gd name="connsiteY9" fmla="*/ 510064 h 866775"/>
                <a:gd name="connsiteX10" fmla="*/ 2470309 w 3171825"/>
                <a:gd name="connsiteY10" fmla="*/ 292894 h 866775"/>
                <a:gd name="connsiteX11" fmla="*/ 2405539 w 3171825"/>
                <a:gd name="connsiteY11" fmla="*/ 208121 h 866775"/>
                <a:gd name="connsiteX12" fmla="*/ 2325529 w 3171825"/>
                <a:gd name="connsiteY12" fmla="*/ 494824 h 866775"/>
                <a:gd name="connsiteX13" fmla="*/ 2206466 w 3171825"/>
                <a:gd name="connsiteY13" fmla="*/ 211931 h 866775"/>
                <a:gd name="connsiteX14" fmla="*/ 2087404 w 3171825"/>
                <a:gd name="connsiteY14" fmla="*/ 479584 h 866775"/>
                <a:gd name="connsiteX15" fmla="*/ 1983581 w 3171825"/>
                <a:gd name="connsiteY15" fmla="*/ 178594 h 866775"/>
                <a:gd name="connsiteX16" fmla="*/ 1877854 w 3171825"/>
                <a:gd name="connsiteY16" fmla="*/ 391954 h 866775"/>
                <a:gd name="connsiteX17" fmla="*/ 1867376 w 3171825"/>
                <a:gd name="connsiteY17" fmla="*/ 390049 h 866775"/>
                <a:gd name="connsiteX18" fmla="*/ 1866424 w 3171825"/>
                <a:gd name="connsiteY18" fmla="*/ 327184 h 866775"/>
                <a:gd name="connsiteX19" fmla="*/ 1807369 w 3171825"/>
                <a:gd name="connsiteY19" fmla="*/ 202406 h 866775"/>
                <a:gd name="connsiteX20" fmla="*/ 1654969 w 3171825"/>
                <a:gd name="connsiteY20" fmla="*/ 512921 h 866775"/>
                <a:gd name="connsiteX21" fmla="*/ 1592104 w 3171825"/>
                <a:gd name="connsiteY21" fmla="*/ 483394 h 866775"/>
                <a:gd name="connsiteX22" fmla="*/ 1719739 w 3171825"/>
                <a:gd name="connsiteY22" fmla="*/ 306229 h 866775"/>
                <a:gd name="connsiteX23" fmla="*/ 1619726 w 3171825"/>
                <a:gd name="connsiteY23" fmla="*/ 202406 h 866775"/>
                <a:gd name="connsiteX24" fmla="*/ 1483519 w 3171825"/>
                <a:gd name="connsiteY24" fmla="*/ 369094 h 866775"/>
                <a:gd name="connsiteX25" fmla="*/ 1503521 w 3171825"/>
                <a:gd name="connsiteY25" fmla="*/ 473869 h 866775"/>
                <a:gd name="connsiteX26" fmla="*/ 1418749 w 3171825"/>
                <a:gd name="connsiteY26" fmla="*/ 512921 h 866775"/>
                <a:gd name="connsiteX27" fmla="*/ 1400651 w 3171825"/>
                <a:gd name="connsiteY27" fmla="*/ 274796 h 866775"/>
                <a:gd name="connsiteX28" fmla="*/ 1336834 w 3171825"/>
                <a:gd name="connsiteY28" fmla="*/ 326231 h 866775"/>
                <a:gd name="connsiteX29" fmla="*/ 1262539 w 3171825"/>
                <a:gd name="connsiteY29" fmla="*/ 479584 h 866775"/>
                <a:gd name="connsiteX30" fmla="*/ 1223486 w 3171825"/>
                <a:gd name="connsiteY30" fmla="*/ 421481 h 866775"/>
                <a:gd name="connsiteX31" fmla="*/ 1402556 w 3171825"/>
                <a:gd name="connsiteY31" fmla="*/ 250031 h 866775"/>
                <a:gd name="connsiteX32" fmla="*/ 1343501 w 3171825"/>
                <a:gd name="connsiteY32" fmla="*/ 192881 h 866775"/>
                <a:gd name="connsiteX33" fmla="*/ 1181576 w 3171825"/>
                <a:gd name="connsiteY33" fmla="*/ 290989 h 866775"/>
                <a:gd name="connsiteX34" fmla="*/ 1086326 w 3171825"/>
                <a:gd name="connsiteY34" fmla="*/ 385286 h 866775"/>
                <a:gd name="connsiteX35" fmla="*/ 1088231 w 3171825"/>
                <a:gd name="connsiteY35" fmla="*/ 358616 h 866775"/>
                <a:gd name="connsiteX36" fmla="*/ 974884 w 3171825"/>
                <a:gd name="connsiteY36" fmla="*/ 204311 h 866775"/>
                <a:gd name="connsiteX37" fmla="*/ 883444 w 3171825"/>
                <a:gd name="connsiteY37" fmla="*/ 273844 h 866775"/>
                <a:gd name="connsiteX38" fmla="*/ 846296 w 3171825"/>
                <a:gd name="connsiteY38" fmla="*/ 213836 h 866775"/>
                <a:gd name="connsiteX39" fmla="*/ 805339 w 3171825"/>
                <a:gd name="connsiteY39" fmla="*/ 224314 h 866775"/>
                <a:gd name="connsiteX40" fmla="*/ 814864 w 3171825"/>
                <a:gd name="connsiteY40" fmla="*/ 334804 h 866775"/>
                <a:gd name="connsiteX41" fmla="*/ 742474 w 3171825"/>
                <a:gd name="connsiteY41" fmla="*/ 520541 h 866775"/>
                <a:gd name="connsiteX42" fmla="*/ 691991 w 3171825"/>
                <a:gd name="connsiteY42" fmla="*/ 309086 h 866775"/>
                <a:gd name="connsiteX43" fmla="*/ 671989 w 3171825"/>
                <a:gd name="connsiteY43" fmla="*/ 305276 h 866775"/>
                <a:gd name="connsiteX44" fmla="*/ 621506 w 3171825"/>
                <a:gd name="connsiteY44" fmla="*/ 399574 h 866775"/>
                <a:gd name="connsiteX45" fmla="*/ 539591 w 3171825"/>
                <a:gd name="connsiteY45" fmla="*/ 512921 h 866775"/>
                <a:gd name="connsiteX46" fmla="*/ 495776 w 3171825"/>
                <a:gd name="connsiteY46" fmla="*/ 443389 h 866775"/>
                <a:gd name="connsiteX47" fmla="*/ 685324 w 3171825"/>
                <a:gd name="connsiteY47" fmla="*/ 278606 h 866775"/>
                <a:gd name="connsiteX48" fmla="*/ 627221 w 3171825"/>
                <a:gd name="connsiteY48" fmla="*/ 214789 h 866775"/>
                <a:gd name="connsiteX49" fmla="*/ 437674 w 3171825"/>
                <a:gd name="connsiteY49" fmla="*/ 355759 h 866775"/>
                <a:gd name="connsiteX50" fmla="*/ 237649 w 3171825"/>
                <a:gd name="connsiteY50" fmla="*/ 529114 h 866775"/>
                <a:gd name="connsiteX51" fmla="*/ 97631 w 3171825"/>
                <a:gd name="connsiteY51" fmla="*/ 313849 h 866775"/>
                <a:gd name="connsiteX52" fmla="*/ 261461 w 3171825"/>
                <a:gd name="connsiteY52" fmla="*/ 69056 h 866775"/>
                <a:gd name="connsiteX53" fmla="*/ 329089 w 3171825"/>
                <a:gd name="connsiteY53" fmla="*/ 181451 h 866775"/>
                <a:gd name="connsiteX54" fmla="*/ 410051 w 3171825"/>
                <a:gd name="connsiteY54" fmla="*/ 121444 h 866775"/>
                <a:gd name="connsiteX55" fmla="*/ 265271 w 3171825"/>
                <a:gd name="connsiteY55" fmla="*/ 7144 h 866775"/>
                <a:gd name="connsiteX56" fmla="*/ 7144 w 3171825"/>
                <a:gd name="connsiteY56" fmla="*/ 324326 h 866775"/>
                <a:gd name="connsiteX57" fmla="*/ 220504 w 3171825"/>
                <a:gd name="connsiteY57" fmla="*/ 601504 h 866775"/>
                <a:gd name="connsiteX58" fmla="*/ 425291 w 3171825"/>
                <a:gd name="connsiteY58" fmla="*/ 472916 h 866775"/>
                <a:gd name="connsiteX59" fmla="*/ 525304 w 3171825"/>
                <a:gd name="connsiteY59" fmla="*/ 576739 h 866775"/>
                <a:gd name="connsiteX60" fmla="*/ 646271 w 3171825"/>
                <a:gd name="connsiteY60" fmla="*/ 485299 h 866775"/>
                <a:gd name="connsiteX61" fmla="*/ 734854 w 3171825"/>
                <a:gd name="connsiteY61" fmla="*/ 576739 h 866775"/>
                <a:gd name="connsiteX62" fmla="*/ 812959 w 3171825"/>
                <a:gd name="connsiteY62" fmla="*/ 532924 h 866775"/>
                <a:gd name="connsiteX63" fmla="*/ 904399 w 3171825"/>
                <a:gd name="connsiteY63" fmla="*/ 810101 h 866775"/>
                <a:gd name="connsiteX64" fmla="*/ 882491 w 3171825"/>
                <a:gd name="connsiteY64" fmla="*/ 577691 h 866775"/>
                <a:gd name="connsiteX65" fmla="*/ 969169 w 3171825"/>
                <a:gd name="connsiteY65" fmla="*/ 267176 h 866775"/>
                <a:gd name="connsiteX66" fmla="*/ 1015841 w 3171825"/>
                <a:gd name="connsiteY66" fmla="*/ 359569 h 866775"/>
                <a:gd name="connsiteX67" fmla="*/ 1007269 w 3171825"/>
                <a:gd name="connsiteY67" fmla="*/ 440531 h 866775"/>
                <a:gd name="connsiteX68" fmla="*/ 900589 w 3171825"/>
                <a:gd name="connsiteY68" fmla="*/ 545306 h 866775"/>
                <a:gd name="connsiteX69" fmla="*/ 941546 w 3171825"/>
                <a:gd name="connsiteY69" fmla="*/ 577691 h 866775"/>
                <a:gd name="connsiteX70" fmla="*/ 1072039 w 3171825"/>
                <a:gd name="connsiteY70" fmla="*/ 449104 h 866775"/>
                <a:gd name="connsiteX71" fmla="*/ 1150144 w 3171825"/>
                <a:gd name="connsiteY71" fmla="*/ 390049 h 866775"/>
                <a:gd name="connsiteX72" fmla="*/ 1149191 w 3171825"/>
                <a:gd name="connsiteY72" fmla="*/ 415766 h 866775"/>
                <a:gd name="connsiteX73" fmla="*/ 1244441 w 3171825"/>
                <a:gd name="connsiteY73" fmla="*/ 550069 h 866775"/>
                <a:gd name="connsiteX74" fmla="*/ 1349216 w 3171825"/>
                <a:gd name="connsiteY74" fmla="*/ 469106 h 866775"/>
                <a:gd name="connsiteX75" fmla="*/ 1352074 w 3171825"/>
                <a:gd name="connsiteY75" fmla="*/ 547211 h 866775"/>
                <a:gd name="connsiteX76" fmla="*/ 1155859 w 3171825"/>
                <a:gd name="connsiteY76" fmla="*/ 754856 h 866775"/>
                <a:gd name="connsiteX77" fmla="*/ 1259681 w 3171825"/>
                <a:gd name="connsiteY77" fmla="*/ 864394 h 866775"/>
                <a:gd name="connsiteX78" fmla="*/ 1419701 w 3171825"/>
                <a:gd name="connsiteY78" fmla="*/ 569119 h 866775"/>
                <a:gd name="connsiteX79" fmla="*/ 1529239 w 3171825"/>
                <a:gd name="connsiteY79" fmla="*/ 518636 h 866775"/>
                <a:gd name="connsiteX80" fmla="*/ 1640681 w 3171825"/>
                <a:gd name="connsiteY80" fmla="*/ 576739 h 866775"/>
                <a:gd name="connsiteX81" fmla="*/ 1813084 w 3171825"/>
                <a:gd name="connsiteY81" fmla="*/ 459581 h 866775"/>
                <a:gd name="connsiteX82" fmla="*/ 1868329 w 3171825"/>
                <a:gd name="connsiteY82" fmla="*/ 576739 h 866775"/>
                <a:gd name="connsiteX83" fmla="*/ 1980724 w 3171825"/>
                <a:gd name="connsiteY83" fmla="*/ 273844 h 866775"/>
                <a:gd name="connsiteX84" fmla="*/ 2074069 w 3171825"/>
                <a:gd name="connsiteY84" fmla="*/ 601504 h 866775"/>
                <a:gd name="connsiteX85" fmla="*/ 2198846 w 3171825"/>
                <a:gd name="connsiteY85" fmla="*/ 312896 h 866775"/>
                <a:gd name="connsiteX86" fmla="*/ 2307432 w 3171825"/>
                <a:gd name="connsiteY86" fmla="*/ 576739 h 866775"/>
                <a:gd name="connsiteX87" fmla="*/ 2412207 w 3171825"/>
                <a:gd name="connsiteY87" fmla="*/ 428149 h 866775"/>
                <a:gd name="connsiteX88" fmla="*/ 2521744 w 3171825"/>
                <a:gd name="connsiteY88" fmla="*/ 576739 h 866775"/>
                <a:gd name="connsiteX89" fmla="*/ 2618899 w 3171825"/>
                <a:gd name="connsiteY89" fmla="*/ 486251 h 866775"/>
                <a:gd name="connsiteX90" fmla="*/ 2670334 w 3171825"/>
                <a:gd name="connsiteY90" fmla="*/ 576739 h 866775"/>
                <a:gd name="connsiteX91" fmla="*/ 2803684 w 3171825"/>
                <a:gd name="connsiteY91" fmla="*/ 274796 h 866775"/>
                <a:gd name="connsiteX92" fmla="*/ 2947511 w 3171825"/>
                <a:gd name="connsiteY92" fmla="*/ 576739 h 866775"/>
                <a:gd name="connsiteX93" fmla="*/ 3040857 w 3171825"/>
                <a:gd name="connsiteY93" fmla="*/ 474821 h 866775"/>
                <a:gd name="connsiteX94" fmla="*/ 3121819 w 3171825"/>
                <a:gd name="connsiteY94" fmla="*/ 576739 h 866775"/>
                <a:gd name="connsiteX95" fmla="*/ 3169444 w 3171825"/>
                <a:gd name="connsiteY95" fmla="*/ 550069 h 866775"/>
                <a:gd name="connsiteX96" fmla="*/ 3092291 w 3171825"/>
                <a:gd name="connsiteY96" fmla="*/ 287179 h 866775"/>
                <a:gd name="connsiteX97" fmla="*/ 1267301 w 3171825"/>
                <a:gd name="connsiteY97" fmla="*/ 806291 h 866775"/>
                <a:gd name="connsiteX98" fmla="*/ 1226344 w 3171825"/>
                <a:gd name="connsiteY98" fmla="*/ 751999 h 866775"/>
                <a:gd name="connsiteX99" fmla="*/ 1353026 w 3171825"/>
                <a:gd name="connsiteY99" fmla="*/ 597694 h 866775"/>
                <a:gd name="connsiteX100" fmla="*/ 1267301 w 3171825"/>
                <a:gd name="connsiteY100" fmla="*/ 806291 h 866775"/>
                <a:gd name="connsiteX101" fmla="*/ 1614964 w 3171825"/>
                <a:gd name="connsiteY101" fmla="*/ 257651 h 866775"/>
                <a:gd name="connsiteX102" fmla="*/ 1653064 w 3171825"/>
                <a:gd name="connsiteY102" fmla="*/ 315754 h 866775"/>
                <a:gd name="connsiteX103" fmla="*/ 1569244 w 3171825"/>
                <a:gd name="connsiteY103" fmla="*/ 438626 h 866775"/>
                <a:gd name="connsiteX104" fmla="*/ 1614964 w 3171825"/>
                <a:gd name="connsiteY104" fmla="*/ 257651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171825" h="866775">
                  <a:moveTo>
                    <a:pt x="3092291" y="287179"/>
                  </a:moveTo>
                  <a:cubicBezTo>
                    <a:pt x="3092291" y="241459"/>
                    <a:pt x="3089434" y="211931"/>
                    <a:pt x="3059907" y="211931"/>
                  </a:cubicBezTo>
                  <a:cubicBezTo>
                    <a:pt x="3046571" y="211931"/>
                    <a:pt x="3039904" y="214789"/>
                    <a:pt x="3027521" y="218599"/>
                  </a:cubicBezTo>
                  <a:cubicBezTo>
                    <a:pt x="3037999" y="371951"/>
                    <a:pt x="3003709" y="507206"/>
                    <a:pt x="2960846" y="507206"/>
                  </a:cubicBezTo>
                  <a:cubicBezTo>
                    <a:pt x="2905601" y="507206"/>
                    <a:pt x="2933224" y="178594"/>
                    <a:pt x="2816066" y="178594"/>
                  </a:cubicBezTo>
                  <a:cubicBezTo>
                    <a:pt x="2707482" y="178594"/>
                    <a:pt x="2692241" y="440531"/>
                    <a:pt x="2679859" y="440531"/>
                  </a:cubicBezTo>
                  <a:cubicBezTo>
                    <a:pt x="2671286" y="440531"/>
                    <a:pt x="2670334" y="371951"/>
                    <a:pt x="2670334" y="319564"/>
                  </a:cubicBezTo>
                  <a:cubicBezTo>
                    <a:pt x="2675096" y="294799"/>
                    <a:pt x="2677001" y="271939"/>
                    <a:pt x="2677001" y="254794"/>
                  </a:cubicBezTo>
                  <a:cubicBezTo>
                    <a:pt x="2677001" y="230029"/>
                    <a:pt x="2667476" y="188119"/>
                    <a:pt x="2611279" y="209074"/>
                  </a:cubicBezTo>
                  <a:cubicBezTo>
                    <a:pt x="2613184" y="396716"/>
                    <a:pt x="2576036" y="510064"/>
                    <a:pt x="2533174" y="510064"/>
                  </a:cubicBezTo>
                  <a:cubicBezTo>
                    <a:pt x="2471261" y="510064"/>
                    <a:pt x="2470309" y="340519"/>
                    <a:pt x="2470309" y="292894"/>
                  </a:cubicBezTo>
                  <a:cubicBezTo>
                    <a:pt x="2470309" y="247174"/>
                    <a:pt x="2473166" y="186214"/>
                    <a:pt x="2405539" y="208121"/>
                  </a:cubicBezTo>
                  <a:cubicBezTo>
                    <a:pt x="2395061" y="371951"/>
                    <a:pt x="2352199" y="494824"/>
                    <a:pt x="2325529" y="494824"/>
                  </a:cubicBezTo>
                  <a:cubicBezTo>
                    <a:pt x="2285524" y="494824"/>
                    <a:pt x="2293144" y="211931"/>
                    <a:pt x="2206466" y="211931"/>
                  </a:cubicBezTo>
                  <a:cubicBezTo>
                    <a:pt x="2128361" y="211931"/>
                    <a:pt x="2103596" y="479584"/>
                    <a:pt x="2087404" y="479584"/>
                  </a:cubicBezTo>
                  <a:cubicBezTo>
                    <a:pt x="2057876" y="479584"/>
                    <a:pt x="2096929" y="178594"/>
                    <a:pt x="1983581" y="178594"/>
                  </a:cubicBezTo>
                  <a:cubicBezTo>
                    <a:pt x="1924526" y="178594"/>
                    <a:pt x="1900714" y="279559"/>
                    <a:pt x="1877854" y="391954"/>
                  </a:cubicBezTo>
                  <a:cubicBezTo>
                    <a:pt x="1873091" y="413861"/>
                    <a:pt x="1868329" y="414814"/>
                    <a:pt x="1867376" y="390049"/>
                  </a:cubicBezTo>
                  <a:cubicBezTo>
                    <a:pt x="1866424" y="370046"/>
                    <a:pt x="1866424" y="347186"/>
                    <a:pt x="1866424" y="327184"/>
                  </a:cubicBezTo>
                  <a:cubicBezTo>
                    <a:pt x="1894999" y="213836"/>
                    <a:pt x="1859756" y="171926"/>
                    <a:pt x="1807369" y="202406"/>
                  </a:cubicBezTo>
                  <a:cubicBezTo>
                    <a:pt x="1824514" y="411004"/>
                    <a:pt x="1728311" y="512921"/>
                    <a:pt x="1654969" y="512921"/>
                  </a:cubicBezTo>
                  <a:cubicBezTo>
                    <a:pt x="1628299" y="512921"/>
                    <a:pt x="1607344" y="501491"/>
                    <a:pt x="1592104" y="483394"/>
                  </a:cubicBezTo>
                  <a:cubicBezTo>
                    <a:pt x="1680686" y="429101"/>
                    <a:pt x="1719739" y="367189"/>
                    <a:pt x="1719739" y="306229"/>
                  </a:cubicBezTo>
                  <a:cubicBezTo>
                    <a:pt x="1719739" y="240506"/>
                    <a:pt x="1681639" y="202406"/>
                    <a:pt x="1619726" y="202406"/>
                  </a:cubicBezTo>
                  <a:cubicBezTo>
                    <a:pt x="1532096" y="202406"/>
                    <a:pt x="1483519" y="292894"/>
                    <a:pt x="1483519" y="369094"/>
                  </a:cubicBezTo>
                  <a:cubicBezTo>
                    <a:pt x="1483519" y="410051"/>
                    <a:pt x="1491139" y="445294"/>
                    <a:pt x="1503521" y="473869"/>
                  </a:cubicBezTo>
                  <a:cubicBezTo>
                    <a:pt x="1473041" y="488156"/>
                    <a:pt x="1445419" y="500539"/>
                    <a:pt x="1418749" y="512921"/>
                  </a:cubicBezTo>
                  <a:cubicBezTo>
                    <a:pt x="1416844" y="433864"/>
                    <a:pt x="1407319" y="350996"/>
                    <a:pt x="1400651" y="274796"/>
                  </a:cubicBezTo>
                  <a:cubicBezTo>
                    <a:pt x="1353979" y="262414"/>
                    <a:pt x="1340644" y="284321"/>
                    <a:pt x="1336834" y="326231"/>
                  </a:cubicBezTo>
                  <a:cubicBezTo>
                    <a:pt x="1328261" y="420529"/>
                    <a:pt x="1293971" y="479584"/>
                    <a:pt x="1262539" y="479584"/>
                  </a:cubicBezTo>
                  <a:cubicBezTo>
                    <a:pt x="1239679" y="479584"/>
                    <a:pt x="1225391" y="451009"/>
                    <a:pt x="1223486" y="421481"/>
                  </a:cubicBezTo>
                  <a:cubicBezTo>
                    <a:pt x="1214914" y="270034"/>
                    <a:pt x="1337786" y="228124"/>
                    <a:pt x="1402556" y="250031"/>
                  </a:cubicBezTo>
                  <a:cubicBezTo>
                    <a:pt x="1415891" y="216694"/>
                    <a:pt x="1401604" y="192881"/>
                    <a:pt x="1343501" y="192881"/>
                  </a:cubicBezTo>
                  <a:cubicBezTo>
                    <a:pt x="1273016" y="192881"/>
                    <a:pt x="1220629" y="235744"/>
                    <a:pt x="1181576" y="290989"/>
                  </a:cubicBezTo>
                  <a:cubicBezTo>
                    <a:pt x="1155859" y="327184"/>
                    <a:pt x="1126331" y="353854"/>
                    <a:pt x="1086326" y="385286"/>
                  </a:cubicBezTo>
                  <a:cubicBezTo>
                    <a:pt x="1087279" y="375761"/>
                    <a:pt x="1088231" y="367189"/>
                    <a:pt x="1088231" y="358616"/>
                  </a:cubicBezTo>
                  <a:cubicBezTo>
                    <a:pt x="1088231" y="251936"/>
                    <a:pt x="1030129" y="204311"/>
                    <a:pt x="974884" y="204311"/>
                  </a:cubicBezTo>
                  <a:cubicBezTo>
                    <a:pt x="929164" y="204311"/>
                    <a:pt x="900589" y="231934"/>
                    <a:pt x="883444" y="273844"/>
                  </a:cubicBezTo>
                  <a:cubicBezTo>
                    <a:pt x="879634" y="231934"/>
                    <a:pt x="871061" y="213836"/>
                    <a:pt x="846296" y="213836"/>
                  </a:cubicBezTo>
                  <a:cubicBezTo>
                    <a:pt x="835819" y="213836"/>
                    <a:pt x="821531" y="216694"/>
                    <a:pt x="805339" y="224314"/>
                  </a:cubicBezTo>
                  <a:cubicBezTo>
                    <a:pt x="812959" y="248126"/>
                    <a:pt x="814864" y="300514"/>
                    <a:pt x="814864" y="334804"/>
                  </a:cubicBezTo>
                  <a:cubicBezTo>
                    <a:pt x="814864" y="463391"/>
                    <a:pt x="777716" y="520541"/>
                    <a:pt x="742474" y="520541"/>
                  </a:cubicBezTo>
                  <a:cubicBezTo>
                    <a:pt x="701516" y="520541"/>
                    <a:pt x="695801" y="368141"/>
                    <a:pt x="691991" y="309086"/>
                  </a:cubicBezTo>
                  <a:cubicBezTo>
                    <a:pt x="687229" y="307181"/>
                    <a:pt x="681514" y="305276"/>
                    <a:pt x="671989" y="305276"/>
                  </a:cubicBezTo>
                  <a:cubicBezTo>
                    <a:pt x="635794" y="305276"/>
                    <a:pt x="631031" y="354806"/>
                    <a:pt x="621506" y="399574"/>
                  </a:cubicBezTo>
                  <a:cubicBezTo>
                    <a:pt x="611029" y="450056"/>
                    <a:pt x="582454" y="512921"/>
                    <a:pt x="539591" y="512921"/>
                  </a:cubicBezTo>
                  <a:cubicBezTo>
                    <a:pt x="513874" y="512921"/>
                    <a:pt x="497681" y="488156"/>
                    <a:pt x="495776" y="443389"/>
                  </a:cubicBezTo>
                  <a:cubicBezTo>
                    <a:pt x="491966" y="352901"/>
                    <a:pt x="567214" y="245269"/>
                    <a:pt x="685324" y="278606"/>
                  </a:cubicBezTo>
                  <a:cubicBezTo>
                    <a:pt x="700564" y="242411"/>
                    <a:pt x="676751" y="214789"/>
                    <a:pt x="627221" y="214789"/>
                  </a:cubicBezTo>
                  <a:cubicBezTo>
                    <a:pt x="540544" y="214789"/>
                    <a:pt x="469106" y="279559"/>
                    <a:pt x="437674" y="355759"/>
                  </a:cubicBezTo>
                  <a:cubicBezTo>
                    <a:pt x="406241" y="426244"/>
                    <a:pt x="350996" y="529114"/>
                    <a:pt x="237649" y="529114"/>
                  </a:cubicBezTo>
                  <a:cubicBezTo>
                    <a:pt x="157639" y="529114"/>
                    <a:pt x="97631" y="459581"/>
                    <a:pt x="97631" y="313849"/>
                  </a:cubicBezTo>
                  <a:cubicBezTo>
                    <a:pt x="97631" y="188119"/>
                    <a:pt x="176689" y="69056"/>
                    <a:pt x="261461" y="69056"/>
                  </a:cubicBezTo>
                  <a:cubicBezTo>
                    <a:pt x="320516" y="69056"/>
                    <a:pt x="333851" y="127159"/>
                    <a:pt x="329089" y="181451"/>
                  </a:cubicBezTo>
                  <a:cubicBezTo>
                    <a:pt x="359569" y="206216"/>
                    <a:pt x="410051" y="183356"/>
                    <a:pt x="410051" y="121444"/>
                  </a:cubicBezTo>
                  <a:cubicBezTo>
                    <a:pt x="410051" y="79534"/>
                    <a:pt x="375761" y="7144"/>
                    <a:pt x="265271" y="7144"/>
                  </a:cubicBezTo>
                  <a:cubicBezTo>
                    <a:pt x="128111" y="7144"/>
                    <a:pt x="7144" y="144304"/>
                    <a:pt x="7144" y="324326"/>
                  </a:cubicBezTo>
                  <a:cubicBezTo>
                    <a:pt x="7144" y="498634"/>
                    <a:pt x="95726" y="601504"/>
                    <a:pt x="220504" y="601504"/>
                  </a:cubicBezTo>
                  <a:cubicBezTo>
                    <a:pt x="299561" y="601504"/>
                    <a:pt x="373856" y="556736"/>
                    <a:pt x="425291" y="472916"/>
                  </a:cubicBezTo>
                  <a:cubicBezTo>
                    <a:pt x="438626" y="545306"/>
                    <a:pt x="488156" y="576739"/>
                    <a:pt x="525304" y="576739"/>
                  </a:cubicBezTo>
                  <a:cubicBezTo>
                    <a:pt x="585311" y="576739"/>
                    <a:pt x="624364" y="537686"/>
                    <a:pt x="646271" y="485299"/>
                  </a:cubicBezTo>
                  <a:cubicBezTo>
                    <a:pt x="659606" y="537686"/>
                    <a:pt x="688181" y="576739"/>
                    <a:pt x="734854" y="576739"/>
                  </a:cubicBezTo>
                  <a:cubicBezTo>
                    <a:pt x="768191" y="576739"/>
                    <a:pt x="793909" y="559594"/>
                    <a:pt x="812959" y="532924"/>
                  </a:cubicBezTo>
                  <a:cubicBezTo>
                    <a:pt x="805339" y="716756"/>
                    <a:pt x="795814" y="832961"/>
                    <a:pt x="904399" y="810101"/>
                  </a:cubicBezTo>
                  <a:cubicBezTo>
                    <a:pt x="887254" y="757714"/>
                    <a:pt x="882491" y="663416"/>
                    <a:pt x="882491" y="577691"/>
                  </a:cubicBezTo>
                  <a:cubicBezTo>
                    <a:pt x="882491" y="344329"/>
                    <a:pt x="920591" y="267176"/>
                    <a:pt x="969169" y="267176"/>
                  </a:cubicBezTo>
                  <a:cubicBezTo>
                    <a:pt x="1004411" y="267176"/>
                    <a:pt x="1015841" y="311944"/>
                    <a:pt x="1015841" y="359569"/>
                  </a:cubicBezTo>
                  <a:cubicBezTo>
                    <a:pt x="1015841" y="385286"/>
                    <a:pt x="1012984" y="413861"/>
                    <a:pt x="1007269" y="440531"/>
                  </a:cubicBezTo>
                  <a:cubicBezTo>
                    <a:pt x="948214" y="477679"/>
                    <a:pt x="900589" y="507206"/>
                    <a:pt x="900589" y="545306"/>
                  </a:cubicBezTo>
                  <a:cubicBezTo>
                    <a:pt x="900589" y="574834"/>
                    <a:pt x="922496" y="577691"/>
                    <a:pt x="941546" y="577691"/>
                  </a:cubicBezTo>
                  <a:cubicBezTo>
                    <a:pt x="987266" y="577691"/>
                    <a:pt x="1041559" y="532924"/>
                    <a:pt x="1072039" y="449104"/>
                  </a:cubicBezTo>
                  <a:cubicBezTo>
                    <a:pt x="1098709" y="432911"/>
                    <a:pt x="1125379" y="414814"/>
                    <a:pt x="1150144" y="390049"/>
                  </a:cubicBezTo>
                  <a:cubicBezTo>
                    <a:pt x="1149191" y="398621"/>
                    <a:pt x="1149191" y="407194"/>
                    <a:pt x="1149191" y="415766"/>
                  </a:cubicBezTo>
                  <a:cubicBezTo>
                    <a:pt x="1149191" y="499586"/>
                    <a:pt x="1185386" y="550069"/>
                    <a:pt x="1244441" y="550069"/>
                  </a:cubicBezTo>
                  <a:cubicBezTo>
                    <a:pt x="1290161" y="550069"/>
                    <a:pt x="1324451" y="517684"/>
                    <a:pt x="1349216" y="469106"/>
                  </a:cubicBezTo>
                  <a:cubicBezTo>
                    <a:pt x="1351121" y="496729"/>
                    <a:pt x="1352074" y="523399"/>
                    <a:pt x="1352074" y="547211"/>
                  </a:cubicBezTo>
                  <a:cubicBezTo>
                    <a:pt x="1258729" y="590074"/>
                    <a:pt x="1155859" y="633889"/>
                    <a:pt x="1155859" y="754856"/>
                  </a:cubicBezTo>
                  <a:cubicBezTo>
                    <a:pt x="1155859" y="817721"/>
                    <a:pt x="1201579" y="864394"/>
                    <a:pt x="1259681" y="864394"/>
                  </a:cubicBezTo>
                  <a:cubicBezTo>
                    <a:pt x="1389221" y="864394"/>
                    <a:pt x="1418749" y="728186"/>
                    <a:pt x="1419701" y="569119"/>
                  </a:cubicBezTo>
                  <a:cubicBezTo>
                    <a:pt x="1461611" y="551021"/>
                    <a:pt x="1493044" y="536734"/>
                    <a:pt x="1529239" y="518636"/>
                  </a:cubicBezTo>
                  <a:cubicBezTo>
                    <a:pt x="1560671" y="557689"/>
                    <a:pt x="1602581" y="576739"/>
                    <a:pt x="1640681" y="576739"/>
                  </a:cubicBezTo>
                  <a:cubicBezTo>
                    <a:pt x="1714024" y="576739"/>
                    <a:pt x="1768316" y="537686"/>
                    <a:pt x="1813084" y="459581"/>
                  </a:cubicBezTo>
                  <a:cubicBezTo>
                    <a:pt x="1820704" y="519589"/>
                    <a:pt x="1835944" y="576739"/>
                    <a:pt x="1868329" y="576739"/>
                  </a:cubicBezTo>
                  <a:cubicBezTo>
                    <a:pt x="1926431" y="576739"/>
                    <a:pt x="1937861" y="273844"/>
                    <a:pt x="1980724" y="273844"/>
                  </a:cubicBezTo>
                  <a:cubicBezTo>
                    <a:pt x="2014061" y="273844"/>
                    <a:pt x="1986439" y="601504"/>
                    <a:pt x="2074069" y="601504"/>
                  </a:cubicBezTo>
                  <a:cubicBezTo>
                    <a:pt x="2148364" y="601504"/>
                    <a:pt x="2162651" y="312896"/>
                    <a:pt x="2198846" y="312896"/>
                  </a:cubicBezTo>
                  <a:cubicBezTo>
                    <a:pt x="2224564" y="312896"/>
                    <a:pt x="2226469" y="576739"/>
                    <a:pt x="2307432" y="576739"/>
                  </a:cubicBezTo>
                  <a:cubicBezTo>
                    <a:pt x="2347436" y="576739"/>
                    <a:pt x="2390299" y="529114"/>
                    <a:pt x="2412207" y="428149"/>
                  </a:cubicBezTo>
                  <a:cubicBezTo>
                    <a:pt x="2422684" y="494824"/>
                    <a:pt x="2456021" y="576739"/>
                    <a:pt x="2521744" y="576739"/>
                  </a:cubicBezTo>
                  <a:cubicBezTo>
                    <a:pt x="2559844" y="576739"/>
                    <a:pt x="2593182" y="537686"/>
                    <a:pt x="2618899" y="486251"/>
                  </a:cubicBezTo>
                  <a:cubicBezTo>
                    <a:pt x="2625566" y="539591"/>
                    <a:pt x="2640807" y="576739"/>
                    <a:pt x="2670334" y="576739"/>
                  </a:cubicBezTo>
                  <a:cubicBezTo>
                    <a:pt x="2746534" y="576739"/>
                    <a:pt x="2743676" y="274796"/>
                    <a:pt x="2803684" y="274796"/>
                  </a:cubicBezTo>
                  <a:cubicBezTo>
                    <a:pt x="2850357" y="274796"/>
                    <a:pt x="2836069" y="576739"/>
                    <a:pt x="2947511" y="576739"/>
                  </a:cubicBezTo>
                  <a:cubicBezTo>
                    <a:pt x="3000851" y="576739"/>
                    <a:pt x="3025616" y="531971"/>
                    <a:pt x="3040857" y="474821"/>
                  </a:cubicBezTo>
                  <a:cubicBezTo>
                    <a:pt x="3061811" y="558641"/>
                    <a:pt x="3094196" y="576739"/>
                    <a:pt x="3121819" y="576739"/>
                  </a:cubicBezTo>
                  <a:cubicBezTo>
                    <a:pt x="3138964" y="576739"/>
                    <a:pt x="3152299" y="571024"/>
                    <a:pt x="3169444" y="550069"/>
                  </a:cubicBezTo>
                  <a:cubicBezTo>
                    <a:pt x="3085624" y="511969"/>
                    <a:pt x="3092291" y="375761"/>
                    <a:pt x="3092291" y="287179"/>
                  </a:cubicBezTo>
                  <a:close/>
                  <a:moveTo>
                    <a:pt x="1267301" y="806291"/>
                  </a:moveTo>
                  <a:cubicBezTo>
                    <a:pt x="1240631" y="806291"/>
                    <a:pt x="1226344" y="780574"/>
                    <a:pt x="1226344" y="751999"/>
                  </a:cubicBezTo>
                  <a:cubicBezTo>
                    <a:pt x="1226344" y="674846"/>
                    <a:pt x="1283494" y="632936"/>
                    <a:pt x="1353026" y="597694"/>
                  </a:cubicBezTo>
                  <a:cubicBezTo>
                    <a:pt x="1349216" y="768191"/>
                    <a:pt x="1310164" y="806291"/>
                    <a:pt x="1267301" y="806291"/>
                  </a:cubicBezTo>
                  <a:close/>
                  <a:moveTo>
                    <a:pt x="1614964" y="257651"/>
                  </a:moveTo>
                  <a:cubicBezTo>
                    <a:pt x="1640681" y="257651"/>
                    <a:pt x="1655921" y="281464"/>
                    <a:pt x="1653064" y="315754"/>
                  </a:cubicBezTo>
                  <a:cubicBezTo>
                    <a:pt x="1650206" y="355759"/>
                    <a:pt x="1620679" y="402431"/>
                    <a:pt x="1569244" y="438626"/>
                  </a:cubicBezTo>
                  <a:cubicBezTo>
                    <a:pt x="1543526" y="362426"/>
                    <a:pt x="1563529" y="257651"/>
                    <a:pt x="1614964" y="257651"/>
                  </a:cubicBezTo>
                  <a:close/>
                </a:path>
              </a:pathLst>
            </a:custGeom>
            <a:solidFill>
              <a:srgbClr val="FFFFFF"/>
            </a:solidFill>
            <a:ln w="9525" cap="flat">
              <a:noFill/>
              <a:prstDash val="solid"/>
              <a:miter/>
            </a:ln>
          </p:spPr>
          <p:txBody>
            <a:bodyPr rtlCol="0" anchor="ctr"/>
            <a:lstStyle/>
            <a:p>
              <a:endParaRPr lang="en-US" sz="1800"/>
            </a:p>
          </p:txBody>
        </p:sp>
        <p:sp>
          <p:nvSpPr>
            <p:cNvPr id="11" name="Freeform: Shape 5">
              <a:extLst>
                <a:ext uri="{FF2B5EF4-FFF2-40B4-BE49-F238E27FC236}">
                  <a16:creationId xmlns:a16="http://schemas.microsoft.com/office/drawing/2014/main" id="{FBD6D893-3276-B285-3B03-8726CD1FFB2A}"/>
                </a:ext>
              </a:extLst>
            </p:cNvPr>
            <p:cNvSpPr/>
            <p:nvPr/>
          </p:nvSpPr>
          <p:spPr>
            <a:xfrm>
              <a:off x="6953539" y="5402609"/>
              <a:ext cx="74112" cy="81524"/>
            </a:xfrm>
            <a:custGeom>
              <a:avLst/>
              <a:gdLst>
                <a:gd name="connsiteX0" fmla="*/ 51942 w 95250"/>
                <a:gd name="connsiteY0" fmla="*/ 99569 h 104775"/>
                <a:gd name="connsiteX1" fmla="*/ 93853 w 95250"/>
                <a:gd name="connsiteY1" fmla="*/ 51944 h 104775"/>
                <a:gd name="connsiteX2" fmla="*/ 51942 w 95250"/>
                <a:gd name="connsiteY2" fmla="*/ 7176 h 104775"/>
                <a:gd name="connsiteX3" fmla="*/ 7175 w 95250"/>
                <a:gd name="connsiteY3" fmla="*/ 54801 h 104775"/>
                <a:gd name="connsiteX4" fmla="*/ 51942 w 95250"/>
                <a:gd name="connsiteY4" fmla="*/ 99569 h 10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104775">
                  <a:moveTo>
                    <a:pt x="51942" y="99569"/>
                  </a:moveTo>
                  <a:cubicBezTo>
                    <a:pt x="76707" y="98616"/>
                    <a:pt x="93853" y="77661"/>
                    <a:pt x="93853" y="51944"/>
                  </a:cubicBezTo>
                  <a:cubicBezTo>
                    <a:pt x="93853" y="26226"/>
                    <a:pt x="76707" y="6224"/>
                    <a:pt x="51942" y="7176"/>
                  </a:cubicBezTo>
                  <a:cubicBezTo>
                    <a:pt x="27178" y="8129"/>
                    <a:pt x="7175" y="29084"/>
                    <a:pt x="7175" y="54801"/>
                  </a:cubicBezTo>
                  <a:cubicBezTo>
                    <a:pt x="6222" y="80519"/>
                    <a:pt x="27178" y="100521"/>
                    <a:pt x="51942" y="99569"/>
                  </a:cubicBezTo>
                  <a:close/>
                </a:path>
              </a:pathLst>
            </a:custGeom>
            <a:solidFill>
              <a:srgbClr val="FFFFFF"/>
            </a:solidFill>
            <a:ln w="9525" cap="flat">
              <a:noFill/>
              <a:prstDash val="solid"/>
              <a:miter/>
            </a:ln>
          </p:spPr>
          <p:txBody>
            <a:bodyPr rtlCol="0" anchor="ctr"/>
            <a:lstStyle/>
            <a:p>
              <a:endParaRPr lang="en-US" sz="1800"/>
            </a:p>
          </p:txBody>
        </p:sp>
        <p:sp>
          <p:nvSpPr>
            <p:cNvPr id="12" name="Freeform: Shape 6">
              <a:extLst>
                <a:ext uri="{FF2B5EF4-FFF2-40B4-BE49-F238E27FC236}">
                  <a16:creationId xmlns:a16="http://schemas.microsoft.com/office/drawing/2014/main" id="{6F9A7FDE-2DE1-AB6B-F371-23968DFB687D}"/>
                </a:ext>
              </a:extLst>
            </p:cNvPr>
            <p:cNvSpPr/>
            <p:nvPr/>
          </p:nvSpPr>
          <p:spPr>
            <a:xfrm>
              <a:off x="7436776" y="5416688"/>
              <a:ext cx="74112" cy="74112"/>
            </a:xfrm>
            <a:custGeom>
              <a:avLst/>
              <a:gdLst>
                <a:gd name="connsiteX0" fmla="*/ 48101 w 95250"/>
                <a:gd name="connsiteY0" fmla="*/ 94808 h 95250"/>
                <a:gd name="connsiteX1" fmla="*/ 89059 w 95250"/>
                <a:gd name="connsiteY1" fmla="*/ 49088 h 95250"/>
                <a:gd name="connsiteX2" fmla="*/ 48101 w 95250"/>
                <a:gd name="connsiteY2" fmla="*/ 7178 h 95250"/>
                <a:gd name="connsiteX3" fmla="*/ 7144 w 95250"/>
                <a:gd name="connsiteY3" fmla="*/ 52898 h 95250"/>
                <a:gd name="connsiteX4" fmla="*/ 48101 w 95250"/>
                <a:gd name="connsiteY4" fmla="*/ 94808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48101" y="94808"/>
                  </a:moveTo>
                  <a:cubicBezTo>
                    <a:pt x="70961" y="93856"/>
                    <a:pt x="89059" y="73853"/>
                    <a:pt x="89059" y="49088"/>
                  </a:cubicBezTo>
                  <a:cubicBezTo>
                    <a:pt x="89059" y="25275"/>
                    <a:pt x="70961" y="6225"/>
                    <a:pt x="48101" y="7178"/>
                  </a:cubicBezTo>
                  <a:cubicBezTo>
                    <a:pt x="25241" y="8131"/>
                    <a:pt x="7144" y="28133"/>
                    <a:pt x="7144" y="52898"/>
                  </a:cubicBezTo>
                  <a:cubicBezTo>
                    <a:pt x="8096" y="76711"/>
                    <a:pt x="26194" y="95761"/>
                    <a:pt x="48101" y="94808"/>
                  </a:cubicBezTo>
                  <a:close/>
                </a:path>
              </a:pathLst>
            </a:custGeom>
            <a:solidFill>
              <a:srgbClr val="FFFFFF"/>
            </a:solidFill>
            <a:ln w="9525" cap="flat">
              <a:noFill/>
              <a:prstDash val="solid"/>
              <a:miter/>
            </a:ln>
          </p:spPr>
          <p:txBody>
            <a:bodyPr rtlCol="0" anchor="ctr"/>
            <a:lstStyle/>
            <a:p>
              <a:endParaRPr lang="en-US" sz="1800"/>
            </a:p>
          </p:txBody>
        </p:sp>
        <p:sp>
          <p:nvSpPr>
            <p:cNvPr id="13" name="Freeform: Shape 7">
              <a:extLst>
                <a:ext uri="{FF2B5EF4-FFF2-40B4-BE49-F238E27FC236}">
                  <a16:creationId xmlns:a16="http://schemas.microsoft.com/office/drawing/2014/main" id="{72366D37-668B-51CE-2CE6-C9DA736141BA}"/>
                </a:ext>
              </a:extLst>
            </p:cNvPr>
            <p:cNvSpPr/>
            <p:nvPr/>
          </p:nvSpPr>
          <p:spPr>
            <a:xfrm>
              <a:off x="7591670" y="5360390"/>
              <a:ext cx="526198" cy="452086"/>
            </a:xfrm>
            <a:custGeom>
              <a:avLst/>
              <a:gdLst>
                <a:gd name="connsiteX0" fmla="*/ 553879 w 676275"/>
                <a:gd name="connsiteY0" fmla="*/ 254794 h 581025"/>
                <a:gd name="connsiteX1" fmla="*/ 451009 w 676275"/>
                <a:gd name="connsiteY1" fmla="*/ 342424 h 581025"/>
                <a:gd name="connsiteX2" fmla="*/ 375761 w 676275"/>
                <a:gd name="connsiteY2" fmla="*/ 469106 h 581025"/>
                <a:gd name="connsiteX3" fmla="*/ 273844 w 676275"/>
                <a:gd name="connsiteY3" fmla="*/ 561499 h 581025"/>
                <a:gd name="connsiteX4" fmla="*/ 132874 w 676275"/>
                <a:gd name="connsiteY4" fmla="*/ 569119 h 581025"/>
                <a:gd name="connsiteX5" fmla="*/ 7144 w 676275"/>
                <a:gd name="connsiteY5" fmla="*/ 383381 h 581025"/>
                <a:gd name="connsiteX6" fmla="*/ 371951 w 676275"/>
                <a:gd name="connsiteY6" fmla="*/ 7144 h 581025"/>
                <a:gd name="connsiteX7" fmla="*/ 371951 w 676275"/>
                <a:gd name="connsiteY7" fmla="*/ 7144 h 581025"/>
                <a:gd name="connsiteX8" fmla="*/ 371951 w 676275"/>
                <a:gd name="connsiteY8" fmla="*/ 7144 h 581025"/>
                <a:gd name="connsiteX9" fmla="*/ 388144 w 676275"/>
                <a:gd name="connsiteY9" fmla="*/ 13811 h 581025"/>
                <a:gd name="connsiteX10" fmla="*/ 571024 w 676275"/>
                <a:gd name="connsiteY10" fmla="*/ 127159 h 581025"/>
                <a:gd name="connsiteX11" fmla="*/ 675799 w 676275"/>
                <a:gd name="connsiteY11" fmla="*/ 287179 h 581025"/>
                <a:gd name="connsiteX12" fmla="*/ 553879 w 676275"/>
                <a:gd name="connsiteY12" fmla="*/ 254794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76275" h="581025">
                  <a:moveTo>
                    <a:pt x="553879" y="254794"/>
                  </a:moveTo>
                  <a:cubicBezTo>
                    <a:pt x="507206" y="265271"/>
                    <a:pt x="475774" y="304324"/>
                    <a:pt x="451009" y="342424"/>
                  </a:cubicBezTo>
                  <a:cubicBezTo>
                    <a:pt x="424339" y="383381"/>
                    <a:pt x="403384" y="428149"/>
                    <a:pt x="375761" y="469106"/>
                  </a:cubicBezTo>
                  <a:cubicBezTo>
                    <a:pt x="349091" y="507206"/>
                    <a:pt x="316706" y="542449"/>
                    <a:pt x="273844" y="561499"/>
                  </a:cubicBezTo>
                  <a:cubicBezTo>
                    <a:pt x="229076" y="581501"/>
                    <a:pt x="179546" y="584359"/>
                    <a:pt x="132874" y="569119"/>
                  </a:cubicBezTo>
                  <a:cubicBezTo>
                    <a:pt x="58579" y="538639"/>
                    <a:pt x="7144" y="464344"/>
                    <a:pt x="7144" y="383381"/>
                  </a:cubicBezTo>
                  <a:cubicBezTo>
                    <a:pt x="7144" y="177641"/>
                    <a:pt x="290036" y="105251"/>
                    <a:pt x="371951" y="7144"/>
                  </a:cubicBezTo>
                  <a:cubicBezTo>
                    <a:pt x="371951" y="7144"/>
                    <a:pt x="371951" y="7144"/>
                    <a:pt x="371951" y="7144"/>
                  </a:cubicBezTo>
                  <a:lnTo>
                    <a:pt x="371951" y="7144"/>
                  </a:lnTo>
                  <a:cubicBezTo>
                    <a:pt x="377666" y="9049"/>
                    <a:pt x="382429" y="11906"/>
                    <a:pt x="388144" y="13811"/>
                  </a:cubicBezTo>
                  <a:cubicBezTo>
                    <a:pt x="454819" y="41434"/>
                    <a:pt x="517684" y="78581"/>
                    <a:pt x="571024" y="127159"/>
                  </a:cubicBezTo>
                  <a:cubicBezTo>
                    <a:pt x="620554" y="172879"/>
                    <a:pt x="657701" y="226219"/>
                    <a:pt x="675799" y="287179"/>
                  </a:cubicBezTo>
                  <a:cubicBezTo>
                    <a:pt x="646271" y="255746"/>
                    <a:pt x="595789" y="244316"/>
                    <a:pt x="553879" y="254794"/>
                  </a:cubicBezTo>
                  <a:close/>
                </a:path>
              </a:pathLst>
            </a:custGeom>
            <a:solidFill>
              <a:srgbClr val="FFFFFF"/>
            </a:solidFill>
            <a:ln w="9525" cap="flat">
              <a:noFill/>
              <a:prstDash val="solid"/>
              <a:miter/>
            </a:ln>
          </p:spPr>
          <p:txBody>
            <a:bodyPr rtlCol="0" anchor="ctr"/>
            <a:lstStyle/>
            <a:p>
              <a:endParaRPr lang="en-US" sz="1800"/>
            </a:p>
          </p:txBody>
        </p:sp>
        <p:sp>
          <p:nvSpPr>
            <p:cNvPr id="14" name="Freeform: Shape 8">
              <a:extLst>
                <a:ext uri="{FF2B5EF4-FFF2-40B4-BE49-F238E27FC236}">
                  <a16:creationId xmlns:a16="http://schemas.microsoft.com/office/drawing/2014/main" id="{9CF35CA0-09E8-81C3-4DA7-F503D6BAE3A3}"/>
                </a:ext>
              </a:extLst>
            </p:cNvPr>
            <p:cNvSpPr/>
            <p:nvPr/>
          </p:nvSpPr>
          <p:spPr>
            <a:xfrm>
              <a:off x="7777693" y="5570011"/>
              <a:ext cx="355739" cy="289038"/>
            </a:xfrm>
            <a:custGeom>
              <a:avLst/>
              <a:gdLst>
                <a:gd name="connsiteX0" fmla="*/ 443389 w 457200"/>
                <a:gd name="connsiteY0" fmla="*/ 151121 h 371475"/>
                <a:gd name="connsiteX1" fmla="*/ 340519 w 457200"/>
                <a:gd name="connsiteY1" fmla="*/ 250181 h 371475"/>
                <a:gd name="connsiteX2" fmla="*/ 193834 w 457200"/>
                <a:gd name="connsiteY2" fmla="*/ 204461 h 371475"/>
                <a:gd name="connsiteX3" fmla="*/ 299561 w 457200"/>
                <a:gd name="connsiteY3" fmla="*/ 298759 h 371475"/>
                <a:gd name="connsiteX4" fmla="*/ 161449 w 457200"/>
                <a:gd name="connsiteY4" fmla="*/ 360671 h 371475"/>
                <a:gd name="connsiteX5" fmla="*/ 79534 w 457200"/>
                <a:gd name="connsiteY5" fmla="*/ 367339 h 371475"/>
                <a:gd name="connsiteX6" fmla="*/ 7144 w 457200"/>
                <a:gd name="connsiteY6" fmla="*/ 348289 h 371475"/>
                <a:gd name="connsiteX7" fmla="*/ 120491 w 457200"/>
                <a:gd name="connsiteY7" fmla="*/ 276851 h 371475"/>
                <a:gd name="connsiteX8" fmla="*/ 188119 w 457200"/>
                <a:gd name="connsiteY8" fmla="*/ 175886 h 371475"/>
                <a:gd name="connsiteX9" fmla="*/ 250031 w 457200"/>
                <a:gd name="connsiteY9" fmla="*/ 64444 h 371475"/>
                <a:gd name="connsiteX10" fmla="*/ 339566 w 457200"/>
                <a:gd name="connsiteY10" fmla="*/ 7294 h 371475"/>
                <a:gd name="connsiteX11" fmla="*/ 438626 w 457200"/>
                <a:gd name="connsiteY11" fmla="*/ 58729 h 371475"/>
                <a:gd name="connsiteX12" fmla="*/ 443389 w 457200"/>
                <a:gd name="connsiteY12" fmla="*/ 151121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7200" h="371475">
                  <a:moveTo>
                    <a:pt x="443389" y="151121"/>
                  </a:moveTo>
                  <a:cubicBezTo>
                    <a:pt x="428149" y="198746"/>
                    <a:pt x="389096" y="236846"/>
                    <a:pt x="340519" y="250181"/>
                  </a:cubicBezTo>
                  <a:cubicBezTo>
                    <a:pt x="285274" y="265421"/>
                    <a:pt x="230029" y="249229"/>
                    <a:pt x="193834" y="204461"/>
                  </a:cubicBezTo>
                  <a:cubicBezTo>
                    <a:pt x="197644" y="261611"/>
                    <a:pt x="243364" y="299711"/>
                    <a:pt x="299561" y="298759"/>
                  </a:cubicBezTo>
                  <a:cubicBezTo>
                    <a:pt x="263366" y="334954"/>
                    <a:pt x="210026" y="352099"/>
                    <a:pt x="161449" y="360671"/>
                  </a:cubicBezTo>
                  <a:cubicBezTo>
                    <a:pt x="134779" y="365434"/>
                    <a:pt x="107156" y="368291"/>
                    <a:pt x="79534" y="367339"/>
                  </a:cubicBezTo>
                  <a:cubicBezTo>
                    <a:pt x="55721" y="366386"/>
                    <a:pt x="27146" y="363529"/>
                    <a:pt x="7144" y="348289"/>
                  </a:cubicBezTo>
                  <a:cubicBezTo>
                    <a:pt x="50959" y="334954"/>
                    <a:pt x="90011" y="310189"/>
                    <a:pt x="120491" y="276851"/>
                  </a:cubicBezTo>
                  <a:cubicBezTo>
                    <a:pt x="148114" y="246371"/>
                    <a:pt x="169069" y="211129"/>
                    <a:pt x="188119" y="175886"/>
                  </a:cubicBezTo>
                  <a:cubicBezTo>
                    <a:pt x="208121" y="138739"/>
                    <a:pt x="225266" y="98734"/>
                    <a:pt x="250031" y="64444"/>
                  </a:cubicBezTo>
                  <a:cubicBezTo>
                    <a:pt x="271939" y="33964"/>
                    <a:pt x="300514" y="9199"/>
                    <a:pt x="339566" y="7294"/>
                  </a:cubicBezTo>
                  <a:cubicBezTo>
                    <a:pt x="379571" y="5389"/>
                    <a:pt x="419576" y="21581"/>
                    <a:pt x="438626" y="58729"/>
                  </a:cubicBezTo>
                  <a:cubicBezTo>
                    <a:pt x="453866" y="88256"/>
                    <a:pt x="452914" y="120641"/>
                    <a:pt x="443389" y="151121"/>
                  </a:cubicBezTo>
                  <a:close/>
                </a:path>
              </a:pathLst>
            </a:custGeom>
            <a:solidFill>
              <a:srgbClr val="FFFFFF"/>
            </a:solidFill>
            <a:ln w="9525" cap="flat">
              <a:noFill/>
              <a:prstDash val="solid"/>
              <a:miter/>
            </a:ln>
          </p:spPr>
          <p:txBody>
            <a:bodyPr rtlCol="0" anchor="ctr"/>
            <a:lstStyle/>
            <a:p>
              <a:endParaRPr lang="en-US" sz="1800"/>
            </a:p>
          </p:txBody>
        </p:sp>
      </p:grpSp>
      <p:pic>
        <p:nvPicPr>
          <p:cNvPr id="4" name="Picture 16">
            <a:extLst>
              <a:ext uri="{FF2B5EF4-FFF2-40B4-BE49-F238E27FC236}">
                <a16:creationId xmlns:a16="http://schemas.microsoft.com/office/drawing/2014/main" id="{415561A2-AF17-AE8E-8E0A-9B607FD1FAB2}"/>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159896" y="1107202"/>
            <a:ext cx="8281358" cy="6858000"/>
          </a:xfrm>
          <a:prstGeom prst="rect">
            <a:avLst/>
          </a:prstGeom>
        </p:spPr>
      </p:pic>
    </p:spTree>
    <p:extLst>
      <p:ext uri="{BB962C8B-B14F-4D97-AF65-F5344CB8AC3E}">
        <p14:creationId xmlns:p14="http://schemas.microsoft.com/office/powerpoint/2010/main" val="2497351326"/>
      </p:ext>
    </p:extLst>
  </p:cSld>
  <p:clrMapOvr>
    <a:masterClrMapping/>
  </p:clrMapOvr>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Title Slide 5">
    <p:bg>
      <p:bgPr>
        <a:solidFill>
          <a:schemeClr val="bg2"/>
        </a:solidFill>
        <a:effectLst/>
      </p:bgPr>
    </p:bg>
    <p:spTree>
      <p:nvGrpSpPr>
        <p:cNvPr id="1" name=""/>
        <p:cNvGrpSpPr/>
        <p:nvPr/>
      </p:nvGrpSpPr>
      <p:grpSpPr>
        <a:xfrm>
          <a:off x="0" y="0"/>
          <a:ext cx="0" cy="0"/>
          <a:chOff x="0" y="0"/>
          <a:chExt cx="0" cy="0"/>
        </a:xfrm>
      </p:grpSpPr>
      <p:sp>
        <p:nvSpPr>
          <p:cNvPr id="33" name="Picture Placeholder 18">
            <a:extLst>
              <a:ext uri="{FF2B5EF4-FFF2-40B4-BE49-F238E27FC236}">
                <a16:creationId xmlns:a16="http://schemas.microsoft.com/office/drawing/2014/main" id="{3A966515-C64B-E7BB-1198-D99D16DE65B4}"/>
              </a:ext>
            </a:extLst>
          </p:cNvPr>
          <p:cNvSpPr>
            <a:spLocks noGrp="1"/>
          </p:cNvSpPr>
          <p:nvPr>
            <p:ph type="pic" sz="quarter" idx="10" hasCustomPrompt="1"/>
          </p:nvPr>
        </p:nvSpPr>
        <p:spPr>
          <a:xfrm>
            <a:off x="5159896" y="1916832"/>
            <a:ext cx="7032104" cy="4941168"/>
          </a:xfrm>
          <a:custGeom>
            <a:avLst/>
            <a:gdLst>
              <a:gd name="connsiteX0" fmla="*/ 0 w 6888162"/>
              <a:gd name="connsiteY0" fmla="*/ 0 h 6858000"/>
              <a:gd name="connsiteX1" fmla="*/ 6888162 w 6888162"/>
              <a:gd name="connsiteY1" fmla="*/ 0 h 6858000"/>
              <a:gd name="connsiteX2" fmla="*/ 6888162 w 6888162"/>
              <a:gd name="connsiteY2" fmla="*/ 6858000 h 6858000"/>
              <a:gd name="connsiteX3" fmla="*/ 0 w 688816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88162" h="6858000">
                <a:moveTo>
                  <a:pt x="0" y="0"/>
                </a:moveTo>
                <a:lnTo>
                  <a:pt x="6888162" y="0"/>
                </a:lnTo>
                <a:lnTo>
                  <a:pt x="6888162" y="6858000"/>
                </a:lnTo>
                <a:lnTo>
                  <a:pt x="0" y="6858000"/>
                </a:lnTo>
                <a:close/>
              </a:path>
            </a:pathLst>
          </a:custGeom>
          <a:solidFill>
            <a:schemeClr val="bg2">
              <a:lumMod val="90000"/>
            </a:schemeClr>
          </a:solidFill>
        </p:spPr>
        <p:txBody>
          <a:bodyPr wrap="square">
            <a:noAutofit/>
          </a:bodyPr>
          <a:lstStyle>
            <a:lvl1pPr>
              <a:defRPr>
                <a:solidFill>
                  <a:schemeClr val="tx1">
                    <a:lumMod val="50000"/>
                    <a:lumOff val="50000"/>
                  </a:schemeClr>
                </a:solidFill>
              </a:defRPr>
            </a:lvl1pPr>
          </a:lstStyle>
          <a:p>
            <a:r>
              <a:rPr lang="de-DE"/>
              <a:t>Insert Picture and send </a:t>
            </a:r>
            <a:r>
              <a:rPr lang="de-DE" err="1"/>
              <a:t>to</a:t>
            </a:r>
            <a:r>
              <a:rPr lang="de-DE"/>
              <a:t> back</a:t>
            </a:r>
          </a:p>
        </p:txBody>
      </p:sp>
      <p:sp>
        <p:nvSpPr>
          <p:cNvPr id="19" name="Text Placeholder 8">
            <a:extLst>
              <a:ext uri="{FF2B5EF4-FFF2-40B4-BE49-F238E27FC236}">
                <a16:creationId xmlns:a16="http://schemas.microsoft.com/office/drawing/2014/main" id="{DE3C410B-B58E-46DB-B5F0-7F515E223DD9}"/>
              </a:ext>
            </a:extLst>
          </p:cNvPr>
          <p:cNvSpPr>
            <a:spLocks noGrp="1"/>
          </p:cNvSpPr>
          <p:nvPr>
            <p:ph type="body" sz="quarter" idx="12" hasCustomPrompt="1"/>
          </p:nvPr>
        </p:nvSpPr>
        <p:spPr>
          <a:xfrm>
            <a:off x="407368" y="3341212"/>
            <a:ext cx="4609034" cy="215444"/>
          </a:xfrm>
        </p:spPr>
        <p:txBody>
          <a:bodyPr vert="horz" wrap="square" lIns="18000" tIns="0" rIns="0" bIns="0" rtlCol="0" anchor="t" anchorCtr="0">
            <a:spAutoFit/>
          </a:bodyPr>
          <a:lstStyle>
            <a:lvl1pPr>
              <a:defRPr lang="en-US" sz="1400" dirty="0">
                <a:latin typeface="Ubuntu Light" panose="020B0304030602030204" pitchFamily="34" charset="0"/>
              </a:defRPr>
            </a:lvl1pPr>
          </a:lstStyle>
          <a:p>
            <a:pPr lvl="0"/>
            <a:r>
              <a:rPr lang="en-US"/>
              <a:t>Optional: Click to insert name</a:t>
            </a:r>
          </a:p>
        </p:txBody>
      </p:sp>
      <p:sp>
        <p:nvSpPr>
          <p:cNvPr id="6" name="Subtitle">
            <a:extLst>
              <a:ext uri="{FF2B5EF4-FFF2-40B4-BE49-F238E27FC236}">
                <a16:creationId xmlns:a16="http://schemas.microsoft.com/office/drawing/2014/main" id="{A6C182ED-7FBB-D436-05D8-96E184F17BD0}"/>
              </a:ext>
            </a:extLst>
          </p:cNvPr>
          <p:cNvSpPr>
            <a:spLocks noGrp="1"/>
          </p:cNvSpPr>
          <p:nvPr>
            <p:ph type="subTitle" idx="1"/>
          </p:nvPr>
        </p:nvSpPr>
        <p:spPr>
          <a:xfrm>
            <a:off x="407368" y="2924944"/>
            <a:ext cx="4609034" cy="246221"/>
          </a:xfrm>
          <a:prstGeom prst="rect">
            <a:avLst/>
          </a:prstGeom>
        </p:spPr>
        <p:txBody>
          <a:bodyPr wrap="square" lIns="18000" tIns="0" rIns="0" anchor="t" anchorCtr="0">
            <a:spAutoFit/>
          </a:bodyPr>
          <a:lstStyle>
            <a:lvl1pPr marL="0" indent="0" algn="l">
              <a:buNone/>
              <a:defRPr sz="1600">
                <a:solidFill>
                  <a:schemeClr val="tx1"/>
                </a:solidFill>
                <a:latin typeface="Ubuntu Light" panose="020B0304030602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7" name="Title">
            <a:extLst>
              <a:ext uri="{FF2B5EF4-FFF2-40B4-BE49-F238E27FC236}">
                <a16:creationId xmlns:a16="http://schemas.microsoft.com/office/drawing/2014/main" id="{46ABBE1C-3373-50D9-4152-CA1AC4A5E7F0}"/>
              </a:ext>
            </a:extLst>
          </p:cNvPr>
          <p:cNvSpPr>
            <a:spLocks noGrp="1"/>
          </p:cNvSpPr>
          <p:nvPr>
            <p:ph type="ctrTitle"/>
          </p:nvPr>
        </p:nvSpPr>
        <p:spPr>
          <a:xfrm>
            <a:off x="407368" y="1053956"/>
            <a:ext cx="4609034" cy="1495794"/>
          </a:xfrm>
        </p:spPr>
        <p:txBody>
          <a:bodyPr wrap="square" lIns="0" tIns="0" rIns="0" bIns="0" anchor="b" anchorCtr="0">
            <a:spAutoFit/>
          </a:bodyPr>
          <a:lstStyle>
            <a:lvl1pPr algn="l">
              <a:lnSpc>
                <a:spcPct val="90000"/>
              </a:lnSpc>
              <a:tabLst>
                <a:tab pos="1258888" algn="l"/>
              </a:tabLst>
              <a:defRPr sz="5400" b="0" cap="none" baseline="0">
                <a:solidFill>
                  <a:schemeClr val="tx1"/>
                </a:solidFill>
                <a:latin typeface="+mj-lt"/>
              </a:defRPr>
            </a:lvl1pPr>
          </a:lstStyle>
          <a:p>
            <a:r>
              <a:rPr lang="en-US"/>
              <a:t>Click to edit Master title style</a:t>
            </a:r>
            <a:endParaRPr lang="en-GB"/>
          </a:p>
        </p:txBody>
      </p:sp>
      <p:grpSp>
        <p:nvGrpSpPr>
          <p:cNvPr id="8" name="Group 1">
            <a:extLst>
              <a:ext uri="{FF2B5EF4-FFF2-40B4-BE49-F238E27FC236}">
                <a16:creationId xmlns:a16="http://schemas.microsoft.com/office/drawing/2014/main" id="{0650393B-7E46-5ECE-4310-AF8EC7255742}"/>
              </a:ext>
            </a:extLst>
          </p:cNvPr>
          <p:cNvGrpSpPr>
            <a:grpSpLocks noChangeAspect="1"/>
          </p:cNvGrpSpPr>
          <p:nvPr userDrawn="1"/>
        </p:nvGrpSpPr>
        <p:grpSpPr>
          <a:xfrm>
            <a:off x="443236" y="6021288"/>
            <a:ext cx="1872000" cy="420870"/>
            <a:chOff x="5095385" y="4090756"/>
            <a:chExt cx="3033729" cy="682053"/>
          </a:xfrm>
        </p:grpSpPr>
        <p:sp>
          <p:nvSpPr>
            <p:cNvPr id="9" name="Freeform: Shape 2">
              <a:extLst>
                <a:ext uri="{FF2B5EF4-FFF2-40B4-BE49-F238E27FC236}">
                  <a16:creationId xmlns:a16="http://schemas.microsoft.com/office/drawing/2014/main" id="{09E51387-52A5-B06A-AEC1-9A4DA7D2DACC}"/>
                </a:ext>
              </a:extLst>
            </p:cNvPr>
            <p:cNvSpPr/>
            <p:nvPr/>
          </p:nvSpPr>
          <p:spPr>
            <a:xfrm>
              <a:off x="7769592" y="4296409"/>
              <a:ext cx="355081" cy="288503"/>
            </a:xfrm>
            <a:custGeom>
              <a:avLst/>
              <a:gdLst>
                <a:gd name="connsiteX0" fmla="*/ 304324 w 457200"/>
                <a:gd name="connsiteY0" fmla="*/ 261461 h 371475"/>
                <a:gd name="connsiteX1" fmla="*/ 456724 w 457200"/>
                <a:gd name="connsiteY1" fmla="*/ 110014 h 371475"/>
                <a:gd name="connsiteX2" fmla="*/ 344329 w 457200"/>
                <a:gd name="connsiteY2" fmla="*/ 7144 h 371475"/>
                <a:gd name="connsiteX3" fmla="*/ 125254 w 457200"/>
                <a:gd name="connsiteY3" fmla="*/ 241459 h 371475"/>
                <a:gd name="connsiteX4" fmla="*/ 7144 w 457200"/>
                <a:gd name="connsiteY4" fmla="*/ 348139 h 371475"/>
                <a:gd name="connsiteX5" fmla="*/ 96679 w 457200"/>
                <a:gd name="connsiteY5" fmla="*/ 372904 h 371475"/>
                <a:gd name="connsiteX6" fmla="*/ 306229 w 457200"/>
                <a:gd name="connsiteY6" fmla="*/ 304324 h 371475"/>
                <a:gd name="connsiteX7" fmla="*/ 200501 w 457200"/>
                <a:gd name="connsiteY7" fmla="*/ 210026 h 371475"/>
                <a:gd name="connsiteX8" fmla="*/ 304324 w 457200"/>
                <a:gd name="connsiteY8" fmla="*/ 261461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7200" h="371475">
                  <a:moveTo>
                    <a:pt x="304324" y="261461"/>
                  </a:moveTo>
                  <a:cubicBezTo>
                    <a:pt x="390049" y="261461"/>
                    <a:pt x="455771" y="191929"/>
                    <a:pt x="456724" y="110014"/>
                  </a:cubicBezTo>
                  <a:cubicBezTo>
                    <a:pt x="451009" y="73819"/>
                    <a:pt x="438626" y="7144"/>
                    <a:pt x="344329" y="7144"/>
                  </a:cubicBezTo>
                  <a:cubicBezTo>
                    <a:pt x="242411" y="7144"/>
                    <a:pt x="208121" y="150019"/>
                    <a:pt x="125254" y="241459"/>
                  </a:cubicBezTo>
                  <a:cubicBezTo>
                    <a:pt x="118586" y="293846"/>
                    <a:pt x="69056" y="340519"/>
                    <a:pt x="7144" y="348139"/>
                  </a:cubicBezTo>
                  <a:cubicBezTo>
                    <a:pt x="22384" y="364331"/>
                    <a:pt x="55721" y="372904"/>
                    <a:pt x="96679" y="372904"/>
                  </a:cubicBezTo>
                  <a:cubicBezTo>
                    <a:pt x="170021" y="372904"/>
                    <a:pt x="259556" y="350996"/>
                    <a:pt x="306229" y="304324"/>
                  </a:cubicBezTo>
                  <a:cubicBezTo>
                    <a:pt x="244316" y="305276"/>
                    <a:pt x="204311" y="265271"/>
                    <a:pt x="200501" y="210026"/>
                  </a:cubicBezTo>
                  <a:cubicBezTo>
                    <a:pt x="230029" y="247174"/>
                    <a:pt x="264319" y="261461"/>
                    <a:pt x="304324" y="261461"/>
                  </a:cubicBezTo>
                  <a:close/>
                </a:path>
              </a:pathLst>
            </a:custGeom>
            <a:solidFill>
              <a:srgbClr val="17ABDB"/>
            </a:solidFill>
            <a:ln w="9525" cap="flat">
              <a:noFill/>
              <a:prstDash val="solid"/>
              <a:miter/>
            </a:ln>
          </p:spPr>
          <p:txBody>
            <a:bodyPr rtlCol="0" anchor="ctr"/>
            <a:lstStyle/>
            <a:p>
              <a:endParaRPr lang="en-US" sz="1800"/>
            </a:p>
          </p:txBody>
        </p:sp>
        <p:sp>
          <p:nvSpPr>
            <p:cNvPr id="10" name="Freeform: Shape 3">
              <a:extLst>
                <a:ext uri="{FF2B5EF4-FFF2-40B4-BE49-F238E27FC236}">
                  <a16:creationId xmlns:a16="http://schemas.microsoft.com/office/drawing/2014/main" id="{1A2D993C-1439-0B90-F87F-84C15E66CF4C}"/>
                </a:ext>
              </a:extLst>
            </p:cNvPr>
            <p:cNvSpPr/>
            <p:nvPr/>
          </p:nvSpPr>
          <p:spPr>
            <a:xfrm>
              <a:off x="5095385" y="4099634"/>
              <a:ext cx="2463378" cy="673175"/>
            </a:xfrm>
            <a:custGeom>
              <a:avLst/>
              <a:gdLst>
                <a:gd name="connsiteX0" fmla="*/ 3092291 w 3171825"/>
                <a:gd name="connsiteY0" fmla="*/ 287179 h 866775"/>
                <a:gd name="connsiteX1" fmla="*/ 3059907 w 3171825"/>
                <a:gd name="connsiteY1" fmla="*/ 211931 h 866775"/>
                <a:gd name="connsiteX2" fmla="*/ 3027521 w 3171825"/>
                <a:gd name="connsiteY2" fmla="*/ 218599 h 866775"/>
                <a:gd name="connsiteX3" fmla="*/ 2960846 w 3171825"/>
                <a:gd name="connsiteY3" fmla="*/ 507206 h 866775"/>
                <a:gd name="connsiteX4" fmla="*/ 2816066 w 3171825"/>
                <a:gd name="connsiteY4" fmla="*/ 178594 h 866775"/>
                <a:gd name="connsiteX5" fmla="*/ 2679859 w 3171825"/>
                <a:gd name="connsiteY5" fmla="*/ 440531 h 866775"/>
                <a:gd name="connsiteX6" fmla="*/ 2670334 w 3171825"/>
                <a:gd name="connsiteY6" fmla="*/ 319564 h 866775"/>
                <a:gd name="connsiteX7" fmla="*/ 2677001 w 3171825"/>
                <a:gd name="connsiteY7" fmla="*/ 254794 h 866775"/>
                <a:gd name="connsiteX8" fmla="*/ 2611279 w 3171825"/>
                <a:gd name="connsiteY8" fmla="*/ 209074 h 866775"/>
                <a:gd name="connsiteX9" fmla="*/ 2533174 w 3171825"/>
                <a:gd name="connsiteY9" fmla="*/ 510064 h 866775"/>
                <a:gd name="connsiteX10" fmla="*/ 2470309 w 3171825"/>
                <a:gd name="connsiteY10" fmla="*/ 292894 h 866775"/>
                <a:gd name="connsiteX11" fmla="*/ 2405539 w 3171825"/>
                <a:gd name="connsiteY11" fmla="*/ 208121 h 866775"/>
                <a:gd name="connsiteX12" fmla="*/ 2325529 w 3171825"/>
                <a:gd name="connsiteY12" fmla="*/ 494824 h 866775"/>
                <a:gd name="connsiteX13" fmla="*/ 2206466 w 3171825"/>
                <a:gd name="connsiteY13" fmla="*/ 211931 h 866775"/>
                <a:gd name="connsiteX14" fmla="*/ 2087404 w 3171825"/>
                <a:gd name="connsiteY14" fmla="*/ 479584 h 866775"/>
                <a:gd name="connsiteX15" fmla="*/ 1983581 w 3171825"/>
                <a:gd name="connsiteY15" fmla="*/ 178594 h 866775"/>
                <a:gd name="connsiteX16" fmla="*/ 1877854 w 3171825"/>
                <a:gd name="connsiteY16" fmla="*/ 391954 h 866775"/>
                <a:gd name="connsiteX17" fmla="*/ 1867376 w 3171825"/>
                <a:gd name="connsiteY17" fmla="*/ 390049 h 866775"/>
                <a:gd name="connsiteX18" fmla="*/ 1866424 w 3171825"/>
                <a:gd name="connsiteY18" fmla="*/ 327184 h 866775"/>
                <a:gd name="connsiteX19" fmla="*/ 1807369 w 3171825"/>
                <a:gd name="connsiteY19" fmla="*/ 202406 h 866775"/>
                <a:gd name="connsiteX20" fmla="*/ 1654969 w 3171825"/>
                <a:gd name="connsiteY20" fmla="*/ 512921 h 866775"/>
                <a:gd name="connsiteX21" fmla="*/ 1592104 w 3171825"/>
                <a:gd name="connsiteY21" fmla="*/ 483394 h 866775"/>
                <a:gd name="connsiteX22" fmla="*/ 1719739 w 3171825"/>
                <a:gd name="connsiteY22" fmla="*/ 306229 h 866775"/>
                <a:gd name="connsiteX23" fmla="*/ 1619726 w 3171825"/>
                <a:gd name="connsiteY23" fmla="*/ 202406 h 866775"/>
                <a:gd name="connsiteX24" fmla="*/ 1483519 w 3171825"/>
                <a:gd name="connsiteY24" fmla="*/ 369094 h 866775"/>
                <a:gd name="connsiteX25" fmla="*/ 1503521 w 3171825"/>
                <a:gd name="connsiteY25" fmla="*/ 473869 h 866775"/>
                <a:gd name="connsiteX26" fmla="*/ 1418749 w 3171825"/>
                <a:gd name="connsiteY26" fmla="*/ 512921 h 866775"/>
                <a:gd name="connsiteX27" fmla="*/ 1400651 w 3171825"/>
                <a:gd name="connsiteY27" fmla="*/ 274796 h 866775"/>
                <a:gd name="connsiteX28" fmla="*/ 1336834 w 3171825"/>
                <a:gd name="connsiteY28" fmla="*/ 326231 h 866775"/>
                <a:gd name="connsiteX29" fmla="*/ 1262539 w 3171825"/>
                <a:gd name="connsiteY29" fmla="*/ 479584 h 866775"/>
                <a:gd name="connsiteX30" fmla="*/ 1223486 w 3171825"/>
                <a:gd name="connsiteY30" fmla="*/ 421481 h 866775"/>
                <a:gd name="connsiteX31" fmla="*/ 1402556 w 3171825"/>
                <a:gd name="connsiteY31" fmla="*/ 250031 h 866775"/>
                <a:gd name="connsiteX32" fmla="*/ 1343501 w 3171825"/>
                <a:gd name="connsiteY32" fmla="*/ 192881 h 866775"/>
                <a:gd name="connsiteX33" fmla="*/ 1181576 w 3171825"/>
                <a:gd name="connsiteY33" fmla="*/ 290989 h 866775"/>
                <a:gd name="connsiteX34" fmla="*/ 1086326 w 3171825"/>
                <a:gd name="connsiteY34" fmla="*/ 385286 h 866775"/>
                <a:gd name="connsiteX35" fmla="*/ 1088231 w 3171825"/>
                <a:gd name="connsiteY35" fmla="*/ 358616 h 866775"/>
                <a:gd name="connsiteX36" fmla="*/ 974884 w 3171825"/>
                <a:gd name="connsiteY36" fmla="*/ 204311 h 866775"/>
                <a:gd name="connsiteX37" fmla="*/ 883444 w 3171825"/>
                <a:gd name="connsiteY37" fmla="*/ 273844 h 866775"/>
                <a:gd name="connsiteX38" fmla="*/ 846296 w 3171825"/>
                <a:gd name="connsiteY38" fmla="*/ 213836 h 866775"/>
                <a:gd name="connsiteX39" fmla="*/ 805339 w 3171825"/>
                <a:gd name="connsiteY39" fmla="*/ 224314 h 866775"/>
                <a:gd name="connsiteX40" fmla="*/ 814864 w 3171825"/>
                <a:gd name="connsiteY40" fmla="*/ 334804 h 866775"/>
                <a:gd name="connsiteX41" fmla="*/ 742474 w 3171825"/>
                <a:gd name="connsiteY41" fmla="*/ 520541 h 866775"/>
                <a:gd name="connsiteX42" fmla="*/ 691991 w 3171825"/>
                <a:gd name="connsiteY42" fmla="*/ 309086 h 866775"/>
                <a:gd name="connsiteX43" fmla="*/ 671989 w 3171825"/>
                <a:gd name="connsiteY43" fmla="*/ 305276 h 866775"/>
                <a:gd name="connsiteX44" fmla="*/ 621506 w 3171825"/>
                <a:gd name="connsiteY44" fmla="*/ 399574 h 866775"/>
                <a:gd name="connsiteX45" fmla="*/ 539591 w 3171825"/>
                <a:gd name="connsiteY45" fmla="*/ 512921 h 866775"/>
                <a:gd name="connsiteX46" fmla="*/ 495776 w 3171825"/>
                <a:gd name="connsiteY46" fmla="*/ 443389 h 866775"/>
                <a:gd name="connsiteX47" fmla="*/ 685324 w 3171825"/>
                <a:gd name="connsiteY47" fmla="*/ 278606 h 866775"/>
                <a:gd name="connsiteX48" fmla="*/ 627221 w 3171825"/>
                <a:gd name="connsiteY48" fmla="*/ 214789 h 866775"/>
                <a:gd name="connsiteX49" fmla="*/ 437674 w 3171825"/>
                <a:gd name="connsiteY49" fmla="*/ 355759 h 866775"/>
                <a:gd name="connsiteX50" fmla="*/ 237649 w 3171825"/>
                <a:gd name="connsiteY50" fmla="*/ 529114 h 866775"/>
                <a:gd name="connsiteX51" fmla="*/ 97631 w 3171825"/>
                <a:gd name="connsiteY51" fmla="*/ 313849 h 866775"/>
                <a:gd name="connsiteX52" fmla="*/ 261461 w 3171825"/>
                <a:gd name="connsiteY52" fmla="*/ 69056 h 866775"/>
                <a:gd name="connsiteX53" fmla="*/ 329089 w 3171825"/>
                <a:gd name="connsiteY53" fmla="*/ 181451 h 866775"/>
                <a:gd name="connsiteX54" fmla="*/ 410051 w 3171825"/>
                <a:gd name="connsiteY54" fmla="*/ 121444 h 866775"/>
                <a:gd name="connsiteX55" fmla="*/ 265271 w 3171825"/>
                <a:gd name="connsiteY55" fmla="*/ 7144 h 866775"/>
                <a:gd name="connsiteX56" fmla="*/ 7144 w 3171825"/>
                <a:gd name="connsiteY56" fmla="*/ 324326 h 866775"/>
                <a:gd name="connsiteX57" fmla="*/ 220504 w 3171825"/>
                <a:gd name="connsiteY57" fmla="*/ 601504 h 866775"/>
                <a:gd name="connsiteX58" fmla="*/ 425291 w 3171825"/>
                <a:gd name="connsiteY58" fmla="*/ 472916 h 866775"/>
                <a:gd name="connsiteX59" fmla="*/ 525304 w 3171825"/>
                <a:gd name="connsiteY59" fmla="*/ 576739 h 866775"/>
                <a:gd name="connsiteX60" fmla="*/ 646271 w 3171825"/>
                <a:gd name="connsiteY60" fmla="*/ 485299 h 866775"/>
                <a:gd name="connsiteX61" fmla="*/ 734854 w 3171825"/>
                <a:gd name="connsiteY61" fmla="*/ 576739 h 866775"/>
                <a:gd name="connsiteX62" fmla="*/ 812959 w 3171825"/>
                <a:gd name="connsiteY62" fmla="*/ 532924 h 866775"/>
                <a:gd name="connsiteX63" fmla="*/ 904399 w 3171825"/>
                <a:gd name="connsiteY63" fmla="*/ 810101 h 866775"/>
                <a:gd name="connsiteX64" fmla="*/ 882491 w 3171825"/>
                <a:gd name="connsiteY64" fmla="*/ 577691 h 866775"/>
                <a:gd name="connsiteX65" fmla="*/ 969169 w 3171825"/>
                <a:gd name="connsiteY65" fmla="*/ 267176 h 866775"/>
                <a:gd name="connsiteX66" fmla="*/ 1015841 w 3171825"/>
                <a:gd name="connsiteY66" fmla="*/ 359569 h 866775"/>
                <a:gd name="connsiteX67" fmla="*/ 1007269 w 3171825"/>
                <a:gd name="connsiteY67" fmla="*/ 440531 h 866775"/>
                <a:gd name="connsiteX68" fmla="*/ 900589 w 3171825"/>
                <a:gd name="connsiteY68" fmla="*/ 545306 h 866775"/>
                <a:gd name="connsiteX69" fmla="*/ 941546 w 3171825"/>
                <a:gd name="connsiteY69" fmla="*/ 577691 h 866775"/>
                <a:gd name="connsiteX70" fmla="*/ 1072039 w 3171825"/>
                <a:gd name="connsiteY70" fmla="*/ 449104 h 866775"/>
                <a:gd name="connsiteX71" fmla="*/ 1150144 w 3171825"/>
                <a:gd name="connsiteY71" fmla="*/ 390049 h 866775"/>
                <a:gd name="connsiteX72" fmla="*/ 1149191 w 3171825"/>
                <a:gd name="connsiteY72" fmla="*/ 415766 h 866775"/>
                <a:gd name="connsiteX73" fmla="*/ 1244441 w 3171825"/>
                <a:gd name="connsiteY73" fmla="*/ 550069 h 866775"/>
                <a:gd name="connsiteX74" fmla="*/ 1349216 w 3171825"/>
                <a:gd name="connsiteY74" fmla="*/ 469106 h 866775"/>
                <a:gd name="connsiteX75" fmla="*/ 1352074 w 3171825"/>
                <a:gd name="connsiteY75" fmla="*/ 547211 h 866775"/>
                <a:gd name="connsiteX76" fmla="*/ 1155859 w 3171825"/>
                <a:gd name="connsiteY76" fmla="*/ 754856 h 866775"/>
                <a:gd name="connsiteX77" fmla="*/ 1259681 w 3171825"/>
                <a:gd name="connsiteY77" fmla="*/ 864394 h 866775"/>
                <a:gd name="connsiteX78" fmla="*/ 1419701 w 3171825"/>
                <a:gd name="connsiteY78" fmla="*/ 569119 h 866775"/>
                <a:gd name="connsiteX79" fmla="*/ 1529239 w 3171825"/>
                <a:gd name="connsiteY79" fmla="*/ 518636 h 866775"/>
                <a:gd name="connsiteX80" fmla="*/ 1640681 w 3171825"/>
                <a:gd name="connsiteY80" fmla="*/ 576739 h 866775"/>
                <a:gd name="connsiteX81" fmla="*/ 1813084 w 3171825"/>
                <a:gd name="connsiteY81" fmla="*/ 459581 h 866775"/>
                <a:gd name="connsiteX82" fmla="*/ 1868329 w 3171825"/>
                <a:gd name="connsiteY82" fmla="*/ 576739 h 866775"/>
                <a:gd name="connsiteX83" fmla="*/ 1980724 w 3171825"/>
                <a:gd name="connsiteY83" fmla="*/ 273844 h 866775"/>
                <a:gd name="connsiteX84" fmla="*/ 2074069 w 3171825"/>
                <a:gd name="connsiteY84" fmla="*/ 601504 h 866775"/>
                <a:gd name="connsiteX85" fmla="*/ 2198846 w 3171825"/>
                <a:gd name="connsiteY85" fmla="*/ 312896 h 866775"/>
                <a:gd name="connsiteX86" fmla="*/ 2307432 w 3171825"/>
                <a:gd name="connsiteY86" fmla="*/ 576739 h 866775"/>
                <a:gd name="connsiteX87" fmla="*/ 2412207 w 3171825"/>
                <a:gd name="connsiteY87" fmla="*/ 428149 h 866775"/>
                <a:gd name="connsiteX88" fmla="*/ 2521744 w 3171825"/>
                <a:gd name="connsiteY88" fmla="*/ 576739 h 866775"/>
                <a:gd name="connsiteX89" fmla="*/ 2618899 w 3171825"/>
                <a:gd name="connsiteY89" fmla="*/ 486251 h 866775"/>
                <a:gd name="connsiteX90" fmla="*/ 2670334 w 3171825"/>
                <a:gd name="connsiteY90" fmla="*/ 576739 h 866775"/>
                <a:gd name="connsiteX91" fmla="*/ 2803684 w 3171825"/>
                <a:gd name="connsiteY91" fmla="*/ 274796 h 866775"/>
                <a:gd name="connsiteX92" fmla="*/ 2947511 w 3171825"/>
                <a:gd name="connsiteY92" fmla="*/ 576739 h 866775"/>
                <a:gd name="connsiteX93" fmla="*/ 3040857 w 3171825"/>
                <a:gd name="connsiteY93" fmla="*/ 474821 h 866775"/>
                <a:gd name="connsiteX94" fmla="*/ 3121819 w 3171825"/>
                <a:gd name="connsiteY94" fmla="*/ 576739 h 866775"/>
                <a:gd name="connsiteX95" fmla="*/ 3169444 w 3171825"/>
                <a:gd name="connsiteY95" fmla="*/ 550069 h 866775"/>
                <a:gd name="connsiteX96" fmla="*/ 3092291 w 3171825"/>
                <a:gd name="connsiteY96" fmla="*/ 287179 h 866775"/>
                <a:gd name="connsiteX97" fmla="*/ 1267301 w 3171825"/>
                <a:gd name="connsiteY97" fmla="*/ 806291 h 866775"/>
                <a:gd name="connsiteX98" fmla="*/ 1226344 w 3171825"/>
                <a:gd name="connsiteY98" fmla="*/ 751999 h 866775"/>
                <a:gd name="connsiteX99" fmla="*/ 1353026 w 3171825"/>
                <a:gd name="connsiteY99" fmla="*/ 597694 h 866775"/>
                <a:gd name="connsiteX100" fmla="*/ 1267301 w 3171825"/>
                <a:gd name="connsiteY100" fmla="*/ 806291 h 866775"/>
                <a:gd name="connsiteX101" fmla="*/ 1614964 w 3171825"/>
                <a:gd name="connsiteY101" fmla="*/ 257651 h 866775"/>
                <a:gd name="connsiteX102" fmla="*/ 1653064 w 3171825"/>
                <a:gd name="connsiteY102" fmla="*/ 315754 h 866775"/>
                <a:gd name="connsiteX103" fmla="*/ 1569244 w 3171825"/>
                <a:gd name="connsiteY103" fmla="*/ 438626 h 866775"/>
                <a:gd name="connsiteX104" fmla="*/ 1614964 w 3171825"/>
                <a:gd name="connsiteY104" fmla="*/ 257651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171825" h="866775">
                  <a:moveTo>
                    <a:pt x="3092291" y="287179"/>
                  </a:moveTo>
                  <a:cubicBezTo>
                    <a:pt x="3092291" y="241459"/>
                    <a:pt x="3089434" y="211931"/>
                    <a:pt x="3059907" y="211931"/>
                  </a:cubicBezTo>
                  <a:cubicBezTo>
                    <a:pt x="3046571" y="211931"/>
                    <a:pt x="3039904" y="214789"/>
                    <a:pt x="3027521" y="218599"/>
                  </a:cubicBezTo>
                  <a:cubicBezTo>
                    <a:pt x="3037999" y="371951"/>
                    <a:pt x="3003709" y="507206"/>
                    <a:pt x="2960846" y="507206"/>
                  </a:cubicBezTo>
                  <a:cubicBezTo>
                    <a:pt x="2905601" y="507206"/>
                    <a:pt x="2933224" y="178594"/>
                    <a:pt x="2816066" y="178594"/>
                  </a:cubicBezTo>
                  <a:cubicBezTo>
                    <a:pt x="2707482" y="178594"/>
                    <a:pt x="2692241" y="440531"/>
                    <a:pt x="2679859" y="440531"/>
                  </a:cubicBezTo>
                  <a:cubicBezTo>
                    <a:pt x="2671286" y="440531"/>
                    <a:pt x="2670334" y="371951"/>
                    <a:pt x="2670334" y="319564"/>
                  </a:cubicBezTo>
                  <a:cubicBezTo>
                    <a:pt x="2675096" y="294799"/>
                    <a:pt x="2677001" y="271939"/>
                    <a:pt x="2677001" y="254794"/>
                  </a:cubicBezTo>
                  <a:cubicBezTo>
                    <a:pt x="2677001" y="230029"/>
                    <a:pt x="2667476" y="188119"/>
                    <a:pt x="2611279" y="209074"/>
                  </a:cubicBezTo>
                  <a:cubicBezTo>
                    <a:pt x="2613184" y="396716"/>
                    <a:pt x="2576036" y="510064"/>
                    <a:pt x="2533174" y="510064"/>
                  </a:cubicBezTo>
                  <a:cubicBezTo>
                    <a:pt x="2471261" y="510064"/>
                    <a:pt x="2470309" y="340519"/>
                    <a:pt x="2470309" y="292894"/>
                  </a:cubicBezTo>
                  <a:cubicBezTo>
                    <a:pt x="2470309" y="247174"/>
                    <a:pt x="2473166" y="186214"/>
                    <a:pt x="2405539" y="208121"/>
                  </a:cubicBezTo>
                  <a:cubicBezTo>
                    <a:pt x="2395061" y="371951"/>
                    <a:pt x="2352199" y="494824"/>
                    <a:pt x="2325529" y="494824"/>
                  </a:cubicBezTo>
                  <a:cubicBezTo>
                    <a:pt x="2285524" y="494824"/>
                    <a:pt x="2293144" y="211931"/>
                    <a:pt x="2206466" y="211931"/>
                  </a:cubicBezTo>
                  <a:cubicBezTo>
                    <a:pt x="2128361" y="211931"/>
                    <a:pt x="2103596" y="479584"/>
                    <a:pt x="2087404" y="479584"/>
                  </a:cubicBezTo>
                  <a:cubicBezTo>
                    <a:pt x="2057876" y="479584"/>
                    <a:pt x="2096929" y="178594"/>
                    <a:pt x="1983581" y="178594"/>
                  </a:cubicBezTo>
                  <a:cubicBezTo>
                    <a:pt x="1924526" y="178594"/>
                    <a:pt x="1900714" y="279559"/>
                    <a:pt x="1877854" y="391954"/>
                  </a:cubicBezTo>
                  <a:cubicBezTo>
                    <a:pt x="1873091" y="413861"/>
                    <a:pt x="1868329" y="414814"/>
                    <a:pt x="1867376" y="390049"/>
                  </a:cubicBezTo>
                  <a:cubicBezTo>
                    <a:pt x="1866424" y="370046"/>
                    <a:pt x="1866424" y="347186"/>
                    <a:pt x="1866424" y="327184"/>
                  </a:cubicBezTo>
                  <a:cubicBezTo>
                    <a:pt x="1894999" y="213836"/>
                    <a:pt x="1859756" y="171926"/>
                    <a:pt x="1807369" y="202406"/>
                  </a:cubicBezTo>
                  <a:cubicBezTo>
                    <a:pt x="1824514" y="411004"/>
                    <a:pt x="1728311" y="512921"/>
                    <a:pt x="1654969" y="512921"/>
                  </a:cubicBezTo>
                  <a:cubicBezTo>
                    <a:pt x="1628299" y="512921"/>
                    <a:pt x="1607344" y="501491"/>
                    <a:pt x="1592104" y="483394"/>
                  </a:cubicBezTo>
                  <a:cubicBezTo>
                    <a:pt x="1680686" y="429101"/>
                    <a:pt x="1719739" y="367189"/>
                    <a:pt x="1719739" y="306229"/>
                  </a:cubicBezTo>
                  <a:cubicBezTo>
                    <a:pt x="1719739" y="240506"/>
                    <a:pt x="1681639" y="202406"/>
                    <a:pt x="1619726" y="202406"/>
                  </a:cubicBezTo>
                  <a:cubicBezTo>
                    <a:pt x="1532096" y="202406"/>
                    <a:pt x="1483519" y="292894"/>
                    <a:pt x="1483519" y="369094"/>
                  </a:cubicBezTo>
                  <a:cubicBezTo>
                    <a:pt x="1483519" y="410051"/>
                    <a:pt x="1491139" y="445294"/>
                    <a:pt x="1503521" y="473869"/>
                  </a:cubicBezTo>
                  <a:cubicBezTo>
                    <a:pt x="1473041" y="488156"/>
                    <a:pt x="1445419" y="500539"/>
                    <a:pt x="1418749" y="512921"/>
                  </a:cubicBezTo>
                  <a:cubicBezTo>
                    <a:pt x="1416844" y="433864"/>
                    <a:pt x="1407319" y="350996"/>
                    <a:pt x="1400651" y="274796"/>
                  </a:cubicBezTo>
                  <a:cubicBezTo>
                    <a:pt x="1353979" y="262414"/>
                    <a:pt x="1340644" y="284321"/>
                    <a:pt x="1336834" y="326231"/>
                  </a:cubicBezTo>
                  <a:cubicBezTo>
                    <a:pt x="1328261" y="420529"/>
                    <a:pt x="1293971" y="479584"/>
                    <a:pt x="1262539" y="479584"/>
                  </a:cubicBezTo>
                  <a:cubicBezTo>
                    <a:pt x="1239679" y="479584"/>
                    <a:pt x="1225391" y="451009"/>
                    <a:pt x="1223486" y="421481"/>
                  </a:cubicBezTo>
                  <a:cubicBezTo>
                    <a:pt x="1214914" y="270034"/>
                    <a:pt x="1337786" y="228124"/>
                    <a:pt x="1402556" y="250031"/>
                  </a:cubicBezTo>
                  <a:cubicBezTo>
                    <a:pt x="1415891" y="216694"/>
                    <a:pt x="1401604" y="192881"/>
                    <a:pt x="1343501" y="192881"/>
                  </a:cubicBezTo>
                  <a:cubicBezTo>
                    <a:pt x="1273016" y="192881"/>
                    <a:pt x="1220629" y="235744"/>
                    <a:pt x="1181576" y="290989"/>
                  </a:cubicBezTo>
                  <a:cubicBezTo>
                    <a:pt x="1155859" y="327184"/>
                    <a:pt x="1126331" y="353854"/>
                    <a:pt x="1086326" y="385286"/>
                  </a:cubicBezTo>
                  <a:cubicBezTo>
                    <a:pt x="1087279" y="375761"/>
                    <a:pt x="1088231" y="367189"/>
                    <a:pt x="1088231" y="358616"/>
                  </a:cubicBezTo>
                  <a:cubicBezTo>
                    <a:pt x="1088231" y="251936"/>
                    <a:pt x="1030129" y="204311"/>
                    <a:pt x="974884" y="204311"/>
                  </a:cubicBezTo>
                  <a:cubicBezTo>
                    <a:pt x="929164" y="204311"/>
                    <a:pt x="900589" y="231934"/>
                    <a:pt x="883444" y="273844"/>
                  </a:cubicBezTo>
                  <a:cubicBezTo>
                    <a:pt x="879634" y="231934"/>
                    <a:pt x="871061" y="213836"/>
                    <a:pt x="846296" y="213836"/>
                  </a:cubicBezTo>
                  <a:cubicBezTo>
                    <a:pt x="835819" y="213836"/>
                    <a:pt x="821531" y="216694"/>
                    <a:pt x="805339" y="224314"/>
                  </a:cubicBezTo>
                  <a:cubicBezTo>
                    <a:pt x="812959" y="248126"/>
                    <a:pt x="814864" y="300514"/>
                    <a:pt x="814864" y="334804"/>
                  </a:cubicBezTo>
                  <a:cubicBezTo>
                    <a:pt x="814864" y="463391"/>
                    <a:pt x="777716" y="520541"/>
                    <a:pt x="742474" y="520541"/>
                  </a:cubicBezTo>
                  <a:cubicBezTo>
                    <a:pt x="701516" y="520541"/>
                    <a:pt x="695801" y="368141"/>
                    <a:pt x="691991" y="309086"/>
                  </a:cubicBezTo>
                  <a:cubicBezTo>
                    <a:pt x="687229" y="307181"/>
                    <a:pt x="681514" y="305276"/>
                    <a:pt x="671989" y="305276"/>
                  </a:cubicBezTo>
                  <a:cubicBezTo>
                    <a:pt x="635794" y="305276"/>
                    <a:pt x="631031" y="354806"/>
                    <a:pt x="621506" y="399574"/>
                  </a:cubicBezTo>
                  <a:cubicBezTo>
                    <a:pt x="611029" y="450056"/>
                    <a:pt x="582454" y="512921"/>
                    <a:pt x="539591" y="512921"/>
                  </a:cubicBezTo>
                  <a:cubicBezTo>
                    <a:pt x="513874" y="512921"/>
                    <a:pt x="497681" y="488156"/>
                    <a:pt x="495776" y="443389"/>
                  </a:cubicBezTo>
                  <a:cubicBezTo>
                    <a:pt x="491966" y="352901"/>
                    <a:pt x="567214" y="245269"/>
                    <a:pt x="685324" y="278606"/>
                  </a:cubicBezTo>
                  <a:cubicBezTo>
                    <a:pt x="700564" y="242411"/>
                    <a:pt x="676751" y="214789"/>
                    <a:pt x="627221" y="214789"/>
                  </a:cubicBezTo>
                  <a:cubicBezTo>
                    <a:pt x="540544" y="214789"/>
                    <a:pt x="469106" y="279559"/>
                    <a:pt x="437674" y="355759"/>
                  </a:cubicBezTo>
                  <a:cubicBezTo>
                    <a:pt x="406241" y="426244"/>
                    <a:pt x="350996" y="529114"/>
                    <a:pt x="237649" y="529114"/>
                  </a:cubicBezTo>
                  <a:cubicBezTo>
                    <a:pt x="157639" y="529114"/>
                    <a:pt x="97631" y="459581"/>
                    <a:pt x="97631" y="313849"/>
                  </a:cubicBezTo>
                  <a:cubicBezTo>
                    <a:pt x="97631" y="188119"/>
                    <a:pt x="176689" y="69056"/>
                    <a:pt x="261461" y="69056"/>
                  </a:cubicBezTo>
                  <a:cubicBezTo>
                    <a:pt x="320516" y="69056"/>
                    <a:pt x="333851" y="127159"/>
                    <a:pt x="329089" y="181451"/>
                  </a:cubicBezTo>
                  <a:cubicBezTo>
                    <a:pt x="359569" y="206216"/>
                    <a:pt x="410051" y="183356"/>
                    <a:pt x="410051" y="121444"/>
                  </a:cubicBezTo>
                  <a:cubicBezTo>
                    <a:pt x="410051" y="79534"/>
                    <a:pt x="375761" y="7144"/>
                    <a:pt x="265271" y="7144"/>
                  </a:cubicBezTo>
                  <a:cubicBezTo>
                    <a:pt x="128111" y="7144"/>
                    <a:pt x="7144" y="144304"/>
                    <a:pt x="7144" y="324326"/>
                  </a:cubicBezTo>
                  <a:cubicBezTo>
                    <a:pt x="7144" y="498634"/>
                    <a:pt x="95726" y="601504"/>
                    <a:pt x="220504" y="601504"/>
                  </a:cubicBezTo>
                  <a:cubicBezTo>
                    <a:pt x="299561" y="601504"/>
                    <a:pt x="373856" y="556736"/>
                    <a:pt x="425291" y="472916"/>
                  </a:cubicBezTo>
                  <a:cubicBezTo>
                    <a:pt x="438626" y="545306"/>
                    <a:pt x="488156" y="576739"/>
                    <a:pt x="525304" y="576739"/>
                  </a:cubicBezTo>
                  <a:cubicBezTo>
                    <a:pt x="585311" y="576739"/>
                    <a:pt x="624364" y="537686"/>
                    <a:pt x="646271" y="485299"/>
                  </a:cubicBezTo>
                  <a:cubicBezTo>
                    <a:pt x="659606" y="537686"/>
                    <a:pt x="688181" y="576739"/>
                    <a:pt x="734854" y="576739"/>
                  </a:cubicBezTo>
                  <a:cubicBezTo>
                    <a:pt x="768191" y="576739"/>
                    <a:pt x="793909" y="559594"/>
                    <a:pt x="812959" y="532924"/>
                  </a:cubicBezTo>
                  <a:cubicBezTo>
                    <a:pt x="805339" y="716756"/>
                    <a:pt x="795814" y="832961"/>
                    <a:pt x="904399" y="810101"/>
                  </a:cubicBezTo>
                  <a:cubicBezTo>
                    <a:pt x="887254" y="757714"/>
                    <a:pt x="882491" y="663416"/>
                    <a:pt x="882491" y="577691"/>
                  </a:cubicBezTo>
                  <a:cubicBezTo>
                    <a:pt x="882491" y="344329"/>
                    <a:pt x="920591" y="267176"/>
                    <a:pt x="969169" y="267176"/>
                  </a:cubicBezTo>
                  <a:cubicBezTo>
                    <a:pt x="1004411" y="267176"/>
                    <a:pt x="1015841" y="311944"/>
                    <a:pt x="1015841" y="359569"/>
                  </a:cubicBezTo>
                  <a:cubicBezTo>
                    <a:pt x="1015841" y="385286"/>
                    <a:pt x="1012984" y="413861"/>
                    <a:pt x="1007269" y="440531"/>
                  </a:cubicBezTo>
                  <a:cubicBezTo>
                    <a:pt x="948214" y="477679"/>
                    <a:pt x="900589" y="507206"/>
                    <a:pt x="900589" y="545306"/>
                  </a:cubicBezTo>
                  <a:cubicBezTo>
                    <a:pt x="900589" y="574834"/>
                    <a:pt x="922496" y="577691"/>
                    <a:pt x="941546" y="577691"/>
                  </a:cubicBezTo>
                  <a:cubicBezTo>
                    <a:pt x="987266" y="577691"/>
                    <a:pt x="1041559" y="532924"/>
                    <a:pt x="1072039" y="449104"/>
                  </a:cubicBezTo>
                  <a:cubicBezTo>
                    <a:pt x="1098709" y="432911"/>
                    <a:pt x="1125379" y="414814"/>
                    <a:pt x="1150144" y="390049"/>
                  </a:cubicBezTo>
                  <a:cubicBezTo>
                    <a:pt x="1149191" y="398621"/>
                    <a:pt x="1149191" y="407194"/>
                    <a:pt x="1149191" y="415766"/>
                  </a:cubicBezTo>
                  <a:cubicBezTo>
                    <a:pt x="1149191" y="499586"/>
                    <a:pt x="1185386" y="550069"/>
                    <a:pt x="1244441" y="550069"/>
                  </a:cubicBezTo>
                  <a:cubicBezTo>
                    <a:pt x="1290161" y="550069"/>
                    <a:pt x="1324451" y="517684"/>
                    <a:pt x="1349216" y="469106"/>
                  </a:cubicBezTo>
                  <a:cubicBezTo>
                    <a:pt x="1351121" y="496729"/>
                    <a:pt x="1352074" y="523399"/>
                    <a:pt x="1352074" y="547211"/>
                  </a:cubicBezTo>
                  <a:cubicBezTo>
                    <a:pt x="1258729" y="590074"/>
                    <a:pt x="1155859" y="633889"/>
                    <a:pt x="1155859" y="754856"/>
                  </a:cubicBezTo>
                  <a:cubicBezTo>
                    <a:pt x="1155859" y="817721"/>
                    <a:pt x="1201579" y="864394"/>
                    <a:pt x="1259681" y="864394"/>
                  </a:cubicBezTo>
                  <a:cubicBezTo>
                    <a:pt x="1389221" y="864394"/>
                    <a:pt x="1418749" y="728186"/>
                    <a:pt x="1419701" y="569119"/>
                  </a:cubicBezTo>
                  <a:cubicBezTo>
                    <a:pt x="1461611" y="551021"/>
                    <a:pt x="1493044" y="536734"/>
                    <a:pt x="1529239" y="518636"/>
                  </a:cubicBezTo>
                  <a:cubicBezTo>
                    <a:pt x="1560671" y="557689"/>
                    <a:pt x="1602581" y="576739"/>
                    <a:pt x="1640681" y="576739"/>
                  </a:cubicBezTo>
                  <a:cubicBezTo>
                    <a:pt x="1714024" y="576739"/>
                    <a:pt x="1768316" y="537686"/>
                    <a:pt x="1813084" y="459581"/>
                  </a:cubicBezTo>
                  <a:cubicBezTo>
                    <a:pt x="1820704" y="519589"/>
                    <a:pt x="1835944" y="576739"/>
                    <a:pt x="1868329" y="576739"/>
                  </a:cubicBezTo>
                  <a:cubicBezTo>
                    <a:pt x="1926431" y="576739"/>
                    <a:pt x="1937861" y="273844"/>
                    <a:pt x="1980724" y="273844"/>
                  </a:cubicBezTo>
                  <a:cubicBezTo>
                    <a:pt x="2014061" y="273844"/>
                    <a:pt x="1986439" y="601504"/>
                    <a:pt x="2074069" y="601504"/>
                  </a:cubicBezTo>
                  <a:cubicBezTo>
                    <a:pt x="2148364" y="601504"/>
                    <a:pt x="2162651" y="312896"/>
                    <a:pt x="2198846" y="312896"/>
                  </a:cubicBezTo>
                  <a:cubicBezTo>
                    <a:pt x="2224564" y="312896"/>
                    <a:pt x="2226469" y="576739"/>
                    <a:pt x="2307432" y="576739"/>
                  </a:cubicBezTo>
                  <a:cubicBezTo>
                    <a:pt x="2347436" y="576739"/>
                    <a:pt x="2390299" y="529114"/>
                    <a:pt x="2412207" y="428149"/>
                  </a:cubicBezTo>
                  <a:cubicBezTo>
                    <a:pt x="2422684" y="494824"/>
                    <a:pt x="2456021" y="576739"/>
                    <a:pt x="2521744" y="576739"/>
                  </a:cubicBezTo>
                  <a:cubicBezTo>
                    <a:pt x="2559844" y="576739"/>
                    <a:pt x="2593182" y="537686"/>
                    <a:pt x="2618899" y="486251"/>
                  </a:cubicBezTo>
                  <a:cubicBezTo>
                    <a:pt x="2625566" y="539591"/>
                    <a:pt x="2640807" y="576739"/>
                    <a:pt x="2670334" y="576739"/>
                  </a:cubicBezTo>
                  <a:cubicBezTo>
                    <a:pt x="2746534" y="576739"/>
                    <a:pt x="2743676" y="274796"/>
                    <a:pt x="2803684" y="274796"/>
                  </a:cubicBezTo>
                  <a:cubicBezTo>
                    <a:pt x="2850357" y="274796"/>
                    <a:pt x="2836069" y="576739"/>
                    <a:pt x="2947511" y="576739"/>
                  </a:cubicBezTo>
                  <a:cubicBezTo>
                    <a:pt x="3000851" y="576739"/>
                    <a:pt x="3025616" y="531971"/>
                    <a:pt x="3040857" y="474821"/>
                  </a:cubicBezTo>
                  <a:cubicBezTo>
                    <a:pt x="3061811" y="558641"/>
                    <a:pt x="3094196" y="576739"/>
                    <a:pt x="3121819" y="576739"/>
                  </a:cubicBezTo>
                  <a:cubicBezTo>
                    <a:pt x="3138964" y="576739"/>
                    <a:pt x="3152299" y="571024"/>
                    <a:pt x="3169444" y="550069"/>
                  </a:cubicBezTo>
                  <a:cubicBezTo>
                    <a:pt x="3085624" y="511969"/>
                    <a:pt x="3092291" y="375761"/>
                    <a:pt x="3092291" y="287179"/>
                  </a:cubicBezTo>
                  <a:close/>
                  <a:moveTo>
                    <a:pt x="1267301" y="806291"/>
                  </a:moveTo>
                  <a:cubicBezTo>
                    <a:pt x="1240631" y="806291"/>
                    <a:pt x="1226344" y="780574"/>
                    <a:pt x="1226344" y="751999"/>
                  </a:cubicBezTo>
                  <a:cubicBezTo>
                    <a:pt x="1226344" y="674846"/>
                    <a:pt x="1283494" y="632936"/>
                    <a:pt x="1353026" y="597694"/>
                  </a:cubicBezTo>
                  <a:cubicBezTo>
                    <a:pt x="1349216" y="768191"/>
                    <a:pt x="1310164" y="806291"/>
                    <a:pt x="1267301" y="806291"/>
                  </a:cubicBezTo>
                  <a:close/>
                  <a:moveTo>
                    <a:pt x="1614964" y="257651"/>
                  </a:moveTo>
                  <a:cubicBezTo>
                    <a:pt x="1640681" y="257651"/>
                    <a:pt x="1655921" y="281464"/>
                    <a:pt x="1653064" y="315754"/>
                  </a:cubicBezTo>
                  <a:cubicBezTo>
                    <a:pt x="1650206" y="355759"/>
                    <a:pt x="1620679" y="402431"/>
                    <a:pt x="1569244" y="438626"/>
                  </a:cubicBezTo>
                  <a:cubicBezTo>
                    <a:pt x="1543526" y="362426"/>
                    <a:pt x="1563529" y="257651"/>
                    <a:pt x="1614964" y="257651"/>
                  </a:cubicBezTo>
                  <a:close/>
                </a:path>
              </a:pathLst>
            </a:custGeom>
            <a:solidFill>
              <a:srgbClr val="0072AF"/>
            </a:solidFill>
            <a:ln w="9525" cap="flat">
              <a:noFill/>
              <a:prstDash val="solid"/>
              <a:miter/>
            </a:ln>
          </p:spPr>
          <p:txBody>
            <a:bodyPr rtlCol="0" anchor="ctr"/>
            <a:lstStyle/>
            <a:p>
              <a:endParaRPr lang="en-US" sz="1800"/>
            </a:p>
          </p:txBody>
        </p:sp>
        <p:sp>
          <p:nvSpPr>
            <p:cNvPr id="11" name="Freeform: Shape 4">
              <a:extLst>
                <a:ext uri="{FF2B5EF4-FFF2-40B4-BE49-F238E27FC236}">
                  <a16:creationId xmlns:a16="http://schemas.microsoft.com/office/drawing/2014/main" id="{9D4A7921-9C3C-6166-B6B7-CEDC5FF28EEB}"/>
                </a:ext>
              </a:extLst>
            </p:cNvPr>
            <p:cNvSpPr/>
            <p:nvPr/>
          </p:nvSpPr>
          <p:spPr>
            <a:xfrm>
              <a:off x="6951400" y="4132898"/>
              <a:ext cx="73975" cy="81373"/>
            </a:xfrm>
            <a:custGeom>
              <a:avLst/>
              <a:gdLst>
                <a:gd name="connsiteX0" fmla="*/ 51942 w 95250"/>
                <a:gd name="connsiteY0" fmla="*/ 99569 h 104775"/>
                <a:gd name="connsiteX1" fmla="*/ 93853 w 95250"/>
                <a:gd name="connsiteY1" fmla="*/ 51944 h 104775"/>
                <a:gd name="connsiteX2" fmla="*/ 51942 w 95250"/>
                <a:gd name="connsiteY2" fmla="*/ 7176 h 104775"/>
                <a:gd name="connsiteX3" fmla="*/ 7175 w 95250"/>
                <a:gd name="connsiteY3" fmla="*/ 54801 h 104775"/>
                <a:gd name="connsiteX4" fmla="*/ 51942 w 95250"/>
                <a:gd name="connsiteY4" fmla="*/ 99569 h 10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104775">
                  <a:moveTo>
                    <a:pt x="51942" y="99569"/>
                  </a:moveTo>
                  <a:cubicBezTo>
                    <a:pt x="76707" y="98616"/>
                    <a:pt x="93853" y="77661"/>
                    <a:pt x="93853" y="51944"/>
                  </a:cubicBezTo>
                  <a:cubicBezTo>
                    <a:pt x="93853" y="26226"/>
                    <a:pt x="76707" y="6224"/>
                    <a:pt x="51942" y="7176"/>
                  </a:cubicBezTo>
                  <a:cubicBezTo>
                    <a:pt x="27178" y="8129"/>
                    <a:pt x="7175" y="29084"/>
                    <a:pt x="7175" y="54801"/>
                  </a:cubicBezTo>
                  <a:cubicBezTo>
                    <a:pt x="6222" y="80519"/>
                    <a:pt x="27178" y="100521"/>
                    <a:pt x="51942" y="99569"/>
                  </a:cubicBezTo>
                  <a:close/>
                </a:path>
              </a:pathLst>
            </a:custGeom>
            <a:solidFill>
              <a:srgbClr val="0072AF"/>
            </a:solidFill>
            <a:ln w="9525" cap="flat">
              <a:noFill/>
              <a:prstDash val="solid"/>
              <a:miter/>
            </a:ln>
          </p:spPr>
          <p:txBody>
            <a:bodyPr rtlCol="0" anchor="ctr"/>
            <a:lstStyle/>
            <a:p>
              <a:endParaRPr lang="en-US" sz="1800"/>
            </a:p>
          </p:txBody>
        </p:sp>
        <p:sp>
          <p:nvSpPr>
            <p:cNvPr id="12" name="Freeform: Shape 14">
              <a:extLst>
                <a:ext uri="{FF2B5EF4-FFF2-40B4-BE49-F238E27FC236}">
                  <a16:creationId xmlns:a16="http://schemas.microsoft.com/office/drawing/2014/main" id="{F10A1F9A-93B6-1683-DDEE-2FA6B370E583}"/>
                </a:ext>
              </a:extLst>
            </p:cNvPr>
            <p:cNvSpPr/>
            <p:nvPr/>
          </p:nvSpPr>
          <p:spPr>
            <a:xfrm>
              <a:off x="7433743" y="4146951"/>
              <a:ext cx="73975" cy="73975"/>
            </a:xfrm>
            <a:custGeom>
              <a:avLst/>
              <a:gdLst>
                <a:gd name="connsiteX0" fmla="*/ 48101 w 95250"/>
                <a:gd name="connsiteY0" fmla="*/ 94808 h 95250"/>
                <a:gd name="connsiteX1" fmla="*/ 89059 w 95250"/>
                <a:gd name="connsiteY1" fmla="*/ 49088 h 95250"/>
                <a:gd name="connsiteX2" fmla="*/ 48101 w 95250"/>
                <a:gd name="connsiteY2" fmla="*/ 7178 h 95250"/>
                <a:gd name="connsiteX3" fmla="*/ 7144 w 95250"/>
                <a:gd name="connsiteY3" fmla="*/ 52898 h 95250"/>
                <a:gd name="connsiteX4" fmla="*/ 48101 w 95250"/>
                <a:gd name="connsiteY4" fmla="*/ 94808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48101" y="94808"/>
                  </a:moveTo>
                  <a:cubicBezTo>
                    <a:pt x="70961" y="93856"/>
                    <a:pt x="89059" y="73853"/>
                    <a:pt x="89059" y="49088"/>
                  </a:cubicBezTo>
                  <a:cubicBezTo>
                    <a:pt x="89059" y="25275"/>
                    <a:pt x="70961" y="6225"/>
                    <a:pt x="48101" y="7178"/>
                  </a:cubicBezTo>
                  <a:cubicBezTo>
                    <a:pt x="25241" y="8131"/>
                    <a:pt x="7144" y="28133"/>
                    <a:pt x="7144" y="52898"/>
                  </a:cubicBezTo>
                  <a:cubicBezTo>
                    <a:pt x="8096" y="76711"/>
                    <a:pt x="26194" y="95761"/>
                    <a:pt x="48101" y="94808"/>
                  </a:cubicBezTo>
                  <a:close/>
                </a:path>
              </a:pathLst>
            </a:custGeom>
            <a:solidFill>
              <a:srgbClr val="0072AF"/>
            </a:solidFill>
            <a:ln w="9525" cap="flat">
              <a:noFill/>
              <a:prstDash val="solid"/>
              <a:miter/>
            </a:ln>
          </p:spPr>
          <p:txBody>
            <a:bodyPr rtlCol="0" anchor="ctr"/>
            <a:lstStyle/>
            <a:p>
              <a:endParaRPr lang="en-US" sz="1800"/>
            </a:p>
          </p:txBody>
        </p:sp>
        <p:sp>
          <p:nvSpPr>
            <p:cNvPr id="13" name="Freeform: Shape 20">
              <a:extLst>
                <a:ext uri="{FF2B5EF4-FFF2-40B4-BE49-F238E27FC236}">
                  <a16:creationId xmlns:a16="http://schemas.microsoft.com/office/drawing/2014/main" id="{74BF5A15-51F5-5003-8669-EA9C008D0092}"/>
                </a:ext>
              </a:extLst>
            </p:cNvPr>
            <p:cNvSpPr/>
            <p:nvPr/>
          </p:nvSpPr>
          <p:spPr>
            <a:xfrm>
              <a:off x="7589095" y="4090756"/>
              <a:ext cx="540019" cy="451249"/>
            </a:xfrm>
            <a:custGeom>
              <a:avLst/>
              <a:gdLst>
                <a:gd name="connsiteX0" fmla="*/ 689134 w 695325"/>
                <a:gd name="connsiteY0" fmla="*/ 368141 h 581025"/>
                <a:gd name="connsiteX1" fmla="*/ 571024 w 695325"/>
                <a:gd name="connsiteY1" fmla="*/ 127159 h 581025"/>
                <a:gd name="connsiteX2" fmla="*/ 388144 w 695325"/>
                <a:gd name="connsiteY2" fmla="*/ 13811 h 581025"/>
                <a:gd name="connsiteX3" fmla="*/ 371951 w 695325"/>
                <a:gd name="connsiteY3" fmla="*/ 7144 h 581025"/>
                <a:gd name="connsiteX4" fmla="*/ 371951 w 695325"/>
                <a:gd name="connsiteY4" fmla="*/ 7144 h 581025"/>
                <a:gd name="connsiteX5" fmla="*/ 371951 w 695325"/>
                <a:gd name="connsiteY5" fmla="*/ 7144 h 581025"/>
                <a:gd name="connsiteX6" fmla="*/ 7144 w 695325"/>
                <a:gd name="connsiteY6" fmla="*/ 383381 h 581025"/>
                <a:gd name="connsiteX7" fmla="*/ 132874 w 695325"/>
                <a:gd name="connsiteY7" fmla="*/ 569119 h 581025"/>
                <a:gd name="connsiteX8" fmla="*/ 262414 w 695325"/>
                <a:gd name="connsiteY8" fmla="*/ 571976 h 581025"/>
                <a:gd name="connsiteX9" fmla="*/ 358616 w 695325"/>
                <a:gd name="connsiteY9" fmla="*/ 506254 h 581025"/>
                <a:gd name="connsiteX10" fmla="*/ 577692 w 695325"/>
                <a:gd name="connsiteY10" fmla="*/ 271939 h 581025"/>
                <a:gd name="connsiteX11" fmla="*/ 690086 w 695325"/>
                <a:gd name="connsiteY11" fmla="*/ 374809 h 581025"/>
                <a:gd name="connsiteX12" fmla="*/ 689134 w 695325"/>
                <a:gd name="connsiteY12" fmla="*/ 368141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95325" h="581025">
                  <a:moveTo>
                    <a:pt x="689134" y="368141"/>
                  </a:moveTo>
                  <a:cubicBezTo>
                    <a:pt x="687229" y="271939"/>
                    <a:pt x="641509" y="191929"/>
                    <a:pt x="571024" y="127159"/>
                  </a:cubicBezTo>
                  <a:cubicBezTo>
                    <a:pt x="517684" y="78581"/>
                    <a:pt x="453866" y="41434"/>
                    <a:pt x="388144" y="13811"/>
                  </a:cubicBezTo>
                  <a:cubicBezTo>
                    <a:pt x="382429" y="11906"/>
                    <a:pt x="377666" y="9049"/>
                    <a:pt x="371951" y="7144"/>
                  </a:cubicBezTo>
                  <a:lnTo>
                    <a:pt x="371951" y="7144"/>
                  </a:lnTo>
                  <a:cubicBezTo>
                    <a:pt x="371951" y="7144"/>
                    <a:pt x="371951" y="7144"/>
                    <a:pt x="371951" y="7144"/>
                  </a:cubicBezTo>
                  <a:cubicBezTo>
                    <a:pt x="290036" y="105251"/>
                    <a:pt x="7144" y="178594"/>
                    <a:pt x="7144" y="383381"/>
                  </a:cubicBezTo>
                  <a:cubicBezTo>
                    <a:pt x="7144" y="463391"/>
                    <a:pt x="57626" y="538639"/>
                    <a:pt x="132874" y="569119"/>
                  </a:cubicBezTo>
                  <a:cubicBezTo>
                    <a:pt x="175736" y="585311"/>
                    <a:pt x="219551" y="586264"/>
                    <a:pt x="262414" y="571976"/>
                  </a:cubicBezTo>
                  <a:cubicBezTo>
                    <a:pt x="300514" y="559594"/>
                    <a:pt x="332899" y="535781"/>
                    <a:pt x="358616" y="506254"/>
                  </a:cubicBezTo>
                  <a:cubicBezTo>
                    <a:pt x="441484" y="413861"/>
                    <a:pt x="475774" y="271939"/>
                    <a:pt x="577692" y="271939"/>
                  </a:cubicBezTo>
                  <a:cubicBezTo>
                    <a:pt x="671036" y="271939"/>
                    <a:pt x="683419" y="338614"/>
                    <a:pt x="690086" y="374809"/>
                  </a:cubicBezTo>
                  <a:cubicBezTo>
                    <a:pt x="689134" y="373856"/>
                    <a:pt x="689134" y="371951"/>
                    <a:pt x="689134" y="368141"/>
                  </a:cubicBezTo>
                  <a:close/>
                </a:path>
              </a:pathLst>
            </a:custGeom>
            <a:solidFill>
              <a:srgbClr val="0072AF"/>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2029389092"/>
      </p:ext>
    </p:extLst>
  </p:cSld>
  <p:clrMapOvr>
    <a:masterClrMapping/>
  </p:clrMapOvr>
  <p:extLst>
    <p:ext uri="{DCECCB84-F9BA-43D5-87BE-67443E8EF086}">
      <p15:sldGuideLst xmlns:p15="http://schemas.microsoft.com/office/powerpoint/2012/main"/>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Title Slide 5a">
    <p:bg>
      <p:bgPr>
        <a:solidFill>
          <a:schemeClr val="bg2"/>
        </a:solidFill>
        <a:effectLst/>
      </p:bgPr>
    </p:bg>
    <p:spTree>
      <p:nvGrpSpPr>
        <p:cNvPr id="1" name=""/>
        <p:cNvGrpSpPr/>
        <p:nvPr/>
      </p:nvGrpSpPr>
      <p:grpSpPr>
        <a:xfrm>
          <a:off x="0" y="0"/>
          <a:ext cx="0" cy="0"/>
          <a:chOff x="0" y="0"/>
          <a:chExt cx="0" cy="0"/>
        </a:xfrm>
      </p:grpSpPr>
      <p:sp>
        <p:nvSpPr>
          <p:cNvPr id="33" name="Picture Placeholder 18">
            <a:extLst>
              <a:ext uri="{FF2B5EF4-FFF2-40B4-BE49-F238E27FC236}">
                <a16:creationId xmlns:a16="http://schemas.microsoft.com/office/drawing/2014/main" id="{3A966515-C64B-E7BB-1198-D99D16DE65B4}"/>
              </a:ext>
            </a:extLst>
          </p:cNvPr>
          <p:cNvSpPr>
            <a:spLocks noGrp="1"/>
          </p:cNvSpPr>
          <p:nvPr>
            <p:ph type="pic" sz="quarter" idx="10" hasCustomPrompt="1"/>
          </p:nvPr>
        </p:nvSpPr>
        <p:spPr>
          <a:xfrm>
            <a:off x="5159896" y="1916832"/>
            <a:ext cx="7032104" cy="3528392"/>
          </a:xfrm>
          <a:custGeom>
            <a:avLst/>
            <a:gdLst>
              <a:gd name="connsiteX0" fmla="*/ 0 w 6888162"/>
              <a:gd name="connsiteY0" fmla="*/ 0 h 6858000"/>
              <a:gd name="connsiteX1" fmla="*/ 6888162 w 6888162"/>
              <a:gd name="connsiteY1" fmla="*/ 0 h 6858000"/>
              <a:gd name="connsiteX2" fmla="*/ 6888162 w 6888162"/>
              <a:gd name="connsiteY2" fmla="*/ 6858000 h 6858000"/>
              <a:gd name="connsiteX3" fmla="*/ 0 w 688816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88162" h="6858000">
                <a:moveTo>
                  <a:pt x="0" y="0"/>
                </a:moveTo>
                <a:lnTo>
                  <a:pt x="6888162" y="0"/>
                </a:lnTo>
                <a:lnTo>
                  <a:pt x="6888162" y="6858000"/>
                </a:lnTo>
                <a:lnTo>
                  <a:pt x="0" y="6858000"/>
                </a:lnTo>
                <a:close/>
              </a:path>
            </a:pathLst>
          </a:custGeom>
          <a:solidFill>
            <a:schemeClr val="bg2">
              <a:lumMod val="90000"/>
            </a:schemeClr>
          </a:solidFill>
        </p:spPr>
        <p:txBody>
          <a:bodyPr wrap="square">
            <a:noAutofit/>
          </a:bodyPr>
          <a:lstStyle>
            <a:lvl1pPr>
              <a:defRPr>
                <a:solidFill>
                  <a:schemeClr val="tx1">
                    <a:lumMod val="50000"/>
                    <a:lumOff val="50000"/>
                  </a:schemeClr>
                </a:solidFill>
              </a:defRPr>
            </a:lvl1pPr>
          </a:lstStyle>
          <a:p>
            <a:r>
              <a:rPr lang="de-DE"/>
              <a:t>Insert Picture and send </a:t>
            </a:r>
            <a:r>
              <a:rPr lang="de-DE" err="1"/>
              <a:t>to</a:t>
            </a:r>
            <a:r>
              <a:rPr lang="de-DE"/>
              <a:t> back</a:t>
            </a:r>
          </a:p>
        </p:txBody>
      </p:sp>
      <p:grpSp>
        <p:nvGrpSpPr>
          <p:cNvPr id="8" name="Group 1">
            <a:extLst>
              <a:ext uri="{FF2B5EF4-FFF2-40B4-BE49-F238E27FC236}">
                <a16:creationId xmlns:a16="http://schemas.microsoft.com/office/drawing/2014/main" id="{AA102172-14DD-5ED5-33AF-356721242379}"/>
              </a:ext>
            </a:extLst>
          </p:cNvPr>
          <p:cNvGrpSpPr>
            <a:grpSpLocks noChangeAspect="1"/>
          </p:cNvGrpSpPr>
          <p:nvPr userDrawn="1"/>
        </p:nvGrpSpPr>
        <p:grpSpPr>
          <a:xfrm>
            <a:off x="443236" y="6021288"/>
            <a:ext cx="1872000" cy="420870"/>
            <a:chOff x="5095385" y="4090756"/>
            <a:chExt cx="3033729" cy="682053"/>
          </a:xfrm>
        </p:grpSpPr>
        <p:sp>
          <p:nvSpPr>
            <p:cNvPr id="9" name="Freeform: Shape 2">
              <a:extLst>
                <a:ext uri="{FF2B5EF4-FFF2-40B4-BE49-F238E27FC236}">
                  <a16:creationId xmlns:a16="http://schemas.microsoft.com/office/drawing/2014/main" id="{21C01B30-4538-A317-44E5-BDF28A06DCAA}"/>
                </a:ext>
              </a:extLst>
            </p:cNvPr>
            <p:cNvSpPr/>
            <p:nvPr/>
          </p:nvSpPr>
          <p:spPr>
            <a:xfrm>
              <a:off x="7769592" y="4296409"/>
              <a:ext cx="355081" cy="288503"/>
            </a:xfrm>
            <a:custGeom>
              <a:avLst/>
              <a:gdLst>
                <a:gd name="connsiteX0" fmla="*/ 304324 w 457200"/>
                <a:gd name="connsiteY0" fmla="*/ 261461 h 371475"/>
                <a:gd name="connsiteX1" fmla="*/ 456724 w 457200"/>
                <a:gd name="connsiteY1" fmla="*/ 110014 h 371475"/>
                <a:gd name="connsiteX2" fmla="*/ 344329 w 457200"/>
                <a:gd name="connsiteY2" fmla="*/ 7144 h 371475"/>
                <a:gd name="connsiteX3" fmla="*/ 125254 w 457200"/>
                <a:gd name="connsiteY3" fmla="*/ 241459 h 371475"/>
                <a:gd name="connsiteX4" fmla="*/ 7144 w 457200"/>
                <a:gd name="connsiteY4" fmla="*/ 348139 h 371475"/>
                <a:gd name="connsiteX5" fmla="*/ 96679 w 457200"/>
                <a:gd name="connsiteY5" fmla="*/ 372904 h 371475"/>
                <a:gd name="connsiteX6" fmla="*/ 306229 w 457200"/>
                <a:gd name="connsiteY6" fmla="*/ 304324 h 371475"/>
                <a:gd name="connsiteX7" fmla="*/ 200501 w 457200"/>
                <a:gd name="connsiteY7" fmla="*/ 210026 h 371475"/>
                <a:gd name="connsiteX8" fmla="*/ 304324 w 457200"/>
                <a:gd name="connsiteY8" fmla="*/ 261461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7200" h="371475">
                  <a:moveTo>
                    <a:pt x="304324" y="261461"/>
                  </a:moveTo>
                  <a:cubicBezTo>
                    <a:pt x="390049" y="261461"/>
                    <a:pt x="455771" y="191929"/>
                    <a:pt x="456724" y="110014"/>
                  </a:cubicBezTo>
                  <a:cubicBezTo>
                    <a:pt x="451009" y="73819"/>
                    <a:pt x="438626" y="7144"/>
                    <a:pt x="344329" y="7144"/>
                  </a:cubicBezTo>
                  <a:cubicBezTo>
                    <a:pt x="242411" y="7144"/>
                    <a:pt x="208121" y="150019"/>
                    <a:pt x="125254" y="241459"/>
                  </a:cubicBezTo>
                  <a:cubicBezTo>
                    <a:pt x="118586" y="293846"/>
                    <a:pt x="69056" y="340519"/>
                    <a:pt x="7144" y="348139"/>
                  </a:cubicBezTo>
                  <a:cubicBezTo>
                    <a:pt x="22384" y="364331"/>
                    <a:pt x="55721" y="372904"/>
                    <a:pt x="96679" y="372904"/>
                  </a:cubicBezTo>
                  <a:cubicBezTo>
                    <a:pt x="170021" y="372904"/>
                    <a:pt x="259556" y="350996"/>
                    <a:pt x="306229" y="304324"/>
                  </a:cubicBezTo>
                  <a:cubicBezTo>
                    <a:pt x="244316" y="305276"/>
                    <a:pt x="204311" y="265271"/>
                    <a:pt x="200501" y="210026"/>
                  </a:cubicBezTo>
                  <a:cubicBezTo>
                    <a:pt x="230029" y="247174"/>
                    <a:pt x="264319" y="261461"/>
                    <a:pt x="304324" y="261461"/>
                  </a:cubicBezTo>
                  <a:close/>
                </a:path>
              </a:pathLst>
            </a:custGeom>
            <a:solidFill>
              <a:srgbClr val="17ABDB"/>
            </a:solidFill>
            <a:ln w="9525" cap="flat">
              <a:noFill/>
              <a:prstDash val="solid"/>
              <a:miter/>
            </a:ln>
          </p:spPr>
          <p:txBody>
            <a:bodyPr rtlCol="0" anchor="ctr"/>
            <a:lstStyle/>
            <a:p>
              <a:endParaRPr lang="en-US" sz="1800"/>
            </a:p>
          </p:txBody>
        </p:sp>
        <p:sp>
          <p:nvSpPr>
            <p:cNvPr id="10" name="Freeform: Shape 3">
              <a:extLst>
                <a:ext uri="{FF2B5EF4-FFF2-40B4-BE49-F238E27FC236}">
                  <a16:creationId xmlns:a16="http://schemas.microsoft.com/office/drawing/2014/main" id="{A9A8C1E0-9587-0DA1-86EF-2B2312071C5E}"/>
                </a:ext>
              </a:extLst>
            </p:cNvPr>
            <p:cNvSpPr/>
            <p:nvPr/>
          </p:nvSpPr>
          <p:spPr>
            <a:xfrm>
              <a:off x="5095385" y="4099634"/>
              <a:ext cx="2463378" cy="673175"/>
            </a:xfrm>
            <a:custGeom>
              <a:avLst/>
              <a:gdLst>
                <a:gd name="connsiteX0" fmla="*/ 3092291 w 3171825"/>
                <a:gd name="connsiteY0" fmla="*/ 287179 h 866775"/>
                <a:gd name="connsiteX1" fmla="*/ 3059907 w 3171825"/>
                <a:gd name="connsiteY1" fmla="*/ 211931 h 866775"/>
                <a:gd name="connsiteX2" fmla="*/ 3027521 w 3171825"/>
                <a:gd name="connsiteY2" fmla="*/ 218599 h 866775"/>
                <a:gd name="connsiteX3" fmla="*/ 2960846 w 3171825"/>
                <a:gd name="connsiteY3" fmla="*/ 507206 h 866775"/>
                <a:gd name="connsiteX4" fmla="*/ 2816066 w 3171825"/>
                <a:gd name="connsiteY4" fmla="*/ 178594 h 866775"/>
                <a:gd name="connsiteX5" fmla="*/ 2679859 w 3171825"/>
                <a:gd name="connsiteY5" fmla="*/ 440531 h 866775"/>
                <a:gd name="connsiteX6" fmla="*/ 2670334 w 3171825"/>
                <a:gd name="connsiteY6" fmla="*/ 319564 h 866775"/>
                <a:gd name="connsiteX7" fmla="*/ 2677001 w 3171825"/>
                <a:gd name="connsiteY7" fmla="*/ 254794 h 866775"/>
                <a:gd name="connsiteX8" fmla="*/ 2611279 w 3171825"/>
                <a:gd name="connsiteY8" fmla="*/ 209074 h 866775"/>
                <a:gd name="connsiteX9" fmla="*/ 2533174 w 3171825"/>
                <a:gd name="connsiteY9" fmla="*/ 510064 h 866775"/>
                <a:gd name="connsiteX10" fmla="*/ 2470309 w 3171825"/>
                <a:gd name="connsiteY10" fmla="*/ 292894 h 866775"/>
                <a:gd name="connsiteX11" fmla="*/ 2405539 w 3171825"/>
                <a:gd name="connsiteY11" fmla="*/ 208121 h 866775"/>
                <a:gd name="connsiteX12" fmla="*/ 2325529 w 3171825"/>
                <a:gd name="connsiteY12" fmla="*/ 494824 h 866775"/>
                <a:gd name="connsiteX13" fmla="*/ 2206466 w 3171825"/>
                <a:gd name="connsiteY13" fmla="*/ 211931 h 866775"/>
                <a:gd name="connsiteX14" fmla="*/ 2087404 w 3171825"/>
                <a:gd name="connsiteY14" fmla="*/ 479584 h 866775"/>
                <a:gd name="connsiteX15" fmla="*/ 1983581 w 3171825"/>
                <a:gd name="connsiteY15" fmla="*/ 178594 h 866775"/>
                <a:gd name="connsiteX16" fmla="*/ 1877854 w 3171825"/>
                <a:gd name="connsiteY16" fmla="*/ 391954 h 866775"/>
                <a:gd name="connsiteX17" fmla="*/ 1867376 w 3171825"/>
                <a:gd name="connsiteY17" fmla="*/ 390049 h 866775"/>
                <a:gd name="connsiteX18" fmla="*/ 1866424 w 3171825"/>
                <a:gd name="connsiteY18" fmla="*/ 327184 h 866775"/>
                <a:gd name="connsiteX19" fmla="*/ 1807369 w 3171825"/>
                <a:gd name="connsiteY19" fmla="*/ 202406 h 866775"/>
                <a:gd name="connsiteX20" fmla="*/ 1654969 w 3171825"/>
                <a:gd name="connsiteY20" fmla="*/ 512921 h 866775"/>
                <a:gd name="connsiteX21" fmla="*/ 1592104 w 3171825"/>
                <a:gd name="connsiteY21" fmla="*/ 483394 h 866775"/>
                <a:gd name="connsiteX22" fmla="*/ 1719739 w 3171825"/>
                <a:gd name="connsiteY22" fmla="*/ 306229 h 866775"/>
                <a:gd name="connsiteX23" fmla="*/ 1619726 w 3171825"/>
                <a:gd name="connsiteY23" fmla="*/ 202406 h 866775"/>
                <a:gd name="connsiteX24" fmla="*/ 1483519 w 3171825"/>
                <a:gd name="connsiteY24" fmla="*/ 369094 h 866775"/>
                <a:gd name="connsiteX25" fmla="*/ 1503521 w 3171825"/>
                <a:gd name="connsiteY25" fmla="*/ 473869 h 866775"/>
                <a:gd name="connsiteX26" fmla="*/ 1418749 w 3171825"/>
                <a:gd name="connsiteY26" fmla="*/ 512921 h 866775"/>
                <a:gd name="connsiteX27" fmla="*/ 1400651 w 3171825"/>
                <a:gd name="connsiteY27" fmla="*/ 274796 h 866775"/>
                <a:gd name="connsiteX28" fmla="*/ 1336834 w 3171825"/>
                <a:gd name="connsiteY28" fmla="*/ 326231 h 866775"/>
                <a:gd name="connsiteX29" fmla="*/ 1262539 w 3171825"/>
                <a:gd name="connsiteY29" fmla="*/ 479584 h 866775"/>
                <a:gd name="connsiteX30" fmla="*/ 1223486 w 3171825"/>
                <a:gd name="connsiteY30" fmla="*/ 421481 h 866775"/>
                <a:gd name="connsiteX31" fmla="*/ 1402556 w 3171825"/>
                <a:gd name="connsiteY31" fmla="*/ 250031 h 866775"/>
                <a:gd name="connsiteX32" fmla="*/ 1343501 w 3171825"/>
                <a:gd name="connsiteY32" fmla="*/ 192881 h 866775"/>
                <a:gd name="connsiteX33" fmla="*/ 1181576 w 3171825"/>
                <a:gd name="connsiteY33" fmla="*/ 290989 h 866775"/>
                <a:gd name="connsiteX34" fmla="*/ 1086326 w 3171825"/>
                <a:gd name="connsiteY34" fmla="*/ 385286 h 866775"/>
                <a:gd name="connsiteX35" fmla="*/ 1088231 w 3171825"/>
                <a:gd name="connsiteY35" fmla="*/ 358616 h 866775"/>
                <a:gd name="connsiteX36" fmla="*/ 974884 w 3171825"/>
                <a:gd name="connsiteY36" fmla="*/ 204311 h 866775"/>
                <a:gd name="connsiteX37" fmla="*/ 883444 w 3171825"/>
                <a:gd name="connsiteY37" fmla="*/ 273844 h 866775"/>
                <a:gd name="connsiteX38" fmla="*/ 846296 w 3171825"/>
                <a:gd name="connsiteY38" fmla="*/ 213836 h 866775"/>
                <a:gd name="connsiteX39" fmla="*/ 805339 w 3171825"/>
                <a:gd name="connsiteY39" fmla="*/ 224314 h 866775"/>
                <a:gd name="connsiteX40" fmla="*/ 814864 w 3171825"/>
                <a:gd name="connsiteY40" fmla="*/ 334804 h 866775"/>
                <a:gd name="connsiteX41" fmla="*/ 742474 w 3171825"/>
                <a:gd name="connsiteY41" fmla="*/ 520541 h 866775"/>
                <a:gd name="connsiteX42" fmla="*/ 691991 w 3171825"/>
                <a:gd name="connsiteY42" fmla="*/ 309086 h 866775"/>
                <a:gd name="connsiteX43" fmla="*/ 671989 w 3171825"/>
                <a:gd name="connsiteY43" fmla="*/ 305276 h 866775"/>
                <a:gd name="connsiteX44" fmla="*/ 621506 w 3171825"/>
                <a:gd name="connsiteY44" fmla="*/ 399574 h 866775"/>
                <a:gd name="connsiteX45" fmla="*/ 539591 w 3171825"/>
                <a:gd name="connsiteY45" fmla="*/ 512921 h 866775"/>
                <a:gd name="connsiteX46" fmla="*/ 495776 w 3171825"/>
                <a:gd name="connsiteY46" fmla="*/ 443389 h 866775"/>
                <a:gd name="connsiteX47" fmla="*/ 685324 w 3171825"/>
                <a:gd name="connsiteY47" fmla="*/ 278606 h 866775"/>
                <a:gd name="connsiteX48" fmla="*/ 627221 w 3171825"/>
                <a:gd name="connsiteY48" fmla="*/ 214789 h 866775"/>
                <a:gd name="connsiteX49" fmla="*/ 437674 w 3171825"/>
                <a:gd name="connsiteY49" fmla="*/ 355759 h 866775"/>
                <a:gd name="connsiteX50" fmla="*/ 237649 w 3171825"/>
                <a:gd name="connsiteY50" fmla="*/ 529114 h 866775"/>
                <a:gd name="connsiteX51" fmla="*/ 97631 w 3171825"/>
                <a:gd name="connsiteY51" fmla="*/ 313849 h 866775"/>
                <a:gd name="connsiteX52" fmla="*/ 261461 w 3171825"/>
                <a:gd name="connsiteY52" fmla="*/ 69056 h 866775"/>
                <a:gd name="connsiteX53" fmla="*/ 329089 w 3171825"/>
                <a:gd name="connsiteY53" fmla="*/ 181451 h 866775"/>
                <a:gd name="connsiteX54" fmla="*/ 410051 w 3171825"/>
                <a:gd name="connsiteY54" fmla="*/ 121444 h 866775"/>
                <a:gd name="connsiteX55" fmla="*/ 265271 w 3171825"/>
                <a:gd name="connsiteY55" fmla="*/ 7144 h 866775"/>
                <a:gd name="connsiteX56" fmla="*/ 7144 w 3171825"/>
                <a:gd name="connsiteY56" fmla="*/ 324326 h 866775"/>
                <a:gd name="connsiteX57" fmla="*/ 220504 w 3171825"/>
                <a:gd name="connsiteY57" fmla="*/ 601504 h 866775"/>
                <a:gd name="connsiteX58" fmla="*/ 425291 w 3171825"/>
                <a:gd name="connsiteY58" fmla="*/ 472916 h 866775"/>
                <a:gd name="connsiteX59" fmla="*/ 525304 w 3171825"/>
                <a:gd name="connsiteY59" fmla="*/ 576739 h 866775"/>
                <a:gd name="connsiteX60" fmla="*/ 646271 w 3171825"/>
                <a:gd name="connsiteY60" fmla="*/ 485299 h 866775"/>
                <a:gd name="connsiteX61" fmla="*/ 734854 w 3171825"/>
                <a:gd name="connsiteY61" fmla="*/ 576739 h 866775"/>
                <a:gd name="connsiteX62" fmla="*/ 812959 w 3171825"/>
                <a:gd name="connsiteY62" fmla="*/ 532924 h 866775"/>
                <a:gd name="connsiteX63" fmla="*/ 904399 w 3171825"/>
                <a:gd name="connsiteY63" fmla="*/ 810101 h 866775"/>
                <a:gd name="connsiteX64" fmla="*/ 882491 w 3171825"/>
                <a:gd name="connsiteY64" fmla="*/ 577691 h 866775"/>
                <a:gd name="connsiteX65" fmla="*/ 969169 w 3171825"/>
                <a:gd name="connsiteY65" fmla="*/ 267176 h 866775"/>
                <a:gd name="connsiteX66" fmla="*/ 1015841 w 3171825"/>
                <a:gd name="connsiteY66" fmla="*/ 359569 h 866775"/>
                <a:gd name="connsiteX67" fmla="*/ 1007269 w 3171825"/>
                <a:gd name="connsiteY67" fmla="*/ 440531 h 866775"/>
                <a:gd name="connsiteX68" fmla="*/ 900589 w 3171825"/>
                <a:gd name="connsiteY68" fmla="*/ 545306 h 866775"/>
                <a:gd name="connsiteX69" fmla="*/ 941546 w 3171825"/>
                <a:gd name="connsiteY69" fmla="*/ 577691 h 866775"/>
                <a:gd name="connsiteX70" fmla="*/ 1072039 w 3171825"/>
                <a:gd name="connsiteY70" fmla="*/ 449104 h 866775"/>
                <a:gd name="connsiteX71" fmla="*/ 1150144 w 3171825"/>
                <a:gd name="connsiteY71" fmla="*/ 390049 h 866775"/>
                <a:gd name="connsiteX72" fmla="*/ 1149191 w 3171825"/>
                <a:gd name="connsiteY72" fmla="*/ 415766 h 866775"/>
                <a:gd name="connsiteX73" fmla="*/ 1244441 w 3171825"/>
                <a:gd name="connsiteY73" fmla="*/ 550069 h 866775"/>
                <a:gd name="connsiteX74" fmla="*/ 1349216 w 3171825"/>
                <a:gd name="connsiteY74" fmla="*/ 469106 h 866775"/>
                <a:gd name="connsiteX75" fmla="*/ 1352074 w 3171825"/>
                <a:gd name="connsiteY75" fmla="*/ 547211 h 866775"/>
                <a:gd name="connsiteX76" fmla="*/ 1155859 w 3171825"/>
                <a:gd name="connsiteY76" fmla="*/ 754856 h 866775"/>
                <a:gd name="connsiteX77" fmla="*/ 1259681 w 3171825"/>
                <a:gd name="connsiteY77" fmla="*/ 864394 h 866775"/>
                <a:gd name="connsiteX78" fmla="*/ 1419701 w 3171825"/>
                <a:gd name="connsiteY78" fmla="*/ 569119 h 866775"/>
                <a:gd name="connsiteX79" fmla="*/ 1529239 w 3171825"/>
                <a:gd name="connsiteY79" fmla="*/ 518636 h 866775"/>
                <a:gd name="connsiteX80" fmla="*/ 1640681 w 3171825"/>
                <a:gd name="connsiteY80" fmla="*/ 576739 h 866775"/>
                <a:gd name="connsiteX81" fmla="*/ 1813084 w 3171825"/>
                <a:gd name="connsiteY81" fmla="*/ 459581 h 866775"/>
                <a:gd name="connsiteX82" fmla="*/ 1868329 w 3171825"/>
                <a:gd name="connsiteY82" fmla="*/ 576739 h 866775"/>
                <a:gd name="connsiteX83" fmla="*/ 1980724 w 3171825"/>
                <a:gd name="connsiteY83" fmla="*/ 273844 h 866775"/>
                <a:gd name="connsiteX84" fmla="*/ 2074069 w 3171825"/>
                <a:gd name="connsiteY84" fmla="*/ 601504 h 866775"/>
                <a:gd name="connsiteX85" fmla="*/ 2198846 w 3171825"/>
                <a:gd name="connsiteY85" fmla="*/ 312896 h 866775"/>
                <a:gd name="connsiteX86" fmla="*/ 2307432 w 3171825"/>
                <a:gd name="connsiteY86" fmla="*/ 576739 h 866775"/>
                <a:gd name="connsiteX87" fmla="*/ 2412207 w 3171825"/>
                <a:gd name="connsiteY87" fmla="*/ 428149 h 866775"/>
                <a:gd name="connsiteX88" fmla="*/ 2521744 w 3171825"/>
                <a:gd name="connsiteY88" fmla="*/ 576739 h 866775"/>
                <a:gd name="connsiteX89" fmla="*/ 2618899 w 3171825"/>
                <a:gd name="connsiteY89" fmla="*/ 486251 h 866775"/>
                <a:gd name="connsiteX90" fmla="*/ 2670334 w 3171825"/>
                <a:gd name="connsiteY90" fmla="*/ 576739 h 866775"/>
                <a:gd name="connsiteX91" fmla="*/ 2803684 w 3171825"/>
                <a:gd name="connsiteY91" fmla="*/ 274796 h 866775"/>
                <a:gd name="connsiteX92" fmla="*/ 2947511 w 3171825"/>
                <a:gd name="connsiteY92" fmla="*/ 576739 h 866775"/>
                <a:gd name="connsiteX93" fmla="*/ 3040857 w 3171825"/>
                <a:gd name="connsiteY93" fmla="*/ 474821 h 866775"/>
                <a:gd name="connsiteX94" fmla="*/ 3121819 w 3171825"/>
                <a:gd name="connsiteY94" fmla="*/ 576739 h 866775"/>
                <a:gd name="connsiteX95" fmla="*/ 3169444 w 3171825"/>
                <a:gd name="connsiteY95" fmla="*/ 550069 h 866775"/>
                <a:gd name="connsiteX96" fmla="*/ 3092291 w 3171825"/>
                <a:gd name="connsiteY96" fmla="*/ 287179 h 866775"/>
                <a:gd name="connsiteX97" fmla="*/ 1267301 w 3171825"/>
                <a:gd name="connsiteY97" fmla="*/ 806291 h 866775"/>
                <a:gd name="connsiteX98" fmla="*/ 1226344 w 3171825"/>
                <a:gd name="connsiteY98" fmla="*/ 751999 h 866775"/>
                <a:gd name="connsiteX99" fmla="*/ 1353026 w 3171825"/>
                <a:gd name="connsiteY99" fmla="*/ 597694 h 866775"/>
                <a:gd name="connsiteX100" fmla="*/ 1267301 w 3171825"/>
                <a:gd name="connsiteY100" fmla="*/ 806291 h 866775"/>
                <a:gd name="connsiteX101" fmla="*/ 1614964 w 3171825"/>
                <a:gd name="connsiteY101" fmla="*/ 257651 h 866775"/>
                <a:gd name="connsiteX102" fmla="*/ 1653064 w 3171825"/>
                <a:gd name="connsiteY102" fmla="*/ 315754 h 866775"/>
                <a:gd name="connsiteX103" fmla="*/ 1569244 w 3171825"/>
                <a:gd name="connsiteY103" fmla="*/ 438626 h 866775"/>
                <a:gd name="connsiteX104" fmla="*/ 1614964 w 3171825"/>
                <a:gd name="connsiteY104" fmla="*/ 257651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171825" h="866775">
                  <a:moveTo>
                    <a:pt x="3092291" y="287179"/>
                  </a:moveTo>
                  <a:cubicBezTo>
                    <a:pt x="3092291" y="241459"/>
                    <a:pt x="3089434" y="211931"/>
                    <a:pt x="3059907" y="211931"/>
                  </a:cubicBezTo>
                  <a:cubicBezTo>
                    <a:pt x="3046571" y="211931"/>
                    <a:pt x="3039904" y="214789"/>
                    <a:pt x="3027521" y="218599"/>
                  </a:cubicBezTo>
                  <a:cubicBezTo>
                    <a:pt x="3037999" y="371951"/>
                    <a:pt x="3003709" y="507206"/>
                    <a:pt x="2960846" y="507206"/>
                  </a:cubicBezTo>
                  <a:cubicBezTo>
                    <a:pt x="2905601" y="507206"/>
                    <a:pt x="2933224" y="178594"/>
                    <a:pt x="2816066" y="178594"/>
                  </a:cubicBezTo>
                  <a:cubicBezTo>
                    <a:pt x="2707482" y="178594"/>
                    <a:pt x="2692241" y="440531"/>
                    <a:pt x="2679859" y="440531"/>
                  </a:cubicBezTo>
                  <a:cubicBezTo>
                    <a:pt x="2671286" y="440531"/>
                    <a:pt x="2670334" y="371951"/>
                    <a:pt x="2670334" y="319564"/>
                  </a:cubicBezTo>
                  <a:cubicBezTo>
                    <a:pt x="2675096" y="294799"/>
                    <a:pt x="2677001" y="271939"/>
                    <a:pt x="2677001" y="254794"/>
                  </a:cubicBezTo>
                  <a:cubicBezTo>
                    <a:pt x="2677001" y="230029"/>
                    <a:pt x="2667476" y="188119"/>
                    <a:pt x="2611279" y="209074"/>
                  </a:cubicBezTo>
                  <a:cubicBezTo>
                    <a:pt x="2613184" y="396716"/>
                    <a:pt x="2576036" y="510064"/>
                    <a:pt x="2533174" y="510064"/>
                  </a:cubicBezTo>
                  <a:cubicBezTo>
                    <a:pt x="2471261" y="510064"/>
                    <a:pt x="2470309" y="340519"/>
                    <a:pt x="2470309" y="292894"/>
                  </a:cubicBezTo>
                  <a:cubicBezTo>
                    <a:pt x="2470309" y="247174"/>
                    <a:pt x="2473166" y="186214"/>
                    <a:pt x="2405539" y="208121"/>
                  </a:cubicBezTo>
                  <a:cubicBezTo>
                    <a:pt x="2395061" y="371951"/>
                    <a:pt x="2352199" y="494824"/>
                    <a:pt x="2325529" y="494824"/>
                  </a:cubicBezTo>
                  <a:cubicBezTo>
                    <a:pt x="2285524" y="494824"/>
                    <a:pt x="2293144" y="211931"/>
                    <a:pt x="2206466" y="211931"/>
                  </a:cubicBezTo>
                  <a:cubicBezTo>
                    <a:pt x="2128361" y="211931"/>
                    <a:pt x="2103596" y="479584"/>
                    <a:pt x="2087404" y="479584"/>
                  </a:cubicBezTo>
                  <a:cubicBezTo>
                    <a:pt x="2057876" y="479584"/>
                    <a:pt x="2096929" y="178594"/>
                    <a:pt x="1983581" y="178594"/>
                  </a:cubicBezTo>
                  <a:cubicBezTo>
                    <a:pt x="1924526" y="178594"/>
                    <a:pt x="1900714" y="279559"/>
                    <a:pt x="1877854" y="391954"/>
                  </a:cubicBezTo>
                  <a:cubicBezTo>
                    <a:pt x="1873091" y="413861"/>
                    <a:pt x="1868329" y="414814"/>
                    <a:pt x="1867376" y="390049"/>
                  </a:cubicBezTo>
                  <a:cubicBezTo>
                    <a:pt x="1866424" y="370046"/>
                    <a:pt x="1866424" y="347186"/>
                    <a:pt x="1866424" y="327184"/>
                  </a:cubicBezTo>
                  <a:cubicBezTo>
                    <a:pt x="1894999" y="213836"/>
                    <a:pt x="1859756" y="171926"/>
                    <a:pt x="1807369" y="202406"/>
                  </a:cubicBezTo>
                  <a:cubicBezTo>
                    <a:pt x="1824514" y="411004"/>
                    <a:pt x="1728311" y="512921"/>
                    <a:pt x="1654969" y="512921"/>
                  </a:cubicBezTo>
                  <a:cubicBezTo>
                    <a:pt x="1628299" y="512921"/>
                    <a:pt x="1607344" y="501491"/>
                    <a:pt x="1592104" y="483394"/>
                  </a:cubicBezTo>
                  <a:cubicBezTo>
                    <a:pt x="1680686" y="429101"/>
                    <a:pt x="1719739" y="367189"/>
                    <a:pt x="1719739" y="306229"/>
                  </a:cubicBezTo>
                  <a:cubicBezTo>
                    <a:pt x="1719739" y="240506"/>
                    <a:pt x="1681639" y="202406"/>
                    <a:pt x="1619726" y="202406"/>
                  </a:cubicBezTo>
                  <a:cubicBezTo>
                    <a:pt x="1532096" y="202406"/>
                    <a:pt x="1483519" y="292894"/>
                    <a:pt x="1483519" y="369094"/>
                  </a:cubicBezTo>
                  <a:cubicBezTo>
                    <a:pt x="1483519" y="410051"/>
                    <a:pt x="1491139" y="445294"/>
                    <a:pt x="1503521" y="473869"/>
                  </a:cubicBezTo>
                  <a:cubicBezTo>
                    <a:pt x="1473041" y="488156"/>
                    <a:pt x="1445419" y="500539"/>
                    <a:pt x="1418749" y="512921"/>
                  </a:cubicBezTo>
                  <a:cubicBezTo>
                    <a:pt x="1416844" y="433864"/>
                    <a:pt x="1407319" y="350996"/>
                    <a:pt x="1400651" y="274796"/>
                  </a:cubicBezTo>
                  <a:cubicBezTo>
                    <a:pt x="1353979" y="262414"/>
                    <a:pt x="1340644" y="284321"/>
                    <a:pt x="1336834" y="326231"/>
                  </a:cubicBezTo>
                  <a:cubicBezTo>
                    <a:pt x="1328261" y="420529"/>
                    <a:pt x="1293971" y="479584"/>
                    <a:pt x="1262539" y="479584"/>
                  </a:cubicBezTo>
                  <a:cubicBezTo>
                    <a:pt x="1239679" y="479584"/>
                    <a:pt x="1225391" y="451009"/>
                    <a:pt x="1223486" y="421481"/>
                  </a:cubicBezTo>
                  <a:cubicBezTo>
                    <a:pt x="1214914" y="270034"/>
                    <a:pt x="1337786" y="228124"/>
                    <a:pt x="1402556" y="250031"/>
                  </a:cubicBezTo>
                  <a:cubicBezTo>
                    <a:pt x="1415891" y="216694"/>
                    <a:pt x="1401604" y="192881"/>
                    <a:pt x="1343501" y="192881"/>
                  </a:cubicBezTo>
                  <a:cubicBezTo>
                    <a:pt x="1273016" y="192881"/>
                    <a:pt x="1220629" y="235744"/>
                    <a:pt x="1181576" y="290989"/>
                  </a:cubicBezTo>
                  <a:cubicBezTo>
                    <a:pt x="1155859" y="327184"/>
                    <a:pt x="1126331" y="353854"/>
                    <a:pt x="1086326" y="385286"/>
                  </a:cubicBezTo>
                  <a:cubicBezTo>
                    <a:pt x="1087279" y="375761"/>
                    <a:pt x="1088231" y="367189"/>
                    <a:pt x="1088231" y="358616"/>
                  </a:cubicBezTo>
                  <a:cubicBezTo>
                    <a:pt x="1088231" y="251936"/>
                    <a:pt x="1030129" y="204311"/>
                    <a:pt x="974884" y="204311"/>
                  </a:cubicBezTo>
                  <a:cubicBezTo>
                    <a:pt x="929164" y="204311"/>
                    <a:pt x="900589" y="231934"/>
                    <a:pt x="883444" y="273844"/>
                  </a:cubicBezTo>
                  <a:cubicBezTo>
                    <a:pt x="879634" y="231934"/>
                    <a:pt x="871061" y="213836"/>
                    <a:pt x="846296" y="213836"/>
                  </a:cubicBezTo>
                  <a:cubicBezTo>
                    <a:pt x="835819" y="213836"/>
                    <a:pt x="821531" y="216694"/>
                    <a:pt x="805339" y="224314"/>
                  </a:cubicBezTo>
                  <a:cubicBezTo>
                    <a:pt x="812959" y="248126"/>
                    <a:pt x="814864" y="300514"/>
                    <a:pt x="814864" y="334804"/>
                  </a:cubicBezTo>
                  <a:cubicBezTo>
                    <a:pt x="814864" y="463391"/>
                    <a:pt x="777716" y="520541"/>
                    <a:pt x="742474" y="520541"/>
                  </a:cubicBezTo>
                  <a:cubicBezTo>
                    <a:pt x="701516" y="520541"/>
                    <a:pt x="695801" y="368141"/>
                    <a:pt x="691991" y="309086"/>
                  </a:cubicBezTo>
                  <a:cubicBezTo>
                    <a:pt x="687229" y="307181"/>
                    <a:pt x="681514" y="305276"/>
                    <a:pt x="671989" y="305276"/>
                  </a:cubicBezTo>
                  <a:cubicBezTo>
                    <a:pt x="635794" y="305276"/>
                    <a:pt x="631031" y="354806"/>
                    <a:pt x="621506" y="399574"/>
                  </a:cubicBezTo>
                  <a:cubicBezTo>
                    <a:pt x="611029" y="450056"/>
                    <a:pt x="582454" y="512921"/>
                    <a:pt x="539591" y="512921"/>
                  </a:cubicBezTo>
                  <a:cubicBezTo>
                    <a:pt x="513874" y="512921"/>
                    <a:pt x="497681" y="488156"/>
                    <a:pt x="495776" y="443389"/>
                  </a:cubicBezTo>
                  <a:cubicBezTo>
                    <a:pt x="491966" y="352901"/>
                    <a:pt x="567214" y="245269"/>
                    <a:pt x="685324" y="278606"/>
                  </a:cubicBezTo>
                  <a:cubicBezTo>
                    <a:pt x="700564" y="242411"/>
                    <a:pt x="676751" y="214789"/>
                    <a:pt x="627221" y="214789"/>
                  </a:cubicBezTo>
                  <a:cubicBezTo>
                    <a:pt x="540544" y="214789"/>
                    <a:pt x="469106" y="279559"/>
                    <a:pt x="437674" y="355759"/>
                  </a:cubicBezTo>
                  <a:cubicBezTo>
                    <a:pt x="406241" y="426244"/>
                    <a:pt x="350996" y="529114"/>
                    <a:pt x="237649" y="529114"/>
                  </a:cubicBezTo>
                  <a:cubicBezTo>
                    <a:pt x="157639" y="529114"/>
                    <a:pt x="97631" y="459581"/>
                    <a:pt x="97631" y="313849"/>
                  </a:cubicBezTo>
                  <a:cubicBezTo>
                    <a:pt x="97631" y="188119"/>
                    <a:pt x="176689" y="69056"/>
                    <a:pt x="261461" y="69056"/>
                  </a:cubicBezTo>
                  <a:cubicBezTo>
                    <a:pt x="320516" y="69056"/>
                    <a:pt x="333851" y="127159"/>
                    <a:pt x="329089" y="181451"/>
                  </a:cubicBezTo>
                  <a:cubicBezTo>
                    <a:pt x="359569" y="206216"/>
                    <a:pt x="410051" y="183356"/>
                    <a:pt x="410051" y="121444"/>
                  </a:cubicBezTo>
                  <a:cubicBezTo>
                    <a:pt x="410051" y="79534"/>
                    <a:pt x="375761" y="7144"/>
                    <a:pt x="265271" y="7144"/>
                  </a:cubicBezTo>
                  <a:cubicBezTo>
                    <a:pt x="128111" y="7144"/>
                    <a:pt x="7144" y="144304"/>
                    <a:pt x="7144" y="324326"/>
                  </a:cubicBezTo>
                  <a:cubicBezTo>
                    <a:pt x="7144" y="498634"/>
                    <a:pt x="95726" y="601504"/>
                    <a:pt x="220504" y="601504"/>
                  </a:cubicBezTo>
                  <a:cubicBezTo>
                    <a:pt x="299561" y="601504"/>
                    <a:pt x="373856" y="556736"/>
                    <a:pt x="425291" y="472916"/>
                  </a:cubicBezTo>
                  <a:cubicBezTo>
                    <a:pt x="438626" y="545306"/>
                    <a:pt x="488156" y="576739"/>
                    <a:pt x="525304" y="576739"/>
                  </a:cubicBezTo>
                  <a:cubicBezTo>
                    <a:pt x="585311" y="576739"/>
                    <a:pt x="624364" y="537686"/>
                    <a:pt x="646271" y="485299"/>
                  </a:cubicBezTo>
                  <a:cubicBezTo>
                    <a:pt x="659606" y="537686"/>
                    <a:pt x="688181" y="576739"/>
                    <a:pt x="734854" y="576739"/>
                  </a:cubicBezTo>
                  <a:cubicBezTo>
                    <a:pt x="768191" y="576739"/>
                    <a:pt x="793909" y="559594"/>
                    <a:pt x="812959" y="532924"/>
                  </a:cubicBezTo>
                  <a:cubicBezTo>
                    <a:pt x="805339" y="716756"/>
                    <a:pt x="795814" y="832961"/>
                    <a:pt x="904399" y="810101"/>
                  </a:cubicBezTo>
                  <a:cubicBezTo>
                    <a:pt x="887254" y="757714"/>
                    <a:pt x="882491" y="663416"/>
                    <a:pt x="882491" y="577691"/>
                  </a:cubicBezTo>
                  <a:cubicBezTo>
                    <a:pt x="882491" y="344329"/>
                    <a:pt x="920591" y="267176"/>
                    <a:pt x="969169" y="267176"/>
                  </a:cubicBezTo>
                  <a:cubicBezTo>
                    <a:pt x="1004411" y="267176"/>
                    <a:pt x="1015841" y="311944"/>
                    <a:pt x="1015841" y="359569"/>
                  </a:cubicBezTo>
                  <a:cubicBezTo>
                    <a:pt x="1015841" y="385286"/>
                    <a:pt x="1012984" y="413861"/>
                    <a:pt x="1007269" y="440531"/>
                  </a:cubicBezTo>
                  <a:cubicBezTo>
                    <a:pt x="948214" y="477679"/>
                    <a:pt x="900589" y="507206"/>
                    <a:pt x="900589" y="545306"/>
                  </a:cubicBezTo>
                  <a:cubicBezTo>
                    <a:pt x="900589" y="574834"/>
                    <a:pt x="922496" y="577691"/>
                    <a:pt x="941546" y="577691"/>
                  </a:cubicBezTo>
                  <a:cubicBezTo>
                    <a:pt x="987266" y="577691"/>
                    <a:pt x="1041559" y="532924"/>
                    <a:pt x="1072039" y="449104"/>
                  </a:cubicBezTo>
                  <a:cubicBezTo>
                    <a:pt x="1098709" y="432911"/>
                    <a:pt x="1125379" y="414814"/>
                    <a:pt x="1150144" y="390049"/>
                  </a:cubicBezTo>
                  <a:cubicBezTo>
                    <a:pt x="1149191" y="398621"/>
                    <a:pt x="1149191" y="407194"/>
                    <a:pt x="1149191" y="415766"/>
                  </a:cubicBezTo>
                  <a:cubicBezTo>
                    <a:pt x="1149191" y="499586"/>
                    <a:pt x="1185386" y="550069"/>
                    <a:pt x="1244441" y="550069"/>
                  </a:cubicBezTo>
                  <a:cubicBezTo>
                    <a:pt x="1290161" y="550069"/>
                    <a:pt x="1324451" y="517684"/>
                    <a:pt x="1349216" y="469106"/>
                  </a:cubicBezTo>
                  <a:cubicBezTo>
                    <a:pt x="1351121" y="496729"/>
                    <a:pt x="1352074" y="523399"/>
                    <a:pt x="1352074" y="547211"/>
                  </a:cubicBezTo>
                  <a:cubicBezTo>
                    <a:pt x="1258729" y="590074"/>
                    <a:pt x="1155859" y="633889"/>
                    <a:pt x="1155859" y="754856"/>
                  </a:cubicBezTo>
                  <a:cubicBezTo>
                    <a:pt x="1155859" y="817721"/>
                    <a:pt x="1201579" y="864394"/>
                    <a:pt x="1259681" y="864394"/>
                  </a:cubicBezTo>
                  <a:cubicBezTo>
                    <a:pt x="1389221" y="864394"/>
                    <a:pt x="1418749" y="728186"/>
                    <a:pt x="1419701" y="569119"/>
                  </a:cubicBezTo>
                  <a:cubicBezTo>
                    <a:pt x="1461611" y="551021"/>
                    <a:pt x="1493044" y="536734"/>
                    <a:pt x="1529239" y="518636"/>
                  </a:cubicBezTo>
                  <a:cubicBezTo>
                    <a:pt x="1560671" y="557689"/>
                    <a:pt x="1602581" y="576739"/>
                    <a:pt x="1640681" y="576739"/>
                  </a:cubicBezTo>
                  <a:cubicBezTo>
                    <a:pt x="1714024" y="576739"/>
                    <a:pt x="1768316" y="537686"/>
                    <a:pt x="1813084" y="459581"/>
                  </a:cubicBezTo>
                  <a:cubicBezTo>
                    <a:pt x="1820704" y="519589"/>
                    <a:pt x="1835944" y="576739"/>
                    <a:pt x="1868329" y="576739"/>
                  </a:cubicBezTo>
                  <a:cubicBezTo>
                    <a:pt x="1926431" y="576739"/>
                    <a:pt x="1937861" y="273844"/>
                    <a:pt x="1980724" y="273844"/>
                  </a:cubicBezTo>
                  <a:cubicBezTo>
                    <a:pt x="2014061" y="273844"/>
                    <a:pt x="1986439" y="601504"/>
                    <a:pt x="2074069" y="601504"/>
                  </a:cubicBezTo>
                  <a:cubicBezTo>
                    <a:pt x="2148364" y="601504"/>
                    <a:pt x="2162651" y="312896"/>
                    <a:pt x="2198846" y="312896"/>
                  </a:cubicBezTo>
                  <a:cubicBezTo>
                    <a:pt x="2224564" y="312896"/>
                    <a:pt x="2226469" y="576739"/>
                    <a:pt x="2307432" y="576739"/>
                  </a:cubicBezTo>
                  <a:cubicBezTo>
                    <a:pt x="2347436" y="576739"/>
                    <a:pt x="2390299" y="529114"/>
                    <a:pt x="2412207" y="428149"/>
                  </a:cubicBezTo>
                  <a:cubicBezTo>
                    <a:pt x="2422684" y="494824"/>
                    <a:pt x="2456021" y="576739"/>
                    <a:pt x="2521744" y="576739"/>
                  </a:cubicBezTo>
                  <a:cubicBezTo>
                    <a:pt x="2559844" y="576739"/>
                    <a:pt x="2593182" y="537686"/>
                    <a:pt x="2618899" y="486251"/>
                  </a:cubicBezTo>
                  <a:cubicBezTo>
                    <a:pt x="2625566" y="539591"/>
                    <a:pt x="2640807" y="576739"/>
                    <a:pt x="2670334" y="576739"/>
                  </a:cubicBezTo>
                  <a:cubicBezTo>
                    <a:pt x="2746534" y="576739"/>
                    <a:pt x="2743676" y="274796"/>
                    <a:pt x="2803684" y="274796"/>
                  </a:cubicBezTo>
                  <a:cubicBezTo>
                    <a:pt x="2850357" y="274796"/>
                    <a:pt x="2836069" y="576739"/>
                    <a:pt x="2947511" y="576739"/>
                  </a:cubicBezTo>
                  <a:cubicBezTo>
                    <a:pt x="3000851" y="576739"/>
                    <a:pt x="3025616" y="531971"/>
                    <a:pt x="3040857" y="474821"/>
                  </a:cubicBezTo>
                  <a:cubicBezTo>
                    <a:pt x="3061811" y="558641"/>
                    <a:pt x="3094196" y="576739"/>
                    <a:pt x="3121819" y="576739"/>
                  </a:cubicBezTo>
                  <a:cubicBezTo>
                    <a:pt x="3138964" y="576739"/>
                    <a:pt x="3152299" y="571024"/>
                    <a:pt x="3169444" y="550069"/>
                  </a:cubicBezTo>
                  <a:cubicBezTo>
                    <a:pt x="3085624" y="511969"/>
                    <a:pt x="3092291" y="375761"/>
                    <a:pt x="3092291" y="287179"/>
                  </a:cubicBezTo>
                  <a:close/>
                  <a:moveTo>
                    <a:pt x="1267301" y="806291"/>
                  </a:moveTo>
                  <a:cubicBezTo>
                    <a:pt x="1240631" y="806291"/>
                    <a:pt x="1226344" y="780574"/>
                    <a:pt x="1226344" y="751999"/>
                  </a:cubicBezTo>
                  <a:cubicBezTo>
                    <a:pt x="1226344" y="674846"/>
                    <a:pt x="1283494" y="632936"/>
                    <a:pt x="1353026" y="597694"/>
                  </a:cubicBezTo>
                  <a:cubicBezTo>
                    <a:pt x="1349216" y="768191"/>
                    <a:pt x="1310164" y="806291"/>
                    <a:pt x="1267301" y="806291"/>
                  </a:cubicBezTo>
                  <a:close/>
                  <a:moveTo>
                    <a:pt x="1614964" y="257651"/>
                  </a:moveTo>
                  <a:cubicBezTo>
                    <a:pt x="1640681" y="257651"/>
                    <a:pt x="1655921" y="281464"/>
                    <a:pt x="1653064" y="315754"/>
                  </a:cubicBezTo>
                  <a:cubicBezTo>
                    <a:pt x="1650206" y="355759"/>
                    <a:pt x="1620679" y="402431"/>
                    <a:pt x="1569244" y="438626"/>
                  </a:cubicBezTo>
                  <a:cubicBezTo>
                    <a:pt x="1543526" y="362426"/>
                    <a:pt x="1563529" y="257651"/>
                    <a:pt x="1614964" y="257651"/>
                  </a:cubicBezTo>
                  <a:close/>
                </a:path>
              </a:pathLst>
            </a:custGeom>
            <a:solidFill>
              <a:srgbClr val="0072AF"/>
            </a:solidFill>
            <a:ln w="9525" cap="flat">
              <a:noFill/>
              <a:prstDash val="solid"/>
              <a:miter/>
            </a:ln>
          </p:spPr>
          <p:txBody>
            <a:bodyPr rtlCol="0" anchor="ctr"/>
            <a:lstStyle/>
            <a:p>
              <a:endParaRPr lang="en-US" sz="1800"/>
            </a:p>
          </p:txBody>
        </p:sp>
        <p:sp>
          <p:nvSpPr>
            <p:cNvPr id="11" name="Freeform: Shape 4">
              <a:extLst>
                <a:ext uri="{FF2B5EF4-FFF2-40B4-BE49-F238E27FC236}">
                  <a16:creationId xmlns:a16="http://schemas.microsoft.com/office/drawing/2014/main" id="{B65EA192-75EF-F13F-0CC2-C84DE74A65A7}"/>
                </a:ext>
              </a:extLst>
            </p:cNvPr>
            <p:cNvSpPr/>
            <p:nvPr/>
          </p:nvSpPr>
          <p:spPr>
            <a:xfrm>
              <a:off x="6951400" y="4132898"/>
              <a:ext cx="73975" cy="81373"/>
            </a:xfrm>
            <a:custGeom>
              <a:avLst/>
              <a:gdLst>
                <a:gd name="connsiteX0" fmla="*/ 51942 w 95250"/>
                <a:gd name="connsiteY0" fmla="*/ 99569 h 104775"/>
                <a:gd name="connsiteX1" fmla="*/ 93853 w 95250"/>
                <a:gd name="connsiteY1" fmla="*/ 51944 h 104775"/>
                <a:gd name="connsiteX2" fmla="*/ 51942 w 95250"/>
                <a:gd name="connsiteY2" fmla="*/ 7176 h 104775"/>
                <a:gd name="connsiteX3" fmla="*/ 7175 w 95250"/>
                <a:gd name="connsiteY3" fmla="*/ 54801 h 104775"/>
                <a:gd name="connsiteX4" fmla="*/ 51942 w 95250"/>
                <a:gd name="connsiteY4" fmla="*/ 99569 h 10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104775">
                  <a:moveTo>
                    <a:pt x="51942" y="99569"/>
                  </a:moveTo>
                  <a:cubicBezTo>
                    <a:pt x="76707" y="98616"/>
                    <a:pt x="93853" y="77661"/>
                    <a:pt x="93853" y="51944"/>
                  </a:cubicBezTo>
                  <a:cubicBezTo>
                    <a:pt x="93853" y="26226"/>
                    <a:pt x="76707" y="6224"/>
                    <a:pt x="51942" y="7176"/>
                  </a:cubicBezTo>
                  <a:cubicBezTo>
                    <a:pt x="27178" y="8129"/>
                    <a:pt x="7175" y="29084"/>
                    <a:pt x="7175" y="54801"/>
                  </a:cubicBezTo>
                  <a:cubicBezTo>
                    <a:pt x="6222" y="80519"/>
                    <a:pt x="27178" y="100521"/>
                    <a:pt x="51942" y="99569"/>
                  </a:cubicBezTo>
                  <a:close/>
                </a:path>
              </a:pathLst>
            </a:custGeom>
            <a:solidFill>
              <a:srgbClr val="0072AF"/>
            </a:solidFill>
            <a:ln w="9525" cap="flat">
              <a:noFill/>
              <a:prstDash val="solid"/>
              <a:miter/>
            </a:ln>
          </p:spPr>
          <p:txBody>
            <a:bodyPr rtlCol="0" anchor="ctr"/>
            <a:lstStyle/>
            <a:p>
              <a:endParaRPr lang="en-US" sz="1800"/>
            </a:p>
          </p:txBody>
        </p:sp>
        <p:sp>
          <p:nvSpPr>
            <p:cNvPr id="12" name="Freeform: Shape 14">
              <a:extLst>
                <a:ext uri="{FF2B5EF4-FFF2-40B4-BE49-F238E27FC236}">
                  <a16:creationId xmlns:a16="http://schemas.microsoft.com/office/drawing/2014/main" id="{A48BD9AC-7231-CA62-C64B-046F4398B636}"/>
                </a:ext>
              </a:extLst>
            </p:cNvPr>
            <p:cNvSpPr/>
            <p:nvPr/>
          </p:nvSpPr>
          <p:spPr>
            <a:xfrm>
              <a:off x="7433743" y="4146951"/>
              <a:ext cx="73975" cy="73975"/>
            </a:xfrm>
            <a:custGeom>
              <a:avLst/>
              <a:gdLst>
                <a:gd name="connsiteX0" fmla="*/ 48101 w 95250"/>
                <a:gd name="connsiteY0" fmla="*/ 94808 h 95250"/>
                <a:gd name="connsiteX1" fmla="*/ 89059 w 95250"/>
                <a:gd name="connsiteY1" fmla="*/ 49088 h 95250"/>
                <a:gd name="connsiteX2" fmla="*/ 48101 w 95250"/>
                <a:gd name="connsiteY2" fmla="*/ 7178 h 95250"/>
                <a:gd name="connsiteX3" fmla="*/ 7144 w 95250"/>
                <a:gd name="connsiteY3" fmla="*/ 52898 h 95250"/>
                <a:gd name="connsiteX4" fmla="*/ 48101 w 95250"/>
                <a:gd name="connsiteY4" fmla="*/ 94808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48101" y="94808"/>
                  </a:moveTo>
                  <a:cubicBezTo>
                    <a:pt x="70961" y="93856"/>
                    <a:pt x="89059" y="73853"/>
                    <a:pt x="89059" y="49088"/>
                  </a:cubicBezTo>
                  <a:cubicBezTo>
                    <a:pt x="89059" y="25275"/>
                    <a:pt x="70961" y="6225"/>
                    <a:pt x="48101" y="7178"/>
                  </a:cubicBezTo>
                  <a:cubicBezTo>
                    <a:pt x="25241" y="8131"/>
                    <a:pt x="7144" y="28133"/>
                    <a:pt x="7144" y="52898"/>
                  </a:cubicBezTo>
                  <a:cubicBezTo>
                    <a:pt x="8096" y="76711"/>
                    <a:pt x="26194" y="95761"/>
                    <a:pt x="48101" y="94808"/>
                  </a:cubicBezTo>
                  <a:close/>
                </a:path>
              </a:pathLst>
            </a:custGeom>
            <a:solidFill>
              <a:srgbClr val="0072AF"/>
            </a:solidFill>
            <a:ln w="9525" cap="flat">
              <a:noFill/>
              <a:prstDash val="solid"/>
              <a:miter/>
            </a:ln>
          </p:spPr>
          <p:txBody>
            <a:bodyPr rtlCol="0" anchor="ctr"/>
            <a:lstStyle/>
            <a:p>
              <a:endParaRPr lang="en-US" sz="1800"/>
            </a:p>
          </p:txBody>
        </p:sp>
        <p:sp>
          <p:nvSpPr>
            <p:cNvPr id="13" name="Freeform: Shape 20">
              <a:extLst>
                <a:ext uri="{FF2B5EF4-FFF2-40B4-BE49-F238E27FC236}">
                  <a16:creationId xmlns:a16="http://schemas.microsoft.com/office/drawing/2014/main" id="{E90D6E4E-CBEC-C140-FE24-C2FD729A0A29}"/>
                </a:ext>
              </a:extLst>
            </p:cNvPr>
            <p:cNvSpPr/>
            <p:nvPr/>
          </p:nvSpPr>
          <p:spPr>
            <a:xfrm>
              <a:off x="7589095" y="4090756"/>
              <a:ext cx="540019" cy="451249"/>
            </a:xfrm>
            <a:custGeom>
              <a:avLst/>
              <a:gdLst>
                <a:gd name="connsiteX0" fmla="*/ 689134 w 695325"/>
                <a:gd name="connsiteY0" fmla="*/ 368141 h 581025"/>
                <a:gd name="connsiteX1" fmla="*/ 571024 w 695325"/>
                <a:gd name="connsiteY1" fmla="*/ 127159 h 581025"/>
                <a:gd name="connsiteX2" fmla="*/ 388144 w 695325"/>
                <a:gd name="connsiteY2" fmla="*/ 13811 h 581025"/>
                <a:gd name="connsiteX3" fmla="*/ 371951 w 695325"/>
                <a:gd name="connsiteY3" fmla="*/ 7144 h 581025"/>
                <a:gd name="connsiteX4" fmla="*/ 371951 w 695325"/>
                <a:gd name="connsiteY4" fmla="*/ 7144 h 581025"/>
                <a:gd name="connsiteX5" fmla="*/ 371951 w 695325"/>
                <a:gd name="connsiteY5" fmla="*/ 7144 h 581025"/>
                <a:gd name="connsiteX6" fmla="*/ 7144 w 695325"/>
                <a:gd name="connsiteY6" fmla="*/ 383381 h 581025"/>
                <a:gd name="connsiteX7" fmla="*/ 132874 w 695325"/>
                <a:gd name="connsiteY7" fmla="*/ 569119 h 581025"/>
                <a:gd name="connsiteX8" fmla="*/ 262414 w 695325"/>
                <a:gd name="connsiteY8" fmla="*/ 571976 h 581025"/>
                <a:gd name="connsiteX9" fmla="*/ 358616 w 695325"/>
                <a:gd name="connsiteY9" fmla="*/ 506254 h 581025"/>
                <a:gd name="connsiteX10" fmla="*/ 577692 w 695325"/>
                <a:gd name="connsiteY10" fmla="*/ 271939 h 581025"/>
                <a:gd name="connsiteX11" fmla="*/ 690086 w 695325"/>
                <a:gd name="connsiteY11" fmla="*/ 374809 h 581025"/>
                <a:gd name="connsiteX12" fmla="*/ 689134 w 695325"/>
                <a:gd name="connsiteY12" fmla="*/ 368141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95325" h="581025">
                  <a:moveTo>
                    <a:pt x="689134" y="368141"/>
                  </a:moveTo>
                  <a:cubicBezTo>
                    <a:pt x="687229" y="271939"/>
                    <a:pt x="641509" y="191929"/>
                    <a:pt x="571024" y="127159"/>
                  </a:cubicBezTo>
                  <a:cubicBezTo>
                    <a:pt x="517684" y="78581"/>
                    <a:pt x="453866" y="41434"/>
                    <a:pt x="388144" y="13811"/>
                  </a:cubicBezTo>
                  <a:cubicBezTo>
                    <a:pt x="382429" y="11906"/>
                    <a:pt x="377666" y="9049"/>
                    <a:pt x="371951" y="7144"/>
                  </a:cubicBezTo>
                  <a:lnTo>
                    <a:pt x="371951" y="7144"/>
                  </a:lnTo>
                  <a:cubicBezTo>
                    <a:pt x="371951" y="7144"/>
                    <a:pt x="371951" y="7144"/>
                    <a:pt x="371951" y="7144"/>
                  </a:cubicBezTo>
                  <a:cubicBezTo>
                    <a:pt x="290036" y="105251"/>
                    <a:pt x="7144" y="178594"/>
                    <a:pt x="7144" y="383381"/>
                  </a:cubicBezTo>
                  <a:cubicBezTo>
                    <a:pt x="7144" y="463391"/>
                    <a:pt x="57626" y="538639"/>
                    <a:pt x="132874" y="569119"/>
                  </a:cubicBezTo>
                  <a:cubicBezTo>
                    <a:pt x="175736" y="585311"/>
                    <a:pt x="219551" y="586264"/>
                    <a:pt x="262414" y="571976"/>
                  </a:cubicBezTo>
                  <a:cubicBezTo>
                    <a:pt x="300514" y="559594"/>
                    <a:pt x="332899" y="535781"/>
                    <a:pt x="358616" y="506254"/>
                  </a:cubicBezTo>
                  <a:cubicBezTo>
                    <a:pt x="441484" y="413861"/>
                    <a:pt x="475774" y="271939"/>
                    <a:pt x="577692" y="271939"/>
                  </a:cubicBezTo>
                  <a:cubicBezTo>
                    <a:pt x="671036" y="271939"/>
                    <a:pt x="683419" y="338614"/>
                    <a:pt x="690086" y="374809"/>
                  </a:cubicBezTo>
                  <a:cubicBezTo>
                    <a:pt x="689134" y="373856"/>
                    <a:pt x="689134" y="371951"/>
                    <a:pt x="689134" y="368141"/>
                  </a:cubicBezTo>
                  <a:close/>
                </a:path>
              </a:pathLst>
            </a:custGeom>
            <a:solidFill>
              <a:srgbClr val="0072AF"/>
            </a:solidFill>
            <a:ln w="9525" cap="flat">
              <a:noFill/>
              <a:prstDash val="solid"/>
              <a:miter/>
            </a:ln>
          </p:spPr>
          <p:txBody>
            <a:bodyPr rtlCol="0" anchor="ctr"/>
            <a:lstStyle/>
            <a:p>
              <a:endParaRPr lang="en-US" sz="1800"/>
            </a:p>
          </p:txBody>
        </p:sp>
      </p:grpSp>
      <p:sp>
        <p:nvSpPr>
          <p:cNvPr id="19" name="Text Placeholder 8">
            <a:extLst>
              <a:ext uri="{FF2B5EF4-FFF2-40B4-BE49-F238E27FC236}">
                <a16:creationId xmlns:a16="http://schemas.microsoft.com/office/drawing/2014/main" id="{DE3C410B-B58E-46DB-B5F0-7F515E223DD9}"/>
              </a:ext>
            </a:extLst>
          </p:cNvPr>
          <p:cNvSpPr>
            <a:spLocks noGrp="1"/>
          </p:cNvSpPr>
          <p:nvPr>
            <p:ph type="body" sz="quarter" idx="12" hasCustomPrompt="1"/>
          </p:nvPr>
        </p:nvSpPr>
        <p:spPr>
          <a:xfrm>
            <a:off x="407368" y="3341212"/>
            <a:ext cx="4609034" cy="215444"/>
          </a:xfrm>
        </p:spPr>
        <p:txBody>
          <a:bodyPr vert="horz" wrap="square" lIns="18000" tIns="0" rIns="0" bIns="0" rtlCol="0" anchor="t" anchorCtr="0">
            <a:spAutoFit/>
          </a:bodyPr>
          <a:lstStyle>
            <a:lvl1pPr>
              <a:defRPr lang="en-US" sz="1400" dirty="0">
                <a:latin typeface="Ubuntu Light" panose="020B0304030602030204" pitchFamily="34" charset="0"/>
              </a:defRPr>
            </a:lvl1pPr>
          </a:lstStyle>
          <a:p>
            <a:pPr lvl="0"/>
            <a:r>
              <a:rPr lang="en-US"/>
              <a:t>Optional: Click to insert name</a:t>
            </a:r>
          </a:p>
        </p:txBody>
      </p:sp>
      <p:sp>
        <p:nvSpPr>
          <p:cNvPr id="6" name="Subtitle">
            <a:extLst>
              <a:ext uri="{FF2B5EF4-FFF2-40B4-BE49-F238E27FC236}">
                <a16:creationId xmlns:a16="http://schemas.microsoft.com/office/drawing/2014/main" id="{A6C182ED-7FBB-D436-05D8-96E184F17BD0}"/>
              </a:ext>
            </a:extLst>
          </p:cNvPr>
          <p:cNvSpPr>
            <a:spLocks noGrp="1"/>
          </p:cNvSpPr>
          <p:nvPr>
            <p:ph type="subTitle" idx="1"/>
          </p:nvPr>
        </p:nvSpPr>
        <p:spPr>
          <a:xfrm>
            <a:off x="407368" y="2924944"/>
            <a:ext cx="4609034" cy="246221"/>
          </a:xfrm>
          <a:prstGeom prst="rect">
            <a:avLst/>
          </a:prstGeom>
        </p:spPr>
        <p:txBody>
          <a:bodyPr wrap="square" lIns="18000" tIns="0" rIns="0" anchor="t" anchorCtr="0">
            <a:spAutoFit/>
          </a:bodyPr>
          <a:lstStyle>
            <a:lvl1pPr marL="0" indent="0" algn="l">
              <a:buNone/>
              <a:defRPr sz="1600">
                <a:solidFill>
                  <a:schemeClr val="tx1"/>
                </a:solidFill>
                <a:latin typeface="Ubuntu Light" panose="020B0304030602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7" name="Title">
            <a:extLst>
              <a:ext uri="{FF2B5EF4-FFF2-40B4-BE49-F238E27FC236}">
                <a16:creationId xmlns:a16="http://schemas.microsoft.com/office/drawing/2014/main" id="{46ABBE1C-3373-50D9-4152-CA1AC4A5E7F0}"/>
              </a:ext>
            </a:extLst>
          </p:cNvPr>
          <p:cNvSpPr>
            <a:spLocks noGrp="1"/>
          </p:cNvSpPr>
          <p:nvPr>
            <p:ph type="ctrTitle" hasCustomPrompt="1"/>
          </p:nvPr>
        </p:nvSpPr>
        <p:spPr>
          <a:xfrm>
            <a:off x="407368" y="1062117"/>
            <a:ext cx="4609034" cy="1495794"/>
          </a:xfrm>
        </p:spPr>
        <p:txBody>
          <a:bodyPr wrap="square" lIns="0" tIns="0" rIns="0" bIns="0" anchor="b" anchorCtr="0">
            <a:spAutoFit/>
          </a:bodyPr>
          <a:lstStyle>
            <a:lvl1pPr algn="l">
              <a:lnSpc>
                <a:spcPct val="90000"/>
              </a:lnSpc>
              <a:tabLst>
                <a:tab pos="1258888" algn="l"/>
              </a:tabLst>
              <a:defRPr sz="5400" b="0" cap="none" baseline="0">
                <a:solidFill>
                  <a:schemeClr val="tx1"/>
                </a:solidFill>
                <a:latin typeface="+mj-lt"/>
              </a:defRPr>
            </a:lvl1pPr>
          </a:lstStyle>
          <a:p>
            <a:r>
              <a:rPr lang="fr-FR"/>
              <a:t>Modifiez le style du titre</a:t>
            </a:r>
            <a:endParaRPr lang="en-GB"/>
          </a:p>
        </p:txBody>
      </p:sp>
    </p:spTree>
    <p:extLst>
      <p:ext uri="{BB962C8B-B14F-4D97-AF65-F5344CB8AC3E}">
        <p14:creationId xmlns:p14="http://schemas.microsoft.com/office/powerpoint/2010/main" val="3292503160"/>
      </p:ext>
    </p:extLst>
  </p:cSld>
  <p:clrMapOvr>
    <a:masterClrMapping/>
  </p:clrMapOvr>
  <p:extLst>
    <p:ext uri="{DCECCB84-F9BA-43D5-87BE-67443E8EF086}">
      <p15:sldGuideLst xmlns:p15="http://schemas.microsoft.com/office/powerpoint/2012/main"/>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Title Slide 5b">
    <p:bg>
      <p:bgPr>
        <a:solidFill>
          <a:schemeClr val="bg2"/>
        </a:solidFill>
        <a:effectLst/>
      </p:bgPr>
    </p:bg>
    <p:spTree>
      <p:nvGrpSpPr>
        <p:cNvPr id="1" name=""/>
        <p:cNvGrpSpPr/>
        <p:nvPr/>
      </p:nvGrpSpPr>
      <p:grpSpPr>
        <a:xfrm>
          <a:off x="0" y="0"/>
          <a:ext cx="0" cy="0"/>
          <a:chOff x="0" y="0"/>
          <a:chExt cx="0" cy="0"/>
        </a:xfrm>
      </p:grpSpPr>
      <p:sp>
        <p:nvSpPr>
          <p:cNvPr id="33" name="Picture Placeholder 18">
            <a:extLst>
              <a:ext uri="{FF2B5EF4-FFF2-40B4-BE49-F238E27FC236}">
                <a16:creationId xmlns:a16="http://schemas.microsoft.com/office/drawing/2014/main" id="{3A966515-C64B-E7BB-1198-D99D16DE65B4}"/>
              </a:ext>
            </a:extLst>
          </p:cNvPr>
          <p:cNvSpPr>
            <a:spLocks noGrp="1"/>
          </p:cNvSpPr>
          <p:nvPr>
            <p:ph type="pic" sz="quarter" idx="10" hasCustomPrompt="1"/>
          </p:nvPr>
        </p:nvSpPr>
        <p:spPr>
          <a:xfrm>
            <a:off x="6096000" y="1916832"/>
            <a:ext cx="3816424" cy="4941168"/>
          </a:xfrm>
          <a:custGeom>
            <a:avLst/>
            <a:gdLst>
              <a:gd name="connsiteX0" fmla="*/ 0 w 6888162"/>
              <a:gd name="connsiteY0" fmla="*/ 0 h 6858000"/>
              <a:gd name="connsiteX1" fmla="*/ 6888162 w 6888162"/>
              <a:gd name="connsiteY1" fmla="*/ 0 h 6858000"/>
              <a:gd name="connsiteX2" fmla="*/ 6888162 w 6888162"/>
              <a:gd name="connsiteY2" fmla="*/ 6858000 h 6858000"/>
              <a:gd name="connsiteX3" fmla="*/ 0 w 688816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88162" h="6858000">
                <a:moveTo>
                  <a:pt x="0" y="0"/>
                </a:moveTo>
                <a:lnTo>
                  <a:pt x="6888162" y="0"/>
                </a:lnTo>
                <a:lnTo>
                  <a:pt x="6888162" y="6858000"/>
                </a:lnTo>
                <a:lnTo>
                  <a:pt x="0" y="6858000"/>
                </a:lnTo>
                <a:close/>
              </a:path>
            </a:pathLst>
          </a:custGeom>
          <a:solidFill>
            <a:schemeClr val="bg2">
              <a:lumMod val="90000"/>
            </a:schemeClr>
          </a:solidFill>
        </p:spPr>
        <p:txBody>
          <a:bodyPr wrap="square">
            <a:noAutofit/>
          </a:bodyPr>
          <a:lstStyle>
            <a:lvl1pPr>
              <a:defRPr>
                <a:solidFill>
                  <a:schemeClr val="tx1">
                    <a:lumMod val="50000"/>
                    <a:lumOff val="50000"/>
                  </a:schemeClr>
                </a:solidFill>
              </a:defRPr>
            </a:lvl1pPr>
          </a:lstStyle>
          <a:p>
            <a:r>
              <a:rPr lang="de-DE"/>
              <a:t>Insert Picture and send </a:t>
            </a:r>
            <a:r>
              <a:rPr lang="de-DE" err="1"/>
              <a:t>to</a:t>
            </a:r>
            <a:r>
              <a:rPr lang="de-DE"/>
              <a:t> back</a:t>
            </a:r>
          </a:p>
        </p:txBody>
      </p:sp>
      <p:sp>
        <p:nvSpPr>
          <p:cNvPr id="19" name="Text Placeholder 8">
            <a:extLst>
              <a:ext uri="{FF2B5EF4-FFF2-40B4-BE49-F238E27FC236}">
                <a16:creationId xmlns:a16="http://schemas.microsoft.com/office/drawing/2014/main" id="{DE3C410B-B58E-46DB-B5F0-7F515E223DD9}"/>
              </a:ext>
            </a:extLst>
          </p:cNvPr>
          <p:cNvSpPr>
            <a:spLocks noGrp="1"/>
          </p:cNvSpPr>
          <p:nvPr>
            <p:ph type="body" sz="quarter" idx="12" hasCustomPrompt="1"/>
          </p:nvPr>
        </p:nvSpPr>
        <p:spPr>
          <a:xfrm>
            <a:off x="407368" y="3341212"/>
            <a:ext cx="4597606" cy="215444"/>
          </a:xfrm>
        </p:spPr>
        <p:txBody>
          <a:bodyPr vert="horz" wrap="square" lIns="18000" tIns="0" rIns="0" bIns="0" rtlCol="0" anchor="t" anchorCtr="0">
            <a:spAutoFit/>
          </a:bodyPr>
          <a:lstStyle>
            <a:lvl1pPr>
              <a:defRPr lang="en-US" sz="1400" dirty="0">
                <a:latin typeface="Ubuntu Light" panose="020B0304030602030204" pitchFamily="34" charset="0"/>
              </a:defRPr>
            </a:lvl1pPr>
          </a:lstStyle>
          <a:p>
            <a:pPr lvl="0"/>
            <a:r>
              <a:rPr lang="en-US"/>
              <a:t>Optional: Click to insert name</a:t>
            </a:r>
          </a:p>
        </p:txBody>
      </p:sp>
      <p:sp>
        <p:nvSpPr>
          <p:cNvPr id="6" name="Subtitle">
            <a:extLst>
              <a:ext uri="{FF2B5EF4-FFF2-40B4-BE49-F238E27FC236}">
                <a16:creationId xmlns:a16="http://schemas.microsoft.com/office/drawing/2014/main" id="{A6C182ED-7FBB-D436-05D8-96E184F17BD0}"/>
              </a:ext>
            </a:extLst>
          </p:cNvPr>
          <p:cNvSpPr>
            <a:spLocks noGrp="1"/>
          </p:cNvSpPr>
          <p:nvPr>
            <p:ph type="subTitle" idx="1"/>
          </p:nvPr>
        </p:nvSpPr>
        <p:spPr>
          <a:xfrm>
            <a:off x="407368" y="2924944"/>
            <a:ext cx="4597606" cy="246221"/>
          </a:xfrm>
          <a:prstGeom prst="rect">
            <a:avLst/>
          </a:prstGeom>
        </p:spPr>
        <p:txBody>
          <a:bodyPr wrap="square" lIns="18000" tIns="0" rIns="0" anchor="t" anchorCtr="0">
            <a:spAutoFit/>
          </a:bodyPr>
          <a:lstStyle>
            <a:lvl1pPr marL="0" indent="0" algn="l">
              <a:buNone/>
              <a:defRPr sz="1600">
                <a:solidFill>
                  <a:schemeClr val="tx1"/>
                </a:solidFill>
                <a:latin typeface="Ubuntu Light" panose="020B0304030602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7" name="Title">
            <a:extLst>
              <a:ext uri="{FF2B5EF4-FFF2-40B4-BE49-F238E27FC236}">
                <a16:creationId xmlns:a16="http://schemas.microsoft.com/office/drawing/2014/main" id="{46ABBE1C-3373-50D9-4152-CA1AC4A5E7F0}"/>
              </a:ext>
            </a:extLst>
          </p:cNvPr>
          <p:cNvSpPr>
            <a:spLocks noGrp="1"/>
          </p:cNvSpPr>
          <p:nvPr>
            <p:ph type="ctrTitle" hasCustomPrompt="1"/>
          </p:nvPr>
        </p:nvSpPr>
        <p:spPr>
          <a:xfrm>
            <a:off x="407368" y="1053032"/>
            <a:ext cx="4597606" cy="1495794"/>
          </a:xfrm>
        </p:spPr>
        <p:txBody>
          <a:bodyPr wrap="square" lIns="0" tIns="0" rIns="0" bIns="0" anchor="b" anchorCtr="0">
            <a:spAutoFit/>
          </a:bodyPr>
          <a:lstStyle>
            <a:lvl1pPr algn="l">
              <a:lnSpc>
                <a:spcPct val="90000"/>
              </a:lnSpc>
              <a:tabLst>
                <a:tab pos="1258888" algn="l"/>
              </a:tabLst>
              <a:defRPr sz="5400" b="0" cap="none" baseline="0">
                <a:solidFill>
                  <a:schemeClr val="tx1"/>
                </a:solidFill>
                <a:latin typeface="+mj-lt"/>
              </a:defRPr>
            </a:lvl1pPr>
          </a:lstStyle>
          <a:p>
            <a:r>
              <a:rPr lang="fr-FR"/>
              <a:t>Modifiez le style du titre</a:t>
            </a:r>
            <a:endParaRPr lang="en-GB"/>
          </a:p>
        </p:txBody>
      </p:sp>
      <p:grpSp>
        <p:nvGrpSpPr>
          <p:cNvPr id="8" name="Group 1">
            <a:extLst>
              <a:ext uri="{FF2B5EF4-FFF2-40B4-BE49-F238E27FC236}">
                <a16:creationId xmlns:a16="http://schemas.microsoft.com/office/drawing/2014/main" id="{03C5622C-AFD4-93DA-3105-DD24A1095D2B}"/>
              </a:ext>
            </a:extLst>
          </p:cNvPr>
          <p:cNvGrpSpPr>
            <a:grpSpLocks noChangeAspect="1"/>
          </p:cNvGrpSpPr>
          <p:nvPr userDrawn="1"/>
        </p:nvGrpSpPr>
        <p:grpSpPr>
          <a:xfrm>
            <a:off x="443236" y="6021288"/>
            <a:ext cx="1872000" cy="420870"/>
            <a:chOff x="5095385" y="4090756"/>
            <a:chExt cx="3033729" cy="682053"/>
          </a:xfrm>
        </p:grpSpPr>
        <p:sp>
          <p:nvSpPr>
            <p:cNvPr id="9" name="Freeform: Shape 2">
              <a:extLst>
                <a:ext uri="{FF2B5EF4-FFF2-40B4-BE49-F238E27FC236}">
                  <a16:creationId xmlns:a16="http://schemas.microsoft.com/office/drawing/2014/main" id="{EC1F4AF4-B2D1-B383-5414-6A7CE220351C}"/>
                </a:ext>
              </a:extLst>
            </p:cNvPr>
            <p:cNvSpPr/>
            <p:nvPr/>
          </p:nvSpPr>
          <p:spPr>
            <a:xfrm>
              <a:off x="7769592" y="4296409"/>
              <a:ext cx="355081" cy="288503"/>
            </a:xfrm>
            <a:custGeom>
              <a:avLst/>
              <a:gdLst>
                <a:gd name="connsiteX0" fmla="*/ 304324 w 457200"/>
                <a:gd name="connsiteY0" fmla="*/ 261461 h 371475"/>
                <a:gd name="connsiteX1" fmla="*/ 456724 w 457200"/>
                <a:gd name="connsiteY1" fmla="*/ 110014 h 371475"/>
                <a:gd name="connsiteX2" fmla="*/ 344329 w 457200"/>
                <a:gd name="connsiteY2" fmla="*/ 7144 h 371475"/>
                <a:gd name="connsiteX3" fmla="*/ 125254 w 457200"/>
                <a:gd name="connsiteY3" fmla="*/ 241459 h 371475"/>
                <a:gd name="connsiteX4" fmla="*/ 7144 w 457200"/>
                <a:gd name="connsiteY4" fmla="*/ 348139 h 371475"/>
                <a:gd name="connsiteX5" fmla="*/ 96679 w 457200"/>
                <a:gd name="connsiteY5" fmla="*/ 372904 h 371475"/>
                <a:gd name="connsiteX6" fmla="*/ 306229 w 457200"/>
                <a:gd name="connsiteY6" fmla="*/ 304324 h 371475"/>
                <a:gd name="connsiteX7" fmla="*/ 200501 w 457200"/>
                <a:gd name="connsiteY7" fmla="*/ 210026 h 371475"/>
                <a:gd name="connsiteX8" fmla="*/ 304324 w 457200"/>
                <a:gd name="connsiteY8" fmla="*/ 261461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7200" h="371475">
                  <a:moveTo>
                    <a:pt x="304324" y="261461"/>
                  </a:moveTo>
                  <a:cubicBezTo>
                    <a:pt x="390049" y="261461"/>
                    <a:pt x="455771" y="191929"/>
                    <a:pt x="456724" y="110014"/>
                  </a:cubicBezTo>
                  <a:cubicBezTo>
                    <a:pt x="451009" y="73819"/>
                    <a:pt x="438626" y="7144"/>
                    <a:pt x="344329" y="7144"/>
                  </a:cubicBezTo>
                  <a:cubicBezTo>
                    <a:pt x="242411" y="7144"/>
                    <a:pt x="208121" y="150019"/>
                    <a:pt x="125254" y="241459"/>
                  </a:cubicBezTo>
                  <a:cubicBezTo>
                    <a:pt x="118586" y="293846"/>
                    <a:pt x="69056" y="340519"/>
                    <a:pt x="7144" y="348139"/>
                  </a:cubicBezTo>
                  <a:cubicBezTo>
                    <a:pt x="22384" y="364331"/>
                    <a:pt x="55721" y="372904"/>
                    <a:pt x="96679" y="372904"/>
                  </a:cubicBezTo>
                  <a:cubicBezTo>
                    <a:pt x="170021" y="372904"/>
                    <a:pt x="259556" y="350996"/>
                    <a:pt x="306229" y="304324"/>
                  </a:cubicBezTo>
                  <a:cubicBezTo>
                    <a:pt x="244316" y="305276"/>
                    <a:pt x="204311" y="265271"/>
                    <a:pt x="200501" y="210026"/>
                  </a:cubicBezTo>
                  <a:cubicBezTo>
                    <a:pt x="230029" y="247174"/>
                    <a:pt x="264319" y="261461"/>
                    <a:pt x="304324" y="261461"/>
                  </a:cubicBezTo>
                  <a:close/>
                </a:path>
              </a:pathLst>
            </a:custGeom>
            <a:solidFill>
              <a:srgbClr val="17ABDB"/>
            </a:solidFill>
            <a:ln w="9525" cap="flat">
              <a:noFill/>
              <a:prstDash val="solid"/>
              <a:miter/>
            </a:ln>
          </p:spPr>
          <p:txBody>
            <a:bodyPr rtlCol="0" anchor="ctr"/>
            <a:lstStyle/>
            <a:p>
              <a:endParaRPr lang="en-US" sz="1800"/>
            </a:p>
          </p:txBody>
        </p:sp>
        <p:sp>
          <p:nvSpPr>
            <p:cNvPr id="10" name="Freeform: Shape 3">
              <a:extLst>
                <a:ext uri="{FF2B5EF4-FFF2-40B4-BE49-F238E27FC236}">
                  <a16:creationId xmlns:a16="http://schemas.microsoft.com/office/drawing/2014/main" id="{562EA075-7E1A-57B6-FA93-F8A92DA56EC3}"/>
                </a:ext>
              </a:extLst>
            </p:cNvPr>
            <p:cNvSpPr/>
            <p:nvPr/>
          </p:nvSpPr>
          <p:spPr>
            <a:xfrm>
              <a:off x="5095385" y="4099634"/>
              <a:ext cx="2463378" cy="673175"/>
            </a:xfrm>
            <a:custGeom>
              <a:avLst/>
              <a:gdLst>
                <a:gd name="connsiteX0" fmla="*/ 3092291 w 3171825"/>
                <a:gd name="connsiteY0" fmla="*/ 287179 h 866775"/>
                <a:gd name="connsiteX1" fmla="*/ 3059907 w 3171825"/>
                <a:gd name="connsiteY1" fmla="*/ 211931 h 866775"/>
                <a:gd name="connsiteX2" fmla="*/ 3027521 w 3171825"/>
                <a:gd name="connsiteY2" fmla="*/ 218599 h 866775"/>
                <a:gd name="connsiteX3" fmla="*/ 2960846 w 3171825"/>
                <a:gd name="connsiteY3" fmla="*/ 507206 h 866775"/>
                <a:gd name="connsiteX4" fmla="*/ 2816066 w 3171825"/>
                <a:gd name="connsiteY4" fmla="*/ 178594 h 866775"/>
                <a:gd name="connsiteX5" fmla="*/ 2679859 w 3171825"/>
                <a:gd name="connsiteY5" fmla="*/ 440531 h 866775"/>
                <a:gd name="connsiteX6" fmla="*/ 2670334 w 3171825"/>
                <a:gd name="connsiteY6" fmla="*/ 319564 h 866775"/>
                <a:gd name="connsiteX7" fmla="*/ 2677001 w 3171825"/>
                <a:gd name="connsiteY7" fmla="*/ 254794 h 866775"/>
                <a:gd name="connsiteX8" fmla="*/ 2611279 w 3171825"/>
                <a:gd name="connsiteY8" fmla="*/ 209074 h 866775"/>
                <a:gd name="connsiteX9" fmla="*/ 2533174 w 3171825"/>
                <a:gd name="connsiteY9" fmla="*/ 510064 h 866775"/>
                <a:gd name="connsiteX10" fmla="*/ 2470309 w 3171825"/>
                <a:gd name="connsiteY10" fmla="*/ 292894 h 866775"/>
                <a:gd name="connsiteX11" fmla="*/ 2405539 w 3171825"/>
                <a:gd name="connsiteY11" fmla="*/ 208121 h 866775"/>
                <a:gd name="connsiteX12" fmla="*/ 2325529 w 3171825"/>
                <a:gd name="connsiteY12" fmla="*/ 494824 h 866775"/>
                <a:gd name="connsiteX13" fmla="*/ 2206466 w 3171825"/>
                <a:gd name="connsiteY13" fmla="*/ 211931 h 866775"/>
                <a:gd name="connsiteX14" fmla="*/ 2087404 w 3171825"/>
                <a:gd name="connsiteY14" fmla="*/ 479584 h 866775"/>
                <a:gd name="connsiteX15" fmla="*/ 1983581 w 3171825"/>
                <a:gd name="connsiteY15" fmla="*/ 178594 h 866775"/>
                <a:gd name="connsiteX16" fmla="*/ 1877854 w 3171825"/>
                <a:gd name="connsiteY16" fmla="*/ 391954 h 866775"/>
                <a:gd name="connsiteX17" fmla="*/ 1867376 w 3171825"/>
                <a:gd name="connsiteY17" fmla="*/ 390049 h 866775"/>
                <a:gd name="connsiteX18" fmla="*/ 1866424 w 3171825"/>
                <a:gd name="connsiteY18" fmla="*/ 327184 h 866775"/>
                <a:gd name="connsiteX19" fmla="*/ 1807369 w 3171825"/>
                <a:gd name="connsiteY19" fmla="*/ 202406 h 866775"/>
                <a:gd name="connsiteX20" fmla="*/ 1654969 w 3171825"/>
                <a:gd name="connsiteY20" fmla="*/ 512921 h 866775"/>
                <a:gd name="connsiteX21" fmla="*/ 1592104 w 3171825"/>
                <a:gd name="connsiteY21" fmla="*/ 483394 h 866775"/>
                <a:gd name="connsiteX22" fmla="*/ 1719739 w 3171825"/>
                <a:gd name="connsiteY22" fmla="*/ 306229 h 866775"/>
                <a:gd name="connsiteX23" fmla="*/ 1619726 w 3171825"/>
                <a:gd name="connsiteY23" fmla="*/ 202406 h 866775"/>
                <a:gd name="connsiteX24" fmla="*/ 1483519 w 3171825"/>
                <a:gd name="connsiteY24" fmla="*/ 369094 h 866775"/>
                <a:gd name="connsiteX25" fmla="*/ 1503521 w 3171825"/>
                <a:gd name="connsiteY25" fmla="*/ 473869 h 866775"/>
                <a:gd name="connsiteX26" fmla="*/ 1418749 w 3171825"/>
                <a:gd name="connsiteY26" fmla="*/ 512921 h 866775"/>
                <a:gd name="connsiteX27" fmla="*/ 1400651 w 3171825"/>
                <a:gd name="connsiteY27" fmla="*/ 274796 h 866775"/>
                <a:gd name="connsiteX28" fmla="*/ 1336834 w 3171825"/>
                <a:gd name="connsiteY28" fmla="*/ 326231 h 866775"/>
                <a:gd name="connsiteX29" fmla="*/ 1262539 w 3171825"/>
                <a:gd name="connsiteY29" fmla="*/ 479584 h 866775"/>
                <a:gd name="connsiteX30" fmla="*/ 1223486 w 3171825"/>
                <a:gd name="connsiteY30" fmla="*/ 421481 h 866775"/>
                <a:gd name="connsiteX31" fmla="*/ 1402556 w 3171825"/>
                <a:gd name="connsiteY31" fmla="*/ 250031 h 866775"/>
                <a:gd name="connsiteX32" fmla="*/ 1343501 w 3171825"/>
                <a:gd name="connsiteY32" fmla="*/ 192881 h 866775"/>
                <a:gd name="connsiteX33" fmla="*/ 1181576 w 3171825"/>
                <a:gd name="connsiteY33" fmla="*/ 290989 h 866775"/>
                <a:gd name="connsiteX34" fmla="*/ 1086326 w 3171825"/>
                <a:gd name="connsiteY34" fmla="*/ 385286 h 866775"/>
                <a:gd name="connsiteX35" fmla="*/ 1088231 w 3171825"/>
                <a:gd name="connsiteY35" fmla="*/ 358616 h 866775"/>
                <a:gd name="connsiteX36" fmla="*/ 974884 w 3171825"/>
                <a:gd name="connsiteY36" fmla="*/ 204311 h 866775"/>
                <a:gd name="connsiteX37" fmla="*/ 883444 w 3171825"/>
                <a:gd name="connsiteY37" fmla="*/ 273844 h 866775"/>
                <a:gd name="connsiteX38" fmla="*/ 846296 w 3171825"/>
                <a:gd name="connsiteY38" fmla="*/ 213836 h 866775"/>
                <a:gd name="connsiteX39" fmla="*/ 805339 w 3171825"/>
                <a:gd name="connsiteY39" fmla="*/ 224314 h 866775"/>
                <a:gd name="connsiteX40" fmla="*/ 814864 w 3171825"/>
                <a:gd name="connsiteY40" fmla="*/ 334804 h 866775"/>
                <a:gd name="connsiteX41" fmla="*/ 742474 w 3171825"/>
                <a:gd name="connsiteY41" fmla="*/ 520541 h 866775"/>
                <a:gd name="connsiteX42" fmla="*/ 691991 w 3171825"/>
                <a:gd name="connsiteY42" fmla="*/ 309086 h 866775"/>
                <a:gd name="connsiteX43" fmla="*/ 671989 w 3171825"/>
                <a:gd name="connsiteY43" fmla="*/ 305276 h 866775"/>
                <a:gd name="connsiteX44" fmla="*/ 621506 w 3171825"/>
                <a:gd name="connsiteY44" fmla="*/ 399574 h 866775"/>
                <a:gd name="connsiteX45" fmla="*/ 539591 w 3171825"/>
                <a:gd name="connsiteY45" fmla="*/ 512921 h 866775"/>
                <a:gd name="connsiteX46" fmla="*/ 495776 w 3171825"/>
                <a:gd name="connsiteY46" fmla="*/ 443389 h 866775"/>
                <a:gd name="connsiteX47" fmla="*/ 685324 w 3171825"/>
                <a:gd name="connsiteY47" fmla="*/ 278606 h 866775"/>
                <a:gd name="connsiteX48" fmla="*/ 627221 w 3171825"/>
                <a:gd name="connsiteY48" fmla="*/ 214789 h 866775"/>
                <a:gd name="connsiteX49" fmla="*/ 437674 w 3171825"/>
                <a:gd name="connsiteY49" fmla="*/ 355759 h 866775"/>
                <a:gd name="connsiteX50" fmla="*/ 237649 w 3171825"/>
                <a:gd name="connsiteY50" fmla="*/ 529114 h 866775"/>
                <a:gd name="connsiteX51" fmla="*/ 97631 w 3171825"/>
                <a:gd name="connsiteY51" fmla="*/ 313849 h 866775"/>
                <a:gd name="connsiteX52" fmla="*/ 261461 w 3171825"/>
                <a:gd name="connsiteY52" fmla="*/ 69056 h 866775"/>
                <a:gd name="connsiteX53" fmla="*/ 329089 w 3171825"/>
                <a:gd name="connsiteY53" fmla="*/ 181451 h 866775"/>
                <a:gd name="connsiteX54" fmla="*/ 410051 w 3171825"/>
                <a:gd name="connsiteY54" fmla="*/ 121444 h 866775"/>
                <a:gd name="connsiteX55" fmla="*/ 265271 w 3171825"/>
                <a:gd name="connsiteY55" fmla="*/ 7144 h 866775"/>
                <a:gd name="connsiteX56" fmla="*/ 7144 w 3171825"/>
                <a:gd name="connsiteY56" fmla="*/ 324326 h 866775"/>
                <a:gd name="connsiteX57" fmla="*/ 220504 w 3171825"/>
                <a:gd name="connsiteY57" fmla="*/ 601504 h 866775"/>
                <a:gd name="connsiteX58" fmla="*/ 425291 w 3171825"/>
                <a:gd name="connsiteY58" fmla="*/ 472916 h 866775"/>
                <a:gd name="connsiteX59" fmla="*/ 525304 w 3171825"/>
                <a:gd name="connsiteY59" fmla="*/ 576739 h 866775"/>
                <a:gd name="connsiteX60" fmla="*/ 646271 w 3171825"/>
                <a:gd name="connsiteY60" fmla="*/ 485299 h 866775"/>
                <a:gd name="connsiteX61" fmla="*/ 734854 w 3171825"/>
                <a:gd name="connsiteY61" fmla="*/ 576739 h 866775"/>
                <a:gd name="connsiteX62" fmla="*/ 812959 w 3171825"/>
                <a:gd name="connsiteY62" fmla="*/ 532924 h 866775"/>
                <a:gd name="connsiteX63" fmla="*/ 904399 w 3171825"/>
                <a:gd name="connsiteY63" fmla="*/ 810101 h 866775"/>
                <a:gd name="connsiteX64" fmla="*/ 882491 w 3171825"/>
                <a:gd name="connsiteY64" fmla="*/ 577691 h 866775"/>
                <a:gd name="connsiteX65" fmla="*/ 969169 w 3171825"/>
                <a:gd name="connsiteY65" fmla="*/ 267176 h 866775"/>
                <a:gd name="connsiteX66" fmla="*/ 1015841 w 3171825"/>
                <a:gd name="connsiteY66" fmla="*/ 359569 h 866775"/>
                <a:gd name="connsiteX67" fmla="*/ 1007269 w 3171825"/>
                <a:gd name="connsiteY67" fmla="*/ 440531 h 866775"/>
                <a:gd name="connsiteX68" fmla="*/ 900589 w 3171825"/>
                <a:gd name="connsiteY68" fmla="*/ 545306 h 866775"/>
                <a:gd name="connsiteX69" fmla="*/ 941546 w 3171825"/>
                <a:gd name="connsiteY69" fmla="*/ 577691 h 866775"/>
                <a:gd name="connsiteX70" fmla="*/ 1072039 w 3171825"/>
                <a:gd name="connsiteY70" fmla="*/ 449104 h 866775"/>
                <a:gd name="connsiteX71" fmla="*/ 1150144 w 3171825"/>
                <a:gd name="connsiteY71" fmla="*/ 390049 h 866775"/>
                <a:gd name="connsiteX72" fmla="*/ 1149191 w 3171825"/>
                <a:gd name="connsiteY72" fmla="*/ 415766 h 866775"/>
                <a:gd name="connsiteX73" fmla="*/ 1244441 w 3171825"/>
                <a:gd name="connsiteY73" fmla="*/ 550069 h 866775"/>
                <a:gd name="connsiteX74" fmla="*/ 1349216 w 3171825"/>
                <a:gd name="connsiteY74" fmla="*/ 469106 h 866775"/>
                <a:gd name="connsiteX75" fmla="*/ 1352074 w 3171825"/>
                <a:gd name="connsiteY75" fmla="*/ 547211 h 866775"/>
                <a:gd name="connsiteX76" fmla="*/ 1155859 w 3171825"/>
                <a:gd name="connsiteY76" fmla="*/ 754856 h 866775"/>
                <a:gd name="connsiteX77" fmla="*/ 1259681 w 3171825"/>
                <a:gd name="connsiteY77" fmla="*/ 864394 h 866775"/>
                <a:gd name="connsiteX78" fmla="*/ 1419701 w 3171825"/>
                <a:gd name="connsiteY78" fmla="*/ 569119 h 866775"/>
                <a:gd name="connsiteX79" fmla="*/ 1529239 w 3171825"/>
                <a:gd name="connsiteY79" fmla="*/ 518636 h 866775"/>
                <a:gd name="connsiteX80" fmla="*/ 1640681 w 3171825"/>
                <a:gd name="connsiteY80" fmla="*/ 576739 h 866775"/>
                <a:gd name="connsiteX81" fmla="*/ 1813084 w 3171825"/>
                <a:gd name="connsiteY81" fmla="*/ 459581 h 866775"/>
                <a:gd name="connsiteX82" fmla="*/ 1868329 w 3171825"/>
                <a:gd name="connsiteY82" fmla="*/ 576739 h 866775"/>
                <a:gd name="connsiteX83" fmla="*/ 1980724 w 3171825"/>
                <a:gd name="connsiteY83" fmla="*/ 273844 h 866775"/>
                <a:gd name="connsiteX84" fmla="*/ 2074069 w 3171825"/>
                <a:gd name="connsiteY84" fmla="*/ 601504 h 866775"/>
                <a:gd name="connsiteX85" fmla="*/ 2198846 w 3171825"/>
                <a:gd name="connsiteY85" fmla="*/ 312896 h 866775"/>
                <a:gd name="connsiteX86" fmla="*/ 2307432 w 3171825"/>
                <a:gd name="connsiteY86" fmla="*/ 576739 h 866775"/>
                <a:gd name="connsiteX87" fmla="*/ 2412207 w 3171825"/>
                <a:gd name="connsiteY87" fmla="*/ 428149 h 866775"/>
                <a:gd name="connsiteX88" fmla="*/ 2521744 w 3171825"/>
                <a:gd name="connsiteY88" fmla="*/ 576739 h 866775"/>
                <a:gd name="connsiteX89" fmla="*/ 2618899 w 3171825"/>
                <a:gd name="connsiteY89" fmla="*/ 486251 h 866775"/>
                <a:gd name="connsiteX90" fmla="*/ 2670334 w 3171825"/>
                <a:gd name="connsiteY90" fmla="*/ 576739 h 866775"/>
                <a:gd name="connsiteX91" fmla="*/ 2803684 w 3171825"/>
                <a:gd name="connsiteY91" fmla="*/ 274796 h 866775"/>
                <a:gd name="connsiteX92" fmla="*/ 2947511 w 3171825"/>
                <a:gd name="connsiteY92" fmla="*/ 576739 h 866775"/>
                <a:gd name="connsiteX93" fmla="*/ 3040857 w 3171825"/>
                <a:gd name="connsiteY93" fmla="*/ 474821 h 866775"/>
                <a:gd name="connsiteX94" fmla="*/ 3121819 w 3171825"/>
                <a:gd name="connsiteY94" fmla="*/ 576739 h 866775"/>
                <a:gd name="connsiteX95" fmla="*/ 3169444 w 3171825"/>
                <a:gd name="connsiteY95" fmla="*/ 550069 h 866775"/>
                <a:gd name="connsiteX96" fmla="*/ 3092291 w 3171825"/>
                <a:gd name="connsiteY96" fmla="*/ 287179 h 866775"/>
                <a:gd name="connsiteX97" fmla="*/ 1267301 w 3171825"/>
                <a:gd name="connsiteY97" fmla="*/ 806291 h 866775"/>
                <a:gd name="connsiteX98" fmla="*/ 1226344 w 3171825"/>
                <a:gd name="connsiteY98" fmla="*/ 751999 h 866775"/>
                <a:gd name="connsiteX99" fmla="*/ 1353026 w 3171825"/>
                <a:gd name="connsiteY99" fmla="*/ 597694 h 866775"/>
                <a:gd name="connsiteX100" fmla="*/ 1267301 w 3171825"/>
                <a:gd name="connsiteY100" fmla="*/ 806291 h 866775"/>
                <a:gd name="connsiteX101" fmla="*/ 1614964 w 3171825"/>
                <a:gd name="connsiteY101" fmla="*/ 257651 h 866775"/>
                <a:gd name="connsiteX102" fmla="*/ 1653064 w 3171825"/>
                <a:gd name="connsiteY102" fmla="*/ 315754 h 866775"/>
                <a:gd name="connsiteX103" fmla="*/ 1569244 w 3171825"/>
                <a:gd name="connsiteY103" fmla="*/ 438626 h 866775"/>
                <a:gd name="connsiteX104" fmla="*/ 1614964 w 3171825"/>
                <a:gd name="connsiteY104" fmla="*/ 257651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171825" h="866775">
                  <a:moveTo>
                    <a:pt x="3092291" y="287179"/>
                  </a:moveTo>
                  <a:cubicBezTo>
                    <a:pt x="3092291" y="241459"/>
                    <a:pt x="3089434" y="211931"/>
                    <a:pt x="3059907" y="211931"/>
                  </a:cubicBezTo>
                  <a:cubicBezTo>
                    <a:pt x="3046571" y="211931"/>
                    <a:pt x="3039904" y="214789"/>
                    <a:pt x="3027521" y="218599"/>
                  </a:cubicBezTo>
                  <a:cubicBezTo>
                    <a:pt x="3037999" y="371951"/>
                    <a:pt x="3003709" y="507206"/>
                    <a:pt x="2960846" y="507206"/>
                  </a:cubicBezTo>
                  <a:cubicBezTo>
                    <a:pt x="2905601" y="507206"/>
                    <a:pt x="2933224" y="178594"/>
                    <a:pt x="2816066" y="178594"/>
                  </a:cubicBezTo>
                  <a:cubicBezTo>
                    <a:pt x="2707482" y="178594"/>
                    <a:pt x="2692241" y="440531"/>
                    <a:pt x="2679859" y="440531"/>
                  </a:cubicBezTo>
                  <a:cubicBezTo>
                    <a:pt x="2671286" y="440531"/>
                    <a:pt x="2670334" y="371951"/>
                    <a:pt x="2670334" y="319564"/>
                  </a:cubicBezTo>
                  <a:cubicBezTo>
                    <a:pt x="2675096" y="294799"/>
                    <a:pt x="2677001" y="271939"/>
                    <a:pt x="2677001" y="254794"/>
                  </a:cubicBezTo>
                  <a:cubicBezTo>
                    <a:pt x="2677001" y="230029"/>
                    <a:pt x="2667476" y="188119"/>
                    <a:pt x="2611279" y="209074"/>
                  </a:cubicBezTo>
                  <a:cubicBezTo>
                    <a:pt x="2613184" y="396716"/>
                    <a:pt x="2576036" y="510064"/>
                    <a:pt x="2533174" y="510064"/>
                  </a:cubicBezTo>
                  <a:cubicBezTo>
                    <a:pt x="2471261" y="510064"/>
                    <a:pt x="2470309" y="340519"/>
                    <a:pt x="2470309" y="292894"/>
                  </a:cubicBezTo>
                  <a:cubicBezTo>
                    <a:pt x="2470309" y="247174"/>
                    <a:pt x="2473166" y="186214"/>
                    <a:pt x="2405539" y="208121"/>
                  </a:cubicBezTo>
                  <a:cubicBezTo>
                    <a:pt x="2395061" y="371951"/>
                    <a:pt x="2352199" y="494824"/>
                    <a:pt x="2325529" y="494824"/>
                  </a:cubicBezTo>
                  <a:cubicBezTo>
                    <a:pt x="2285524" y="494824"/>
                    <a:pt x="2293144" y="211931"/>
                    <a:pt x="2206466" y="211931"/>
                  </a:cubicBezTo>
                  <a:cubicBezTo>
                    <a:pt x="2128361" y="211931"/>
                    <a:pt x="2103596" y="479584"/>
                    <a:pt x="2087404" y="479584"/>
                  </a:cubicBezTo>
                  <a:cubicBezTo>
                    <a:pt x="2057876" y="479584"/>
                    <a:pt x="2096929" y="178594"/>
                    <a:pt x="1983581" y="178594"/>
                  </a:cubicBezTo>
                  <a:cubicBezTo>
                    <a:pt x="1924526" y="178594"/>
                    <a:pt x="1900714" y="279559"/>
                    <a:pt x="1877854" y="391954"/>
                  </a:cubicBezTo>
                  <a:cubicBezTo>
                    <a:pt x="1873091" y="413861"/>
                    <a:pt x="1868329" y="414814"/>
                    <a:pt x="1867376" y="390049"/>
                  </a:cubicBezTo>
                  <a:cubicBezTo>
                    <a:pt x="1866424" y="370046"/>
                    <a:pt x="1866424" y="347186"/>
                    <a:pt x="1866424" y="327184"/>
                  </a:cubicBezTo>
                  <a:cubicBezTo>
                    <a:pt x="1894999" y="213836"/>
                    <a:pt x="1859756" y="171926"/>
                    <a:pt x="1807369" y="202406"/>
                  </a:cubicBezTo>
                  <a:cubicBezTo>
                    <a:pt x="1824514" y="411004"/>
                    <a:pt x="1728311" y="512921"/>
                    <a:pt x="1654969" y="512921"/>
                  </a:cubicBezTo>
                  <a:cubicBezTo>
                    <a:pt x="1628299" y="512921"/>
                    <a:pt x="1607344" y="501491"/>
                    <a:pt x="1592104" y="483394"/>
                  </a:cubicBezTo>
                  <a:cubicBezTo>
                    <a:pt x="1680686" y="429101"/>
                    <a:pt x="1719739" y="367189"/>
                    <a:pt x="1719739" y="306229"/>
                  </a:cubicBezTo>
                  <a:cubicBezTo>
                    <a:pt x="1719739" y="240506"/>
                    <a:pt x="1681639" y="202406"/>
                    <a:pt x="1619726" y="202406"/>
                  </a:cubicBezTo>
                  <a:cubicBezTo>
                    <a:pt x="1532096" y="202406"/>
                    <a:pt x="1483519" y="292894"/>
                    <a:pt x="1483519" y="369094"/>
                  </a:cubicBezTo>
                  <a:cubicBezTo>
                    <a:pt x="1483519" y="410051"/>
                    <a:pt x="1491139" y="445294"/>
                    <a:pt x="1503521" y="473869"/>
                  </a:cubicBezTo>
                  <a:cubicBezTo>
                    <a:pt x="1473041" y="488156"/>
                    <a:pt x="1445419" y="500539"/>
                    <a:pt x="1418749" y="512921"/>
                  </a:cubicBezTo>
                  <a:cubicBezTo>
                    <a:pt x="1416844" y="433864"/>
                    <a:pt x="1407319" y="350996"/>
                    <a:pt x="1400651" y="274796"/>
                  </a:cubicBezTo>
                  <a:cubicBezTo>
                    <a:pt x="1353979" y="262414"/>
                    <a:pt x="1340644" y="284321"/>
                    <a:pt x="1336834" y="326231"/>
                  </a:cubicBezTo>
                  <a:cubicBezTo>
                    <a:pt x="1328261" y="420529"/>
                    <a:pt x="1293971" y="479584"/>
                    <a:pt x="1262539" y="479584"/>
                  </a:cubicBezTo>
                  <a:cubicBezTo>
                    <a:pt x="1239679" y="479584"/>
                    <a:pt x="1225391" y="451009"/>
                    <a:pt x="1223486" y="421481"/>
                  </a:cubicBezTo>
                  <a:cubicBezTo>
                    <a:pt x="1214914" y="270034"/>
                    <a:pt x="1337786" y="228124"/>
                    <a:pt x="1402556" y="250031"/>
                  </a:cubicBezTo>
                  <a:cubicBezTo>
                    <a:pt x="1415891" y="216694"/>
                    <a:pt x="1401604" y="192881"/>
                    <a:pt x="1343501" y="192881"/>
                  </a:cubicBezTo>
                  <a:cubicBezTo>
                    <a:pt x="1273016" y="192881"/>
                    <a:pt x="1220629" y="235744"/>
                    <a:pt x="1181576" y="290989"/>
                  </a:cubicBezTo>
                  <a:cubicBezTo>
                    <a:pt x="1155859" y="327184"/>
                    <a:pt x="1126331" y="353854"/>
                    <a:pt x="1086326" y="385286"/>
                  </a:cubicBezTo>
                  <a:cubicBezTo>
                    <a:pt x="1087279" y="375761"/>
                    <a:pt x="1088231" y="367189"/>
                    <a:pt x="1088231" y="358616"/>
                  </a:cubicBezTo>
                  <a:cubicBezTo>
                    <a:pt x="1088231" y="251936"/>
                    <a:pt x="1030129" y="204311"/>
                    <a:pt x="974884" y="204311"/>
                  </a:cubicBezTo>
                  <a:cubicBezTo>
                    <a:pt x="929164" y="204311"/>
                    <a:pt x="900589" y="231934"/>
                    <a:pt x="883444" y="273844"/>
                  </a:cubicBezTo>
                  <a:cubicBezTo>
                    <a:pt x="879634" y="231934"/>
                    <a:pt x="871061" y="213836"/>
                    <a:pt x="846296" y="213836"/>
                  </a:cubicBezTo>
                  <a:cubicBezTo>
                    <a:pt x="835819" y="213836"/>
                    <a:pt x="821531" y="216694"/>
                    <a:pt x="805339" y="224314"/>
                  </a:cubicBezTo>
                  <a:cubicBezTo>
                    <a:pt x="812959" y="248126"/>
                    <a:pt x="814864" y="300514"/>
                    <a:pt x="814864" y="334804"/>
                  </a:cubicBezTo>
                  <a:cubicBezTo>
                    <a:pt x="814864" y="463391"/>
                    <a:pt x="777716" y="520541"/>
                    <a:pt x="742474" y="520541"/>
                  </a:cubicBezTo>
                  <a:cubicBezTo>
                    <a:pt x="701516" y="520541"/>
                    <a:pt x="695801" y="368141"/>
                    <a:pt x="691991" y="309086"/>
                  </a:cubicBezTo>
                  <a:cubicBezTo>
                    <a:pt x="687229" y="307181"/>
                    <a:pt x="681514" y="305276"/>
                    <a:pt x="671989" y="305276"/>
                  </a:cubicBezTo>
                  <a:cubicBezTo>
                    <a:pt x="635794" y="305276"/>
                    <a:pt x="631031" y="354806"/>
                    <a:pt x="621506" y="399574"/>
                  </a:cubicBezTo>
                  <a:cubicBezTo>
                    <a:pt x="611029" y="450056"/>
                    <a:pt x="582454" y="512921"/>
                    <a:pt x="539591" y="512921"/>
                  </a:cubicBezTo>
                  <a:cubicBezTo>
                    <a:pt x="513874" y="512921"/>
                    <a:pt x="497681" y="488156"/>
                    <a:pt x="495776" y="443389"/>
                  </a:cubicBezTo>
                  <a:cubicBezTo>
                    <a:pt x="491966" y="352901"/>
                    <a:pt x="567214" y="245269"/>
                    <a:pt x="685324" y="278606"/>
                  </a:cubicBezTo>
                  <a:cubicBezTo>
                    <a:pt x="700564" y="242411"/>
                    <a:pt x="676751" y="214789"/>
                    <a:pt x="627221" y="214789"/>
                  </a:cubicBezTo>
                  <a:cubicBezTo>
                    <a:pt x="540544" y="214789"/>
                    <a:pt x="469106" y="279559"/>
                    <a:pt x="437674" y="355759"/>
                  </a:cubicBezTo>
                  <a:cubicBezTo>
                    <a:pt x="406241" y="426244"/>
                    <a:pt x="350996" y="529114"/>
                    <a:pt x="237649" y="529114"/>
                  </a:cubicBezTo>
                  <a:cubicBezTo>
                    <a:pt x="157639" y="529114"/>
                    <a:pt x="97631" y="459581"/>
                    <a:pt x="97631" y="313849"/>
                  </a:cubicBezTo>
                  <a:cubicBezTo>
                    <a:pt x="97631" y="188119"/>
                    <a:pt x="176689" y="69056"/>
                    <a:pt x="261461" y="69056"/>
                  </a:cubicBezTo>
                  <a:cubicBezTo>
                    <a:pt x="320516" y="69056"/>
                    <a:pt x="333851" y="127159"/>
                    <a:pt x="329089" y="181451"/>
                  </a:cubicBezTo>
                  <a:cubicBezTo>
                    <a:pt x="359569" y="206216"/>
                    <a:pt x="410051" y="183356"/>
                    <a:pt x="410051" y="121444"/>
                  </a:cubicBezTo>
                  <a:cubicBezTo>
                    <a:pt x="410051" y="79534"/>
                    <a:pt x="375761" y="7144"/>
                    <a:pt x="265271" y="7144"/>
                  </a:cubicBezTo>
                  <a:cubicBezTo>
                    <a:pt x="128111" y="7144"/>
                    <a:pt x="7144" y="144304"/>
                    <a:pt x="7144" y="324326"/>
                  </a:cubicBezTo>
                  <a:cubicBezTo>
                    <a:pt x="7144" y="498634"/>
                    <a:pt x="95726" y="601504"/>
                    <a:pt x="220504" y="601504"/>
                  </a:cubicBezTo>
                  <a:cubicBezTo>
                    <a:pt x="299561" y="601504"/>
                    <a:pt x="373856" y="556736"/>
                    <a:pt x="425291" y="472916"/>
                  </a:cubicBezTo>
                  <a:cubicBezTo>
                    <a:pt x="438626" y="545306"/>
                    <a:pt x="488156" y="576739"/>
                    <a:pt x="525304" y="576739"/>
                  </a:cubicBezTo>
                  <a:cubicBezTo>
                    <a:pt x="585311" y="576739"/>
                    <a:pt x="624364" y="537686"/>
                    <a:pt x="646271" y="485299"/>
                  </a:cubicBezTo>
                  <a:cubicBezTo>
                    <a:pt x="659606" y="537686"/>
                    <a:pt x="688181" y="576739"/>
                    <a:pt x="734854" y="576739"/>
                  </a:cubicBezTo>
                  <a:cubicBezTo>
                    <a:pt x="768191" y="576739"/>
                    <a:pt x="793909" y="559594"/>
                    <a:pt x="812959" y="532924"/>
                  </a:cubicBezTo>
                  <a:cubicBezTo>
                    <a:pt x="805339" y="716756"/>
                    <a:pt x="795814" y="832961"/>
                    <a:pt x="904399" y="810101"/>
                  </a:cubicBezTo>
                  <a:cubicBezTo>
                    <a:pt x="887254" y="757714"/>
                    <a:pt x="882491" y="663416"/>
                    <a:pt x="882491" y="577691"/>
                  </a:cubicBezTo>
                  <a:cubicBezTo>
                    <a:pt x="882491" y="344329"/>
                    <a:pt x="920591" y="267176"/>
                    <a:pt x="969169" y="267176"/>
                  </a:cubicBezTo>
                  <a:cubicBezTo>
                    <a:pt x="1004411" y="267176"/>
                    <a:pt x="1015841" y="311944"/>
                    <a:pt x="1015841" y="359569"/>
                  </a:cubicBezTo>
                  <a:cubicBezTo>
                    <a:pt x="1015841" y="385286"/>
                    <a:pt x="1012984" y="413861"/>
                    <a:pt x="1007269" y="440531"/>
                  </a:cubicBezTo>
                  <a:cubicBezTo>
                    <a:pt x="948214" y="477679"/>
                    <a:pt x="900589" y="507206"/>
                    <a:pt x="900589" y="545306"/>
                  </a:cubicBezTo>
                  <a:cubicBezTo>
                    <a:pt x="900589" y="574834"/>
                    <a:pt x="922496" y="577691"/>
                    <a:pt x="941546" y="577691"/>
                  </a:cubicBezTo>
                  <a:cubicBezTo>
                    <a:pt x="987266" y="577691"/>
                    <a:pt x="1041559" y="532924"/>
                    <a:pt x="1072039" y="449104"/>
                  </a:cubicBezTo>
                  <a:cubicBezTo>
                    <a:pt x="1098709" y="432911"/>
                    <a:pt x="1125379" y="414814"/>
                    <a:pt x="1150144" y="390049"/>
                  </a:cubicBezTo>
                  <a:cubicBezTo>
                    <a:pt x="1149191" y="398621"/>
                    <a:pt x="1149191" y="407194"/>
                    <a:pt x="1149191" y="415766"/>
                  </a:cubicBezTo>
                  <a:cubicBezTo>
                    <a:pt x="1149191" y="499586"/>
                    <a:pt x="1185386" y="550069"/>
                    <a:pt x="1244441" y="550069"/>
                  </a:cubicBezTo>
                  <a:cubicBezTo>
                    <a:pt x="1290161" y="550069"/>
                    <a:pt x="1324451" y="517684"/>
                    <a:pt x="1349216" y="469106"/>
                  </a:cubicBezTo>
                  <a:cubicBezTo>
                    <a:pt x="1351121" y="496729"/>
                    <a:pt x="1352074" y="523399"/>
                    <a:pt x="1352074" y="547211"/>
                  </a:cubicBezTo>
                  <a:cubicBezTo>
                    <a:pt x="1258729" y="590074"/>
                    <a:pt x="1155859" y="633889"/>
                    <a:pt x="1155859" y="754856"/>
                  </a:cubicBezTo>
                  <a:cubicBezTo>
                    <a:pt x="1155859" y="817721"/>
                    <a:pt x="1201579" y="864394"/>
                    <a:pt x="1259681" y="864394"/>
                  </a:cubicBezTo>
                  <a:cubicBezTo>
                    <a:pt x="1389221" y="864394"/>
                    <a:pt x="1418749" y="728186"/>
                    <a:pt x="1419701" y="569119"/>
                  </a:cubicBezTo>
                  <a:cubicBezTo>
                    <a:pt x="1461611" y="551021"/>
                    <a:pt x="1493044" y="536734"/>
                    <a:pt x="1529239" y="518636"/>
                  </a:cubicBezTo>
                  <a:cubicBezTo>
                    <a:pt x="1560671" y="557689"/>
                    <a:pt x="1602581" y="576739"/>
                    <a:pt x="1640681" y="576739"/>
                  </a:cubicBezTo>
                  <a:cubicBezTo>
                    <a:pt x="1714024" y="576739"/>
                    <a:pt x="1768316" y="537686"/>
                    <a:pt x="1813084" y="459581"/>
                  </a:cubicBezTo>
                  <a:cubicBezTo>
                    <a:pt x="1820704" y="519589"/>
                    <a:pt x="1835944" y="576739"/>
                    <a:pt x="1868329" y="576739"/>
                  </a:cubicBezTo>
                  <a:cubicBezTo>
                    <a:pt x="1926431" y="576739"/>
                    <a:pt x="1937861" y="273844"/>
                    <a:pt x="1980724" y="273844"/>
                  </a:cubicBezTo>
                  <a:cubicBezTo>
                    <a:pt x="2014061" y="273844"/>
                    <a:pt x="1986439" y="601504"/>
                    <a:pt x="2074069" y="601504"/>
                  </a:cubicBezTo>
                  <a:cubicBezTo>
                    <a:pt x="2148364" y="601504"/>
                    <a:pt x="2162651" y="312896"/>
                    <a:pt x="2198846" y="312896"/>
                  </a:cubicBezTo>
                  <a:cubicBezTo>
                    <a:pt x="2224564" y="312896"/>
                    <a:pt x="2226469" y="576739"/>
                    <a:pt x="2307432" y="576739"/>
                  </a:cubicBezTo>
                  <a:cubicBezTo>
                    <a:pt x="2347436" y="576739"/>
                    <a:pt x="2390299" y="529114"/>
                    <a:pt x="2412207" y="428149"/>
                  </a:cubicBezTo>
                  <a:cubicBezTo>
                    <a:pt x="2422684" y="494824"/>
                    <a:pt x="2456021" y="576739"/>
                    <a:pt x="2521744" y="576739"/>
                  </a:cubicBezTo>
                  <a:cubicBezTo>
                    <a:pt x="2559844" y="576739"/>
                    <a:pt x="2593182" y="537686"/>
                    <a:pt x="2618899" y="486251"/>
                  </a:cubicBezTo>
                  <a:cubicBezTo>
                    <a:pt x="2625566" y="539591"/>
                    <a:pt x="2640807" y="576739"/>
                    <a:pt x="2670334" y="576739"/>
                  </a:cubicBezTo>
                  <a:cubicBezTo>
                    <a:pt x="2746534" y="576739"/>
                    <a:pt x="2743676" y="274796"/>
                    <a:pt x="2803684" y="274796"/>
                  </a:cubicBezTo>
                  <a:cubicBezTo>
                    <a:pt x="2850357" y="274796"/>
                    <a:pt x="2836069" y="576739"/>
                    <a:pt x="2947511" y="576739"/>
                  </a:cubicBezTo>
                  <a:cubicBezTo>
                    <a:pt x="3000851" y="576739"/>
                    <a:pt x="3025616" y="531971"/>
                    <a:pt x="3040857" y="474821"/>
                  </a:cubicBezTo>
                  <a:cubicBezTo>
                    <a:pt x="3061811" y="558641"/>
                    <a:pt x="3094196" y="576739"/>
                    <a:pt x="3121819" y="576739"/>
                  </a:cubicBezTo>
                  <a:cubicBezTo>
                    <a:pt x="3138964" y="576739"/>
                    <a:pt x="3152299" y="571024"/>
                    <a:pt x="3169444" y="550069"/>
                  </a:cubicBezTo>
                  <a:cubicBezTo>
                    <a:pt x="3085624" y="511969"/>
                    <a:pt x="3092291" y="375761"/>
                    <a:pt x="3092291" y="287179"/>
                  </a:cubicBezTo>
                  <a:close/>
                  <a:moveTo>
                    <a:pt x="1267301" y="806291"/>
                  </a:moveTo>
                  <a:cubicBezTo>
                    <a:pt x="1240631" y="806291"/>
                    <a:pt x="1226344" y="780574"/>
                    <a:pt x="1226344" y="751999"/>
                  </a:cubicBezTo>
                  <a:cubicBezTo>
                    <a:pt x="1226344" y="674846"/>
                    <a:pt x="1283494" y="632936"/>
                    <a:pt x="1353026" y="597694"/>
                  </a:cubicBezTo>
                  <a:cubicBezTo>
                    <a:pt x="1349216" y="768191"/>
                    <a:pt x="1310164" y="806291"/>
                    <a:pt x="1267301" y="806291"/>
                  </a:cubicBezTo>
                  <a:close/>
                  <a:moveTo>
                    <a:pt x="1614964" y="257651"/>
                  </a:moveTo>
                  <a:cubicBezTo>
                    <a:pt x="1640681" y="257651"/>
                    <a:pt x="1655921" y="281464"/>
                    <a:pt x="1653064" y="315754"/>
                  </a:cubicBezTo>
                  <a:cubicBezTo>
                    <a:pt x="1650206" y="355759"/>
                    <a:pt x="1620679" y="402431"/>
                    <a:pt x="1569244" y="438626"/>
                  </a:cubicBezTo>
                  <a:cubicBezTo>
                    <a:pt x="1543526" y="362426"/>
                    <a:pt x="1563529" y="257651"/>
                    <a:pt x="1614964" y="257651"/>
                  </a:cubicBezTo>
                  <a:close/>
                </a:path>
              </a:pathLst>
            </a:custGeom>
            <a:solidFill>
              <a:srgbClr val="0072AF"/>
            </a:solidFill>
            <a:ln w="9525" cap="flat">
              <a:noFill/>
              <a:prstDash val="solid"/>
              <a:miter/>
            </a:ln>
          </p:spPr>
          <p:txBody>
            <a:bodyPr rtlCol="0" anchor="ctr"/>
            <a:lstStyle/>
            <a:p>
              <a:endParaRPr lang="en-US" sz="1800"/>
            </a:p>
          </p:txBody>
        </p:sp>
        <p:sp>
          <p:nvSpPr>
            <p:cNvPr id="11" name="Freeform: Shape 4">
              <a:extLst>
                <a:ext uri="{FF2B5EF4-FFF2-40B4-BE49-F238E27FC236}">
                  <a16:creationId xmlns:a16="http://schemas.microsoft.com/office/drawing/2014/main" id="{ABED82B4-66F4-60A2-8FF7-76C7FFFB8AEB}"/>
                </a:ext>
              </a:extLst>
            </p:cNvPr>
            <p:cNvSpPr/>
            <p:nvPr/>
          </p:nvSpPr>
          <p:spPr>
            <a:xfrm>
              <a:off x="6951400" y="4132898"/>
              <a:ext cx="73975" cy="81373"/>
            </a:xfrm>
            <a:custGeom>
              <a:avLst/>
              <a:gdLst>
                <a:gd name="connsiteX0" fmla="*/ 51942 w 95250"/>
                <a:gd name="connsiteY0" fmla="*/ 99569 h 104775"/>
                <a:gd name="connsiteX1" fmla="*/ 93853 w 95250"/>
                <a:gd name="connsiteY1" fmla="*/ 51944 h 104775"/>
                <a:gd name="connsiteX2" fmla="*/ 51942 w 95250"/>
                <a:gd name="connsiteY2" fmla="*/ 7176 h 104775"/>
                <a:gd name="connsiteX3" fmla="*/ 7175 w 95250"/>
                <a:gd name="connsiteY3" fmla="*/ 54801 h 104775"/>
                <a:gd name="connsiteX4" fmla="*/ 51942 w 95250"/>
                <a:gd name="connsiteY4" fmla="*/ 99569 h 10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104775">
                  <a:moveTo>
                    <a:pt x="51942" y="99569"/>
                  </a:moveTo>
                  <a:cubicBezTo>
                    <a:pt x="76707" y="98616"/>
                    <a:pt x="93853" y="77661"/>
                    <a:pt x="93853" y="51944"/>
                  </a:cubicBezTo>
                  <a:cubicBezTo>
                    <a:pt x="93853" y="26226"/>
                    <a:pt x="76707" y="6224"/>
                    <a:pt x="51942" y="7176"/>
                  </a:cubicBezTo>
                  <a:cubicBezTo>
                    <a:pt x="27178" y="8129"/>
                    <a:pt x="7175" y="29084"/>
                    <a:pt x="7175" y="54801"/>
                  </a:cubicBezTo>
                  <a:cubicBezTo>
                    <a:pt x="6222" y="80519"/>
                    <a:pt x="27178" y="100521"/>
                    <a:pt x="51942" y="99569"/>
                  </a:cubicBezTo>
                  <a:close/>
                </a:path>
              </a:pathLst>
            </a:custGeom>
            <a:solidFill>
              <a:srgbClr val="0072AF"/>
            </a:solidFill>
            <a:ln w="9525" cap="flat">
              <a:noFill/>
              <a:prstDash val="solid"/>
              <a:miter/>
            </a:ln>
          </p:spPr>
          <p:txBody>
            <a:bodyPr rtlCol="0" anchor="ctr"/>
            <a:lstStyle/>
            <a:p>
              <a:endParaRPr lang="en-US" sz="1800"/>
            </a:p>
          </p:txBody>
        </p:sp>
        <p:sp>
          <p:nvSpPr>
            <p:cNvPr id="12" name="Freeform: Shape 14">
              <a:extLst>
                <a:ext uri="{FF2B5EF4-FFF2-40B4-BE49-F238E27FC236}">
                  <a16:creationId xmlns:a16="http://schemas.microsoft.com/office/drawing/2014/main" id="{C403332C-6371-29E3-2335-DFAA7BE6C2F8}"/>
                </a:ext>
              </a:extLst>
            </p:cNvPr>
            <p:cNvSpPr/>
            <p:nvPr/>
          </p:nvSpPr>
          <p:spPr>
            <a:xfrm>
              <a:off x="7433743" y="4146951"/>
              <a:ext cx="73975" cy="73975"/>
            </a:xfrm>
            <a:custGeom>
              <a:avLst/>
              <a:gdLst>
                <a:gd name="connsiteX0" fmla="*/ 48101 w 95250"/>
                <a:gd name="connsiteY0" fmla="*/ 94808 h 95250"/>
                <a:gd name="connsiteX1" fmla="*/ 89059 w 95250"/>
                <a:gd name="connsiteY1" fmla="*/ 49088 h 95250"/>
                <a:gd name="connsiteX2" fmla="*/ 48101 w 95250"/>
                <a:gd name="connsiteY2" fmla="*/ 7178 h 95250"/>
                <a:gd name="connsiteX3" fmla="*/ 7144 w 95250"/>
                <a:gd name="connsiteY3" fmla="*/ 52898 h 95250"/>
                <a:gd name="connsiteX4" fmla="*/ 48101 w 95250"/>
                <a:gd name="connsiteY4" fmla="*/ 94808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48101" y="94808"/>
                  </a:moveTo>
                  <a:cubicBezTo>
                    <a:pt x="70961" y="93856"/>
                    <a:pt x="89059" y="73853"/>
                    <a:pt x="89059" y="49088"/>
                  </a:cubicBezTo>
                  <a:cubicBezTo>
                    <a:pt x="89059" y="25275"/>
                    <a:pt x="70961" y="6225"/>
                    <a:pt x="48101" y="7178"/>
                  </a:cubicBezTo>
                  <a:cubicBezTo>
                    <a:pt x="25241" y="8131"/>
                    <a:pt x="7144" y="28133"/>
                    <a:pt x="7144" y="52898"/>
                  </a:cubicBezTo>
                  <a:cubicBezTo>
                    <a:pt x="8096" y="76711"/>
                    <a:pt x="26194" y="95761"/>
                    <a:pt x="48101" y="94808"/>
                  </a:cubicBezTo>
                  <a:close/>
                </a:path>
              </a:pathLst>
            </a:custGeom>
            <a:solidFill>
              <a:srgbClr val="0072AF"/>
            </a:solidFill>
            <a:ln w="9525" cap="flat">
              <a:noFill/>
              <a:prstDash val="solid"/>
              <a:miter/>
            </a:ln>
          </p:spPr>
          <p:txBody>
            <a:bodyPr rtlCol="0" anchor="ctr"/>
            <a:lstStyle/>
            <a:p>
              <a:endParaRPr lang="en-US" sz="1800"/>
            </a:p>
          </p:txBody>
        </p:sp>
        <p:sp>
          <p:nvSpPr>
            <p:cNvPr id="13" name="Freeform: Shape 20">
              <a:extLst>
                <a:ext uri="{FF2B5EF4-FFF2-40B4-BE49-F238E27FC236}">
                  <a16:creationId xmlns:a16="http://schemas.microsoft.com/office/drawing/2014/main" id="{3D2D8432-F91A-C228-692F-66BF4106BFBA}"/>
                </a:ext>
              </a:extLst>
            </p:cNvPr>
            <p:cNvSpPr/>
            <p:nvPr/>
          </p:nvSpPr>
          <p:spPr>
            <a:xfrm>
              <a:off x="7589095" y="4090756"/>
              <a:ext cx="540019" cy="451249"/>
            </a:xfrm>
            <a:custGeom>
              <a:avLst/>
              <a:gdLst>
                <a:gd name="connsiteX0" fmla="*/ 689134 w 695325"/>
                <a:gd name="connsiteY0" fmla="*/ 368141 h 581025"/>
                <a:gd name="connsiteX1" fmla="*/ 571024 w 695325"/>
                <a:gd name="connsiteY1" fmla="*/ 127159 h 581025"/>
                <a:gd name="connsiteX2" fmla="*/ 388144 w 695325"/>
                <a:gd name="connsiteY2" fmla="*/ 13811 h 581025"/>
                <a:gd name="connsiteX3" fmla="*/ 371951 w 695325"/>
                <a:gd name="connsiteY3" fmla="*/ 7144 h 581025"/>
                <a:gd name="connsiteX4" fmla="*/ 371951 w 695325"/>
                <a:gd name="connsiteY4" fmla="*/ 7144 h 581025"/>
                <a:gd name="connsiteX5" fmla="*/ 371951 w 695325"/>
                <a:gd name="connsiteY5" fmla="*/ 7144 h 581025"/>
                <a:gd name="connsiteX6" fmla="*/ 7144 w 695325"/>
                <a:gd name="connsiteY6" fmla="*/ 383381 h 581025"/>
                <a:gd name="connsiteX7" fmla="*/ 132874 w 695325"/>
                <a:gd name="connsiteY7" fmla="*/ 569119 h 581025"/>
                <a:gd name="connsiteX8" fmla="*/ 262414 w 695325"/>
                <a:gd name="connsiteY8" fmla="*/ 571976 h 581025"/>
                <a:gd name="connsiteX9" fmla="*/ 358616 w 695325"/>
                <a:gd name="connsiteY9" fmla="*/ 506254 h 581025"/>
                <a:gd name="connsiteX10" fmla="*/ 577692 w 695325"/>
                <a:gd name="connsiteY10" fmla="*/ 271939 h 581025"/>
                <a:gd name="connsiteX11" fmla="*/ 690086 w 695325"/>
                <a:gd name="connsiteY11" fmla="*/ 374809 h 581025"/>
                <a:gd name="connsiteX12" fmla="*/ 689134 w 695325"/>
                <a:gd name="connsiteY12" fmla="*/ 368141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95325" h="581025">
                  <a:moveTo>
                    <a:pt x="689134" y="368141"/>
                  </a:moveTo>
                  <a:cubicBezTo>
                    <a:pt x="687229" y="271939"/>
                    <a:pt x="641509" y="191929"/>
                    <a:pt x="571024" y="127159"/>
                  </a:cubicBezTo>
                  <a:cubicBezTo>
                    <a:pt x="517684" y="78581"/>
                    <a:pt x="453866" y="41434"/>
                    <a:pt x="388144" y="13811"/>
                  </a:cubicBezTo>
                  <a:cubicBezTo>
                    <a:pt x="382429" y="11906"/>
                    <a:pt x="377666" y="9049"/>
                    <a:pt x="371951" y="7144"/>
                  </a:cubicBezTo>
                  <a:lnTo>
                    <a:pt x="371951" y="7144"/>
                  </a:lnTo>
                  <a:cubicBezTo>
                    <a:pt x="371951" y="7144"/>
                    <a:pt x="371951" y="7144"/>
                    <a:pt x="371951" y="7144"/>
                  </a:cubicBezTo>
                  <a:cubicBezTo>
                    <a:pt x="290036" y="105251"/>
                    <a:pt x="7144" y="178594"/>
                    <a:pt x="7144" y="383381"/>
                  </a:cubicBezTo>
                  <a:cubicBezTo>
                    <a:pt x="7144" y="463391"/>
                    <a:pt x="57626" y="538639"/>
                    <a:pt x="132874" y="569119"/>
                  </a:cubicBezTo>
                  <a:cubicBezTo>
                    <a:pt x="175736" y="585311"/>
                    <a:pt x="219551" y="586264"/>
                    <a:pt x="262414" y="571976"/>
                  </a:cubicBezTo>
                  <a:cubicBezTo>
                    <a:pt x="300514" y="559594"/>
                    <a:pt x="332899" y="535781"/>
                    <a:pt x="358616" y="506254"/>
                  </a:cubicBezTo>
                  <a:cubicBezTo>
                    <a:pt x="441484" y="413861"/>
                    <a:pt x="475774" y="271939"/>
                    <a:pt x="577692" y="271939"/>
                  </a:cubicBezTo>
                  <a:cubicBezTo>
                    <a:pt x="671036" y="271939"/>
                    <a:pt x="683419" y="338614"/>
                    <a:pt x="690086" y="374809"/>
                  </a:cubicBezTo>
                  <a:cubicBezTo>
                    <a:pt x="689134" y="373856"/>
                    <a:pt x="689134" y="371951"/>
                    <a:pt x="689134" y="368141"/>
                  </a:cubicBezTo>
                  <a:close/>
                </a:path>
              </a:pathLst>
            </a:custGeom>
            <a:solidFill>
              <a:srgbClr val="0072AF"/>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425535991"/>
      </p:ext>
    </p:extLst>
  </p:cSld>
  <p:clrMapOvr>
    <a:masterClrMapping/>
  </p:clrMapOvr>
  <p:extLst>
    <p:ext uri="{DCECCB84-F9BA-43D5-87BE-67443E8EF086}">
      <p15:sldGuideLst xmlns:p15="http://schemas.microsoft.com/office/powerpoint/2012/main"/>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Title Slide 5c">
    <p:bg>
      <p:bgPr>
        <a:solidFill>
          <a:schemeClr val="bg2"/>
        </a:solidFill>
        <a:effectLst/>
      </p:bgPr>
    </p:bg>
    <p:spTree>
      <p:nvGrpSpPr>
        <p:cNvPr id="1" name=""/>
        <p:cNvGrpSpPr/>
        <p:nvPr/>
      </p:nvGrpSpPr>
      <p:grpSpPr>
        <a:xfrm>
          <a:off x="0" y="0"/>
          <a:ext cx="0" cy="0"/>
          <a:chOff x="0" y="0"/>
          <a:chExt cx="0" cy="0"/>
        </a:xfrm>
      </p:grpSpPr>
      <p:sp>
        <p:nvSpPr>
          <p:cNvPr id="33" name="Picture Placeholder 18">
            <a:extLst>
              <a:ext uri="{FF2B5EF4-FFF2-40B4-BE49-F238E27FC236}">
                <a16:creationId xmlns:a16="http://schemas.microsoft.com/office/drawing/2014/main" id="{3A966515-C64B-E7BB-1198-D99D16DE65B4}"/>
              </a:ext>
            </a:extLst>
          </p:cNvPr>
          <p:cNvSpPr>
            <a:spLocks noGrp="1"/>
          </p:cNvSpPr>
          <p:nvPr>
            <p:ph type="pic" sz="quarter" idx="10" hasCustomPrompt="1"/>
          </p:nvPr>
        </p:nvSpPr>
        <p:spPr>
          <a:xfrm>
            <a:off x="1343473" y="1"/>
            <a:ext cx="10877102" cy="2931886"/>
          </a:xfrm>
          <a:custGeom>
            <a:avLst/>
            <a:gdLst>
              <a:gd name="connsiteX0" fmla="*/ 0 w 6888162"/>
              <a:gd name="connsiteY0" fmla="*/ 0 h 6858000"/>
              <a:gd name="connsiteX1" fmla="*/ 6888162 w 6888162"/>
              <a:gd name="connsiteY1" fmla="*/ 0 h 6858000"/>
              <a:gd name="connsiteX2" fmla="*/ 6888162 w 6888162"/>
              <a:gd name="connsiteY2" fmla="*/ 6858000 h 6858000"/>
              <a:gd name="connsiteX3" fmla="*/ 0 w 688816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88162" h="6858000">
                <a:moveTo>
                  <a:pt x="0" y="0"/>
                </a:moveTo>
                <a:lnTo>
                  <a:pt x="6888162" y="0"/>
                </a:lnTo>
                <a:lnTo>
                  <a:pt x="6888162" y="6858000"/>
                </a:lnTo>
                <a:lnTo>
                  <a:pt x="0" y="6858000"/>
                </a:lnTo>
                <a:close/>
              </a:path>
            </a:pathLst>
          </a:custGeom>
          <a:solidFill>
            <a:schemeClr val="bg1">
              <a:lumMod val="85000"/>
            </a:schemeClr>
          </a:solidFill>
        </p:spPr>
        <p:txBody>
          <a:bodyPr wrap="square">
            <a:noAutofit/>
          </a:bodyPr>
          <a:lstStyle>
            <a:lvl1pPr>
              <a:defRPr>
                <a:solidFill>
                  <a:schemeClr val="tx1">
                    <a:lumMod val="50000"/>
                    <a:lumOff val="50000"/>
                  </a:schemeClr>
                </a:solidFill>
              </a:defRPr>
            </a:lvl1pPr>
          </a:lstStyle>
          <a:p>
            <a:r>
              <a:rPr lang="de-DE"/>
              <a:t>Insert Picture and send </a:t>
            </a:r>
            <a:r>
              <a:rPr lang="de-DE" err="1"/>
              <a:t>to</a:t>
            </a:r>
            <a:r>
              <a:rPr lang="de-DE"/>
              <a:t> back</a:t>
            </a:r>
          </a:p>
        </p:txBody>
      </p:sp>
      <p:sp>
        <p:nvSpPr>
          <p:cNvPr id="19" name="Text Placeholder 8">
            <a:extLst>
              <a:ext uri="{FF2B5EF4-FFF2-40B4-BE49-F238E27FC236}">
                <a16:creationId xmlns:a16="http://schemas.microsoft.com/office/drawing/2014/main" id="{DE3C410B-B58E-46DB-B5F0-7F515E223DD9}"/>
              </a:ext>
            </a:extLst>
          </p:cNvPr>
          <p:cNvSpPr>
            <a:spLocks noGrp="1"/>
          </p:cNvSpPr>
          <p:nvPr>
            <p:ph type="body" sz="quarter" idx="12" hasCustomPrompt="1"/>
          </p:nvPr>
        </p:nvSpPr>
        <p:spPr>
          <a:xfrm>
            <a:off x="1343473" y="5498477"/>
            <a:ext cx="10440540" cy="215444"/>
          </a:xfrm>
        </p:spPr>
        <p:txBody>
          <a:bodyPr vert="horz" wrap="square" lIns="18000" tIns="0" rIns="0" bIns="0" rtlCol="0" anchor="t" anchorCtr="0">
            <a:spAutoFit/>
          </a:bodyPr>
          <a:lstStyle>
            <a:lvl1pPr>
              <a:defRPr lang="en-US" sz="1400" dirty="0">
                <a:latin typeface="Ubuntu Light" panose="020B0304030602030204" pitchFamily="34" charset="0"/>
              </a:defRPr>
            </a:lvl1pPr>
          </a:lstStyle>
          <a:p>
            <a:pPr lvl="0"/>
            <a:r>
              <a:rPr lang="en-US"/>
              <a:t>Optional: Click to insert name</a:t>
            </a:r>
          </a:p>
        </p:txBody>
      </p:sp>
      <p:sp>
        <p:nvSpPr>
          <p:cNvPr id="6" name="Subtitle">
            <a:extLst>
              <a:ext uri="{FF2B5EF4-FFF2-40B4-BE49-F238E27FC236}">
                <a16:creationId xmlns:a16="http://schemas.microsoft.com/office/drawing/2014/main" id="{A6C182ED-7FBB-D436-05D8-96E184F17BD0}"/>
              </a:ext>
            </a:extLst>
          </p:cNvPr>
          <p:cNvSpPr>
            <a:spLocks noGrp="1"/>
          </p:cNvSpPr>
          <p:nvPr>
            <p:ph type="subTitle" idx="1"/>
          </p:nvPr>
        </p:nvSpPr>
        <p:spPr>
          <a:xfrm>
            <a:off x="1343473" y="5082209"/>
            <a:ext cx="10440540" cy="246221"/>
          </a:xfrm>
          <a:prstGeom prst="rect">
            <a:avLst/>
          </a:prstGeom>
        </p:spPr>
        <p:txBody>
          <a:bodyPr wrap="square" lIns="18000" tIns="0" rIns="0" anchor="t" anchorCtr="0">
            <a:spAutoFit/>
          </a:bodyPr>
          <a:lstStyle>
            <a:lvl1pPr marL="0" indent="0" algn="l">
              <a:buNone/>
              <a:defRPr sz="1600">
                <a:solidFill>
                  <a:schemeClr val="tx1"/>
                </a:solidFill>
                <a:latin typeface="Ubuntu Light" panose="020B0304030602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7" name="Title">
            <a:extLst>
              <a:ext uri="{FF2B5EF4-FFF2-40B4-BE49-F238E27FC236}">
                <a16:creationId xmlns:a16="http://schemas.microsoft.com/office/drawing/2014/main" id="{46ABBE1C-3373-50D9-4152-CA1AC4A5E7F0}"/>
              </a:ext>
            </a:extLst>
          </p:cNvPr>
          <p:cNvSpPr>
            <a:spLocks noGrp="1"/>
          </p:cNvSpPr>
          <p:nvPr>
            <p:ph type="ctrTitle"/>
          </p:nvPr>
        </p:nvSpPr>
        <p:spPr>
          <a:xfrm>
            <a:off x="1343473" y="3429000"/>
            <a:ext cx="10440540" cy="1580003"/>
          </a:xfrm>
        </p:spPr>
        <p:txBody>
          <a:bodyPr wrap="square" lIns="0" tIns="0" rIns="0" bIns="0" anchor="b" anchorCtr="0">
            <a:noAutofit/>
          </a:bodyPr>
          <a:lstStyle>
            <a:lvl1pPr algn="l">
              <a:lnSpc>
                <a:spcPct val="90000"/>
              </a:lnSpc>
              <a:tabLst>
                <a:tab pos="1258888" algn="l"/>
              </a:tabLst>
              <a:defRPr sz="5400" b="0" cap="none" baseline="0">
                <a:solidFill>
                  <a:schemeClr val="tx1"/>
                </a:solidFill>
                <a:latin typeface="+mj-lt"/>
              </a:defRPr>
            </a:lvl1pPr>
          </a:lstStyle>
          <a:p>
            <a:r>
              <a:rPr lang="en-US"/>
              <a:t>Click to edit Master title style</a:t>
            </a:r>
            <a:endParaRPr lang="en-GB"/>
          </a:p>
        </p:txBody>
      </p:sp>
      <p:grpSp>
        <p:nvGrpSpPr>
          <p:cNvPr id="2" name="Group 1">
            <a:extLst>
              <a:ext uri="{FF2B5EF4-FFF2-40B4-BE49-F238E27FC236}">
                <a16:creationId xmlns:a16="http://schemas.microsoft.com/office/drawing/2014/main" id="{A6A8A661-3751-29DA-1AB9-334A7C98EA59}"/>
              </a:ext>
            </a:extLst>
          </p:cNvPr>
          <p:cNvGrpSpPr>
            <a:grpSpLocks noChangeAspect="1"/>
          </p:cNvGrpSpPr>
          <p:nvPr userDrawn="1"/>
        </p:nvGrpSpPr>
        <p:grpSpPr>
          <a:xfrm>
            <a:off x="1343473" y="6021288"/>
            <a:ext cx="1872000" cy="420870"/>
            <a:chOff x="5095385" y="4090756"/>
            <a:chExt cx="3033729" cy="682053"/>
          </a:xfrm>
        </p:grpSpPr>
        <p:sp>
          <p:nvSpPr>
            <p:cNvPr id="3" name="Freeform: Shape 2">
              <a:extLst>
                <a:ext uri="{FF2B5EF4-FFF2-40B4-BE49-F238E27FC236}">
                  <a16:creationId xmlns:a16="http://schemas.microsoft.com/office/drawing/2014/main" id="{AE0FC8CB-F05E-FFD4-8D7F-1F94AC26DA2A}"/>
                </a:ext>
              </a:extLst>
            </p:cNvPr>
            <p:cNvSpPr/>
            <p:nvPr/>
          </p:nvSpPr>
          <p:spPr>
            <a:xfrm>
              <a:off x="7769592" y="4296409"/>
              <a:ext cx="355081" cy="288503"/>
            </a:xfrm>
            <a:custGeom>
              <a:avLst/>
              <a:gdLst>
                <a:gd name="connsiteX0" fmla="*/ 304324 w 457200"/>
                <a:gd name="connsiteY0" fmla="*/ 261461 h 371475"/>
                <a:gd name="connsiteX1" fmla="*/ 456724 w 457200"/>
                <a:gd name="connsiteY1" fmla="*/ 110014 h 371475"/>
                <a:gd name="connsiteX2" fmla="*/ 344329 w 457200"/>
                <a:gd name="connsiteY2" fmla="*/ 7144 h 371475"/>
                <a:gd name="connsiteX3" fmla="*/ 125254 w 457200"/>
                <a:gd name="connsiteY3" fmla="*/ 241459 h 371475"/>
                <a:gd name="connsiteX4" fmla="*/ 7144 w 457200"/>
                <a:gd name="connsiteY4" fmla="*/ 348139 h 371475"/>
                <a:gd name="connsiteX5" fmla="*/ 96679 w 457200"/>
                <a:gd name="connsiteY5" fmla="*/ 372904 h 371475"/>
                <a:gd name="connsiteX6" fmla="*/ 306229 w 457200"/>
                <a:gd name="connsiteY6" fmla="*/ 304324 h 371475"/>
                <a:gd name="connsiteX7" fmla="*/ 200501 w 457200"/>
                <a:gd name="connsiteY7" fmla="*/ 210026 h 371475"/>
                <a:gd name="connsiteX8" fmla="*/ 304324 w 457200"/>
                <a:gd name="connsiteY8" fmla="*/ 261461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7200" h="371475">
                  <a:moveTo>
                    <a:pt x="304324" y="261461"/>
                  </a:moveTo>
                  <a:cubicBezTo>
                    <a:pt x="390049" y="261461"/>
                    <a:pt x="455771" y="191929"/>
                    <a:pt x="456724" y="110014"/>
                  </a:cubicBezTo>
                  <a:cubicBezTo>
                    <a:pt x="451009" y="73819"/>
                    <a:pt x="438626" y="7144"/>
                    <a:pt x="344329" y="7144"/>
                  </a:cubicBezTo>
                  <a:cubicBezTo>
                    <a:pt x="242411" y="7144"/>
                    <a:pt x="208121" y="150019"/>
                    <a:pt x="125254" y="241459"/>
                  </a:cubicBezTo>
                  <a:cubicBezTo>
                    <a:pt x="118586" y="293846"/>
                    <a:pt x="69056" y="340519"/>
                    <a:pt x="7144" y="348139"/>
                  </a:cubicBezTo>
                  <a:cubicBezTo>
                    <a:pt x="22384" y="364331"/>
                    <a:pt x="55721" y="372904"/>
                    <a:pt x="96679" y="372904"/>
                  </a:cubicBezTo>
                  <a:cubicBezTo>
                    <a:pt x="170021" y="372904"/>
                    <a:pt x="259556" y="350996"/>
                    <a:pt x="306229" y="304324"/>
                  </a:cubicBezTo>
                  <a:cubicBezTo>
                    <a:pt x="244316" y="305276"/>
                    <a:pt x="204311" y="265271"/>
                    <a:pt x="200501" y="210026"/>
                  </a:cubicBezTo>
                  <a:cubicBezTo>
                    <a:pt x="230029" y="247174"/>
                    <a:pt x="264319" y="261461"/>
                    <a:pt x="304324" y="261461"/>
                  </a:cubicBezTo>
                  <a:close/>
                </a:path>
              </a:pathLst>
            </a:custGeom>
            <a:solidFill>
              <a:srgbClr val="17ABDB"/>
            </a:solidFill>
            <a:ln w="9525" cap="flat">
              <a:noFill/>
              <a:prstDash val="solid"/>
              <a:miter/>
            </a:ln>
          </p:spPr>
          <p:txBody>
            <a:bodyPr rtlCol="0" anchor="ctr"/>
            <a:lstStyle/>
            <a:p>
              <a:endParaRPr lang="en-US" sz="1800"/>
            </a:p>
          </p:txBody>
        </p:sp>
        <p:sp>
          <p:nvSpPr>
            <p:cNvPr id="4" name="Freeform: Shape 3">
              <a:extLst>
                <a:ext uri="{FF2B5EF4-FFF2-40B4-BE49-F238E27FC236}">
                  <a16:creationId xmlns:a16="http://schemas.microsoft.com/office/drawing/2014/main" id="{934D3664-9369-B221-FD17-0597A6828483}"/>
                </a:ext>
              </a:extLst>
            </p:cNvPr>
            <p:cNvSpPr/>
            <p:nvPr/>
          </p:nvSpPr>
          <p:spPr>
            <a:xfrm>
              <a:off x="5095385" y="4099634"/>
              <a:ext cx="2463378" cy="673175"/>
            </a:xfrm>
            <a:custGeom>
              <a:avLst/>
              <a:gdLst>
                <a:gd name="connsiteX0" fmla="*/ 3092291 w 3171825"/>
                <a:gd name="connsiteY0" fmla="*/ 287179 h 866775"/>
                <a:gd name="connsiteX1" fmla="*/ 3059907 w 3171825"/>
                <a:gd name="connsiteY1" fmla="*/ 211931 h 866775"/>
                <a:gd name="connsiteX2" fmla="*/ 3027521 w 3171825"/>
                <a:gd name="connsiteY2" fmla="*/ 218599 h 866775"/>
                <a:gd name="connsiteX3" fmla="*/ 2960846 w 3171825"/>
                <a:gd name="connsiteY3" fmla="*/ 507206 h 866775"/>
                <a:gd name="connsiteX4" fmla="*/ 2816066 w 3171825"/>
                <a:gd name="connsiteY4" fmla="*/ 178594 h 866775"/>
                <a:gd name="connsiteX5" fmla="*/ 2679859 w 3171825"/>
                <a:gd name="connsiteY5" fmla="*/ 440531 h 866775"/>
                <a:gd name="connsiteX6" fmla="*/ 2670334 w 3171825"/>
                <a:gd name="connsiteY6" fmla="*/ 319564 h 866775"/>
                <a:gd name="connsiteX7" fmla="*/ 2677001 w 3171825"/>
                <a:gd name="connsiteY7" fmla="*/ 254794 h 866775"/>
                <a:gd name="connsiteX8" fmla="*/ 2611279 w 3171825"/>
                <a:gd name="connsiteY8" fmla="*/ 209074 h 866775"/>
                <a:gd name="connsiteX9" fmla="*/ 2533174 w 3171825"/>
                <a:gd name="connsiteY9" fmla="*/ 510064 h 866775"/>
                <a:gd name="connsiteX10" fmla="*/ 2470309 w 3171825"/>
                <a:gd name="connsiteY10" fmla="*/ 292894 h 866775"/>
                <a:gd name="connsiteX11" fmla="*/ 2405539 w 3171825"/>
                <a:gd name="connsiteY11" fmla="*/ 208121 h 866775"/>
                <a:gd name="connsiteX12" fmla="*/ 2325529 w 3171825"/>
                <a:gd name="connsiteY12" fmla="*/ 494824 h 866775"/>
                <a:gd name="connsiteX13" fmla="*/ 2206466 w 3171825"/>
                <a:gd name="connsiteY13" fmla="*/ 211931 h 866775"/>
                <a:gd name="connsiteX14" fmla="*/ 2087404 w 3171825"/>
                <a:gd name="connsiteY14" fmla="*/ 479584 h 866775"/>
                <a:gd name="connsiteX15" fmla="*/ 1983581 w 3171825"/>
                <a:gd name="connsiteY15" fmla="*/ 178594 h 866775"/>
                <a:gd name="connsiteX16" fmla="*/ 1877854 w 3171825"/>
                <a:gd name="connsiteY16" fmla="*/ 391954 h 866775"/>
                <a:gd name="connsiteX17" fmla="*/ 1867376 w 3171825"/>
                <a:gd name="connsiteY17" fmla="*/ 390049 h 866775"/>
                <a:gd name="connsiteX18" fmla="*/ 1866424 w 3171825"/>
                <a:gd name="connsiteY18" fmla="*/ 327184 h 866775"/>
                <a:gd name="connsiteX19" fmla="*/ 1807369 w 3171825"/>
                <a:gd name="connsiteY19" fmla="*/ 202406 h 866775"/>
                <a:gd name="connsiteX20" fmla="*/ 1654969 w 3171825"/>
                <a:gd name="connsiteY20" fmla="*/ 512921 h 866775"/>
                <a:gd name="connsiteX21" fmla="*/ 1592104 w 3171825"/>
                <a:gd name="connsiteY21" fmla="*/ 483394 h 866775"/>
                <a:gd name="connsiteX22" fmla="*/ 1719739 w 3171825"/>
                <a:gd name="connsiteY22" fmla="*/ 306229 h 866775"/>
                <a:gd name="connsiteX23" fmla="*/ 1619726 w 3171825"/>
                <a:gd name="connsiteY23" fmla="*/ 202406 h 866775"/>
                <a:gd name="connsiteX24" fmla="*/ 1483519 w 3171825"/>
                <a:gd name="connsiteY24" fmla="*/ 369094 h 866775"/>
                <a:gd name="connsiteX25" fmla="*/ 1503521 w 3171825"/>
                <a:gd name="connsiteY25" fmla="*/ 473869 h 866775"/>
                <a:gd name="connsiteX26" fmla="*/ 1418749 w 3171825"/>
                <a:gd name="connsiteY26" fmla="*/ 512921 h 866775"/>
                <a:gd name="connsiteX27" fmla="*/ 1400651 w 3171825"/>
                <a:gd name="connsiteY27" fmla="*/ 274796 h 866775"/>
                <a:gd name="connsiteX28" fmla="*/ 1336834 w 3171825"/>
                <a:gd name="connsiteY28" fmla="*/ 326231 h 866775"/>
                <a:gd name="connsiteX29" fmla="*/ 1262539 w 3171825"/>
                <a:gd name="connsiteY29" fmla="*/ 479584 h 866775"/>
                <a:gd name="connsiteX30" fmla="*/ 1223486 w 3171825"/>
                <a:gd name="connsiteY30" fmla="*/ 421481 h 866775"/>
                <a:gd name="connsiteX31" fmla="*/ 1402556 w 3171825"/>
                <a:gd name="connsiteY31" fmla="*/ 250031 h 866775"/>
                <a:gd name="connsiteX32" fmla="*/ 1343501 w 3171825"/>
                <a:gd name="connsiteY32" fmla="*/ 192881 h 866775"/>
                <a:gd name="connsiteX33" fmla="*/ 1181576 w 3171825"/>
                <a:gd name="connsiteY33" fmla="*/ 290989 h 866775"/>
                <a:gd name="connsiteX34" fmla="*/ 1086326 w 3171825"/>
                <a:gd name="connsiteY34" fmla="*/ 385286 h 866775"/>
                <a:gd name="connsiteX35" fmla="*/ 1088231 w 3171825"/>
                <a:gd name="connsiteY35" fmla="*/ 358616 h 866775"/>
                <a:gd name="connsiteX36" fmla="*/ 974884 w 3171825"/>
                <a:gd name="connsiteY36" fmla="*/ 204311 h 866775"/>
                <a:gd name="connsiteX37" fmla="*/ 883444 w 3171825"/>
                <a:gd name="connsiteY37" fmla="*/ 273844 h 866775"/>
                <a:gd name="connsiteX38" fmla="*/ 846296 w 3171825"/>
                <a:gd name="connsiteY38" fmla="*/ 213836 h 866775"/>
                <a:gd name="connsiteX39" fmla="*/ 805339 w 3171825"/>
                <a:gd name="connsiteY39" fmla="*/ 224314 h 866775"/>
                <a:gd name="connsiteX40" fmla="*/ 814864 w 3171825"/>
                <a:gd name="connsiteY40" fmla="*/ 334804 h 866775"/>
                <a:gd name="connsiteX41" fmla="*/ 742474 w 3171825"/>
                <a:gd name="connsiteY41" fmla="*/ 520541 h 866775"/>
                <a:gd name="connsiteX42" fmla="*/ 691991 w 3171825"/>
                <a:gd name="connsiteY42" fmla="*/ 309086 h 866775"/>
                <a:gd name="connsiteX43" fmla="*/ 671989 w 3171825"/>
                <a:gd name="connsiteY43" fmla="*/ 305276 h 866775"/>
                <a:gd name="connsiteX44" fmla="*/ 621506 w 3171825"/>
                <a:gd name="connsiteY44" fmla="*/ 399574 h 866775"/>
                <a:gd name="connsiteX45" fmla="*/ 539591 w 3171825"/>
                <a:gd name="connsiteY45" fmla="*/ 512921 h 866775"/>
                <a:gd name="connsiteX46" fmla="*/ 495776 w 3171825"/>
                <a:gd name="connsiteY46" fmla="*/ 443389 h 866775"/>
                <a:gd name="connsiteX47" fmla="*/ 685324 w 3171825"/>
                <a:gd name="connsiteY47" fmla="*/ 278606 h 866775"/>
                <a:gd name="connsiteX48" fmla="*/ 627221 w 3171825"/>
                <a:gd name="connsiteY48" fmla="*/ 214789 h 866775"/>
                <a:gd name="connsiteX49" fmla="*/ 437674 w 3171825"/>
                <a:gd name="connsiteY49" fmla="*/ 355759 h 866775"/>
                <a:gd name="connsiteX50" fmla="*/ 237649 w 3171825"/>
                <a:gd name="connsiteY50" fmla="*/ 529114 h 866775"/>
                <a:gd name="connsiteX51" fmla="*/ 97631 w 3171825"/>
                <a:gd name="connsiteY51" fmla="*/ 313849 h 866775"/>
                <a:gd name="connsiteX52" fmla="*/ 261461 w 3171825"/>
                <a:gd name="connsiteY52" fmla="*/ 69056 h 866775"/>
                <a:gd name="connsiteX53" fmla="*/ 329089 w 3171825"/>
                <a:gd name="connsiteY53" fmla="*/ 181451 h 866775"/>
                <a:gd name="connsiteX54" fmla="*/ 410051 w 3171825"/>
                <a:gd name="connsiteY54" fmla="*/ 121444 h 866775"/>
                <a:gd name="connsiteX55" fmla="*/ 265271 w 3171825"/>
                <a:gd name="connsiteY55" fmla="*/ 7144 h 866775"/>
                <a:gd name="connsiteX56" fmla="*/ 7144 w 3171825"/>
                <a:gd name="connsiteY56" fmla="*/ 324326 h 866775"/>
                <a:gd name="connsiteX57" fmla="*/ 220504 w 3171825"/>
                <a:gd name="connsiteY57" fmla="*/ 601504 h 866775"/>
                <a:gd name="connsiteX58" fmla="*/ 425291 w 3171825"/>
                <a:gd name="connsiteY58" fmla="*/ 472916 h 866775"/>
                <a:gd name="connsiteX59" fmla="*/ 525304 w 3171825"/>
                <a:gd name="connsiteY59" fmla="*/ 576739 h 866775"/>
                <a:gd name="connsiteX60" fmla="*/ 646271 w 3171825"/>
                <a:gd name="connsiteY60" fmla="*/ 485299 h 866775"/>
                <a:gd name="connsiteX61" fmla="*/ 734854 w 3171825"/>
                <a:gd name="connsiteY61" fmla="*/ 576739 h 866775"/>
                <a:gd name="connsiteX62" fmla="*/ 812959 w 3171825"/>
                <a:gd name="connsiteY62" fmla="*/ 532924 h 866775"/>
                <a:gd name="connsiteX63" fmla="*/ 904399 w 3171825"/>
                <a:gd name="connsiteY63" fmla="*/ 810101 h 866775"/>
                <a:gd name="connsiteX64" fmla="*/ 882491 w 3171825"/>
                <a:gd name="connsiteY64" fmla="*/ 577691 h 866775"/>
                <a:gd name="connsiteX65" fmla="*/ 969169 w 3171825"/>
                <a:gd name="connsiteY65" fmla="*/ 267176 h 866775"/>
                <a:gd name="connsiteX66" fmla="*/ 1015841 w 3171825"/>
                <a:gd name="connsiteY66" fmla="*/ 359569 h 866775"/>
                <a:gd name="connsiteX67" fmla="*/ 1007269 w 3171825"/>
                <a:gd name="connsiteY67" fmla="*/ 440531 h 866775"/>
                <a:gd name="connsiteX68" fmla="*/ 900589 w 3171825"/>
                <a:gd name="connsiteY68" fmla="*/ 545306 h 866775"/>
                <a:gd name="connsiteX69" fmla="*/ 941546 w 3171825"/>
                <a:gd name="connsiteY69" fmla="*/ 577691 h 866775"/>
                <a:gd name="connsiteX70" fmla="*/ 1072039 w 3171825"/>
                <a:gd name="connsiteY70" fmla="*/ 449104 h 866775"/>
                <a:gd name="connsiteX71" fmla="*/ 1150144 w 3171825"/>
                <a:gd name="connsiteY71" fmla="*/ 390049 h 866775"/>
                <a:gd name="connsiteX72" fmla="*/ 1149191 w 3171825"/>
                <a:gd name="connsiteY72" fmla="*/ 415766 h 866775"/>
                <a:gd name="connsiteX73" fmla="*/ 1244441 w 3171825"/>
                <a:gd name="connsiteY73" fmla="*/ 550069 h 866775"/>
                <a:gd name="connsiteX74" fmla="*/ 1349216 w 3171825"/>
                <a:gd name="connsiteY74" fmla="*/ 469106 h 866775"/>
                <a:gd name="connsiteX75" fmla="*/ 1352074 w 3171825"/>
                <a:gd name="connsiteY75" fmla="*/ 547211 h 866775"/>
                <a:gd name="connsiteX76" fmla="*/ 1155859 w 3171825"/>
                <a:gd name="connsiteY76" fmla="*/ 754856 h 866775"/>
                <a:gd name="connsiteX77" fmla="*/ 1259681 w 3171825"/>
                <a:gd name="connsiteY77" fmla="*/ 864394 h 866775"/>
                <a:gd name="connsiteX78" fmla="*/ 1419701 w 3171825"/>
                <a:gd name="connsiteY78" fmla="*/ 569119 h 866775"/>
                <a:gd name="connsiteX79" fmla="*/ 1529239 w 3171825"/>
                <a:gd name="connsiteY79" fmla="*/ 518636 h 866775"/>
                <a:gd name="connsiteX80" fmla="*/ 1640681 w 3171825"/>
                <a:gd name="connsiteY80" fmla="*/ 576739 h 866775"/>
                <a:gd name="connsiteX81" fmla="*/ 1813084 w 3171825"/>
                <a:gd name="connsiteY81" fmla="*/ 459581 h 866775"/>
                <a:gd name="connsiteX82" fmla="*/ 1868329 w 3171825"/>
                <a:gd name="connsiteY82" fmla="*/ 576739 h 866775"/>
                <a:gd name="connsiteX83" fmla="*/ 1980724 w 3171825"/>
                <a:gd name="connsiteY83" fmla="*/ 273844 h 866775"/>
                <a:gd name="connsiteX84" fmla="*/ 2074069 w 3171825"/>
                <a:gd name="connsiteY84" fmla="*/ 601504 h 866775"/>
                <a:gd name="connsiteX85" fmla="*/ 2198846 w 3171825"/>
                <a:gd name="connsiteY85" fmla="*/ 312896 h 866775"/>
                <a:gd name="connsiteX86" fmla="*/ 2307432 w 3171825"/>
                <a:gd name="connsiteY86" fmla="*/ 576739 h 866775"/>
                <a:gd name="connsiteX87" fmla="*/ 2412207 w 3171825"/>
                <a:gd name="connsiteY87" fmla="*/ 428149 h 866775"/>
                <a:gd name="connsiteX88" fmla="*/ 2521744 w 3171825"/>
                <a:gd name="connsiteY88" fmla="*/ 576739 h 866775"/>
                <a:gd name="connsiteX89" fmla="*/ 2618899 w 3171825"/>
                <a:gd name="connsiteY89" fmla="*/ 486251 h 866775"/>
                <a:gd name="connsiteX90" fmla="*/ 2670334 w 3171825"/>
                <a:gd name="connsiteY90" fmla="*/ 576739 h 866775"/>
                <a:gd name="connsiteX91" fmla="*/ 2803684 w 3171825"/>
                <a:gd name="connsiteY91" fmla="*/ 274796 h 866775"/>
                <a:gd name="connsiteX92" fmla="*/ 2947511 w 3171825"/>
                <a:gd name="connsiteY92" fmla="*/ 576739 h 866775"/>
                <a:gd name="connsiteX93" fmla="*/ 3040857 w 3171825"/>
                <a:gd name="connsiteY93" fmla="*/ 474821 h 866775"/>
                <a:gd name="connsiteX94" fmla="*/ 3121819 w 3171825"/>
                <a:gd name="connsiteY94" fmla="*/ 576739 h 866775"/>
                <a:gd name="connsiteX95" fmla="*/ 3169444 w 3171825"/>
                <a:gd name="connsiteY95" fmla="*/ 550069 h 866775"/>
                <a:gd name="connsiteX96" fmla="*/ 3092291 w 3171825"/>
                <a:gd name="connsiteY96" fmla="*/ 287179 h 866775"/>
                <a:gd name="connsiteX97" fmla="*/ 1267301 w 3171825"/>
                <a:gd name="connsiteY97" fmla="*/ 806291 h 866775"/>
                <a:gd name="connsiteX98" fmla="*/ 1226344 w 3171825"/>
                <a:gd name="connsiteY98" fmla="*/ 751999 h 866775"/>
                <a:gd name="connsiteX99" fmla="*/ 1353026 w 3171825"/>
                <a:gd name="connsiteY99" fmla="*/ 597694 h 866775"/>
                <a:gd name="connsiteX100" fmla="*/ 1267301 w 3171825"/>
                <a:gd name="connsiteY100" fmla="*/ 806291 h 866775"/>
                <a:gd name="connsiteX101" fmla="*/ 1614964 w 3171825"/>
                <a:gd name="connsiteY101" fmla="*/ 257651 h 866775"/>
                <a:gd name="connsiteX102" fmla="*/ 1653064 w 3171825"/>
                <a:gd name="connsiteY102" fmla="*/ 315754 h 866775"/>
                <a:gd name="connsiteX103" fmla="*/ 1569244 w 3171825"/>
                <a:gd name="connsiteY103" fmla="*/ 438626 h 866775"/>
                <a:gd name="connsiteX104" fmla="*/ 1614964 w 3171825"/>
                <a:gd name="connsiteY104" fmla="*/ 257651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171825" h="866775">
                  <a:moveTo>
                    <a:pt x="3092291" y="287179"/>
                  </a:moveTo>
                  <a:cubicBezTo>
                    <a:pt x="3092291" y="241459"/>
                    <a:pt x="3089434" y="211931"/>
                    <a:pt x="3059907" y="211931"/>
                  </a:cubicBezTo>
                  <a:cubicBezTo>
                    <a:pt x="3046571" y="211931"/>
                    <a:pt x="3039904" y="214789"/>
                    <a:pt x="3027521" y="218599"/>
                  </a:cubicBezTo>
                  <a:cubicBezTo>
                    <a:pt x="3037999" y="371951"/>
                    <a:pt x="3003709" y="507206"/>
                    <a:pt x="2960846" y="507206"/>
                  </a:cubicBezTo>
                  <a:cubicBezTo>
                    <a:pt x="2905601" y="507206"/>
                    <a:pt x="2933224" y="178594"/>
                    <a:pt x="2816066" y="178594"/>
                  </a:cubicBezTo>
                  <a:cubicBezTo>
                    <a:pt x="2707482" y="178594"/>
                    <a:pt x="2692241" y="440531"/>
                    <a:pt x="2679859" y="440531"/>
                  </a:cubicBezTo>
                  <a:cubicBezTo>
                    <a:pt x="2671286" y="440531"/>
                    <a:pt x="2670334" y="371951"/>
                    <a:pt x="2670334" y="319564"/>
                  </a:cubicBezTo>
                  <a:cubicBezTo>
                    <a:pt x="2675096" y="294799"/>
                    <a:pt x="2677001" y="271939"/>
                    <a:pt x="2677001" y="254794"/>
                  </a:cubicBezTo>
                  <a:cubicBezTo>
                    <a:pt x="2677001" y="230029"/>
                    <a:pt x="2667476" y="188119"/>
                    <a:pt x="2611279" y="209074"/>
                  </a:cubicBezTo>
                  <a:cubicBezTo>
                    <a:pt x="2613184" y="396716"/>
                    <a:pt x="2576036" y="510064"/>
                    <a:pt x="2533174" y="510064"/>
                  </a:cubicBezTo>
                  <a:cubicBezTo>
                    <a:pt x="2471261" y="510064"/>
                    <a:pt x="2470309" y="340519"/>
                    <a:pt x="2470309" y="292894"/>
                  </a:cubicBezTo>
                  <a:cubicBezTo>
                    <a:pt x="2470309" y="247174"/>
                    <a:pt x="2473166" y="186214"/>
                    <a:pt x="2405539" y="208121"/>
                  </a:cubicBezTo>
                  <a:cubicBezTo>
                    <a:pt x="2395061" y="371951"/>
                    <a:pt x="2352199" y="494824"/>
                    <a:pt x="2325529" y="494824"/>
                  </a:cubicBezTo>
                  <a:cubicBezTo>
                    <a:pt x="2285524" y="494824"/>
                    <a:pt x="2293144" y="211931"/>
                    <a:pt x="2206466" y="211931"/>
                  </a:cubicBezTo>
                  <a:cubicBezTo>
                    <a:pt x="2128361" y="211931"/>
                    <a:pt x="2103596" y="479584"/>
                    <a:pt x="2087404" y="479584"/>
                  </a:cubicBezTo>
                  <a:cubicBezTo>
                    <a:pt x="2057876" y="479584"/>
                    <a:pt x="2096929" y="178594"/>
                    <a:pt x="1983581" y="178594"/>
                  </a:cubicBezTo>
                  <a:cubicBezTo>
                    <a:pt x="1924526" y="178594"/>
                    <a:pt x="1900714" y="279559"/>
                    <a:pt x="1877854" y="391954"/>
                  </a:cubicBezTo>
                  <a:cubicBezTo>
                    <a:pt x="1873091" y="413861"/>
                    <a:pt x="1868329" y="414814"/>
                    <a:pt x="1867376" y="390049"/>
                  </a:cubicBezTo>
                  <a:cubicBezTo>
                    <a:pt x="1866424" y="370046"/>
                    <a:pt x="1866424" y="347186"/>
                    <a:pt x="1866424" y="327184"/>
                  </a:cubicBezTo>
                  <a:cubicBezTo>
                    <a:pt x="1894999" y="213836"/>
                    <a:pt x="1859756" y="171926"/>
                    <a:pt x="1807369" y="202406"/>
                  </a:cubicBezTo>
                  <a:cubicBezTo>
                    <a:pt x="1824514" y="411004"/>
                    <a:pt x="1728311" y="512921"/>
                    <a:pt x="1654969" y="512921"/>
                  </a:cubicBezTo>
                  <a:cubicBezTo>
                    <a:pt x="1628299" y="512921"/>
                    <a:pt x="1607344" y="501491"/>
                    <a:pt x="1592104" y="483394"/>
                  </a:cubicBezTo>
                  <a:cubicBezTo>
                    <a:pt x="1680686" y="429101"/>
                    <a:pt x="1719739" y="367189"/>
                    <a:pt x="1719739" y="306229"/>
                  </a:cubicBezTo>
                  <a:cubicBezTo>
                    <a:pt x="1719739" y="240506"/>
                    <a:pt x="1681639" y="202406"/>
                    <a:pt x="1619726" y="202406"/>
                  </a:cubicBezTo>
                  <a:cubicBezTo>
                    <a:pt x="1532096" y="202406"/>
                    <a:pt x="1483519" y="292894"/>
                    <a:pt x="1483519" y="369094"/>
                  </a:cubicBezTo>
                  <a:cubicBezTo>
                    <a:pt x="1483519" y="410051"/>
                    <a:pt x="1491139" y="445294"/>
                    <a:pt x="1503521" y="473869"/>
                  </a:cubicBezTo>
                  <a:cubicBezTo>
                    <a:pt x="1473041" y="488156"/>
                    <a:pt x="1445419" y="500539"/>
                    <a:pt x="1418749" y="512921"/>
                  </a:cubicBezTo>
                  <a:cubicBezTo>
                    <a:pt x="1416844" y="433864"/>
                    <a:pt x="1407319" y="350996"/>
                    <a:pt x="1400651" y="274796"/>
                  </a:cubicBezTo>
                  <a:cubicBezTo>
                    <a:pt x="1353979" y="262414"/>
                    <a:pt x="1340644" y="284321"/>
                    <a:pt x="1336834" y="326231"/>
                  </a:cubicBezTo>
                  <a:cubicBezTo>
                    <a:pt x="1328261" y="420529"/>
                    <a:pt x="1293971" y="479584"/>
                    <a:pt x="1262539" y="479584"/>
                  </a:cubicBezTo>
                  <a:cubicBezTo>
                    <a:pt x="1239679" y="479584"/>
                    <a:pt x="1225391" y="451009"/>
                    <a:pt x="1223486" y="421481"/>
                  </a:cubicBezTo>
                  <a:cubicBezTo>
                    <a:pt x="1214914" y="270034"/>
                    <a:pt x="1337786" y="228124"/>
                    <a:pt x="1402556" y="250031"/>
                  </a:cubicBezTo>
                  <a:cubicBezTo>
                    <a:pt x="1415891" y="216694"/>
                    <a:pt x="1401604" y="192881"/>
                    <a:pt x="1343501" y="192881"/>
                  </a:cubicBezTo>
                  <a:cubicBezTo>
                    <a:pt x="1273016" y="192881"/>
                    <a:pt x="1220629" y="235744"/>
                    <a:pt x="1181576" y="290989"/>
                  </a:cubicBezTo>
                  <a:cubicBezTo>
                    <a:pt x="1155859" y="327184"/>
                    <a:pt x="1126331" y="353854"/>
                    <a:pt x="1086326" y="385286"/>
                  </a:cubicBezTo>
                  <a:cubicBezTo>
                    <a:pt x="1087279" y="375761"/>
                    <a:pt x="1088231" y="367189"/>
                    <a:pt x="1088231" y="358616"/>
                  </a:cubicBezTo>
                  <a:cubicBezTo>
                    <a:pt x="1088231" y="251936"/>
                    <a:pt x="1030129" y="204311"/>
                    <a:pt x="974884" y="204311"/>
                  </a:cubicBezTo>
                  <a:cubicBezTo>
                    <a:pt x="929164" y="204311"/>
                    <a:pt x="900589" y="231934"/>
                    <a:pt x="883444" y="273844"/>
                  </a:cubicBezTo>
                  <a:cubicBezTo>
                    <a:pt x="879634" y="231934"/>
                    <a:pt x="871061" y="213836"/>
                    <a:pt x="846296" y="213836"/>
                  </a:cubicBezTo>
                  <a:cubicBezTo>
                    <a:pt x="835819" y="213836"/>
                    <a:pt x="821531" y="216694"/>
                    <a:pt x="805339" y="224314"/>
                  </a:cubicBezTo>
                  <a:cubicBezTo>
                    <a:pt x="812959" y="248126"/>
                    <a:pt x="814864" y="300514"/>
                    <a:pt x="814864" y="334804"/>
                  </a:cubicBezTo>
                  <a:cubicBezTo>
                    <a:pt x="814864" y="463391"/>
                    <a:pt x="777716" y="520541"/>
                    <a:pt x="742474" y="520541"/>
                  </a:cubicBezTo>
                  <a:cubicBezTo>
                    <a:pt x="701516" y="520541"/>
                    <a:pt x="695801" y="368141"/>
                    <a:pt x="691991" y="309086"/>
                  </a:cubicBezTo>
                  <a:cubicBezTo>
                    <a:pt x="687229" y="307181"/>
                    <a:pt x="681514" y="305276"/>
                    <a:pt x="671989" y="305276"/>
                  </a:cubicBezTo>
                  <a:cubicBezTo>
                    <a:pt x="635794" y="305276"/>
                    <a:pt x="631031" y="354806"/>
                    <a:pt x="621506" y="399574"/>
                  </a:cubicBezTo>
                  <a:cubicBezTo>
                    <a:pt x="611029" y="450056"/>
                    <a:pt x="582454" y="512921"/>
                    <a:pt x="539591" y="512921"/>
                  </a:cubicBezTo>
                  <a:cubicBezTo>
                    <a:pt x="513874" y="512921"/>
                    <a:pt x="497681" y="488156"/>
                    <a:pt x="495776" y="443389"/>
                  </a:cubicBezTo>
                  <a:cubicBezTo>
                    <a:pt x="491966" y="352901"/>
                    <a:pt x="567214" y="245269"/>
                    <a:pt x="685324" y="278606"/>
                  </a:cubicBezTo>
                  <a:cubicBezTo>
                    <a:pt x="700564" y="242411"/>
                    <a:pt x="676751" y="214789"/>
                    <a:pt x="627221" y="214789"/>
                  </a:cubicBezTo>
                  <a:cubicBezTo>
                    <a:pt x="540544" y="214789"/>
                    <a:pt x="469106" y="279559"/>
                    <a:pt x="437674" y="355759"/>
                  </a:cubicBezTo>
                  <a:cubicBezTo>
                    <a:pt x="406241" y="426244"/>
                    <a:pt x="350996" y="529114"/>
                    <a:pt x="237649" y="529114"/>
                  </a:cubicBezTo>
                  <a:cubicBezTo>
                    <a:pt x="157639" y="529114"/>
                    <a:pt x="97631" y="459581"/>
                    <a:pt x="97631" y="313849"/>
                  </a:cubicBezTo>
                  <a:cubicBezTo>
                    <a:pt x="97631" y="188119"/>
                    <a:pt x="176689" y="69056"/>
                    <a:pt x="261461" y="69056"/>
                  </a:cubicBezTo>
                  <a:cubicBezTo>
                    <a:pt x="320516" y="69056"/>
                    <a:pt x="333851" y="127159"/>
                    <a:pt x="329089" y="181451"/>
                  </a:cubicBezTo>
                  <a:cubicBezTo>
                    <a:pt x="359569" y="206216"/>
                    <a:pt x="410051" y="183356"/>
                    <a:pt x="410051" y="121444"/>
                  </a:cubicBezTo>
                  <a:cubicBezTo>
                    <a:pt x="410051" y="79534"/>
                    <a:pt x="375761" y="7144"/>
                    <a:pt x="265271" y="7144"/>
                  </a:cubicBezTo>
                  <a:cubicBezTo>
                    <a:pt x="128111" y="7144"/>
                    <a:pt x="7144" y="144304"/>
                    <a:pt x="7144" y="324326"/>
                  </a:cubicBezTo>
                  <a:cubicBezTo>
                    <a:pt x="7144" y="498634"/>
                    <a:pt x="95726" y="601504"/>
                    <a:pt x="220504" y="601504"/>
                  </a:cubicBezTo>
                  <a:cubicBezTo>
                    <a:pt x="299561" y="601504"/>
                    <a:pt x="373856" y="556736"/>
                    <a:pt x="425291" y="472916"/>
                  </a:cubicBezTo>
                  <a:cubicBezTo>
                    <a:pt x="438626" y="545306"/>
                    <a:pt x="488156" y="576739"/>
                    <a:pt x="525304" y="576739"/>
                  </a:cubicBezTo>
                  <a:cubicBezTo>
                    <a:pt x="585311" y="576739"/>
                    <a:pt x="624364" y="537686"/>
                    <a:pt x="646271" y="485299"/>
                  </a:cubicBezTo>
                  <a:cubicBezTo>
                    <a:pt x="659606" y="537686"/>
                    <a:pt x="688181" y="576739"/>
                    <a:pt x="734854" y="576739"/>
                  </a:cubicBezTo>
                  <a:cubicBezTo>
                    <a:pt x="768191" y="576739"/>
                    <a:pt x="793909" y="559594"/>
                    <a:pt x="812959" y="532924"/>
                  </a:cubicBezTo>
                  <a:cubicBezTo>
                    <a:pt x="805339" y="716756"/>
                    <a:pt x="795814" y="832961"/>
                    <a:pt x="904399" y="810101"/>
                  </a:cubicBezTo>
                  <a:cubicBezTo>
                    <a:pt x="887254" y="757714"/>
                    <a:pt x="882491" y="663416"/>
                    <a:pt x="882491" y="577691"/>
                  </a:cubicBezTo>
                  <a:cubicBezTo>
                    <a:pt x="882491" y="344329"/>
                    <a:pt x="920591" y="267176"/>
                    <a:pt x="969169" y="267176"/>
                  </a:cubicBezTo>
                  <a:cubicBezTo>
                    <a:pt x="1004411" y="267176"/>
                    <a:pt x="1015841" y="311944"/>
                    <a:pt x="1015841" y="359569"/>
                  </a:cubicBezTo>
                  <a:cubicBezTo>
                    <a:pt x="1015841" y="385286"/>
                    <a:pt x="1012984" y="413861"/>
                    <a:pt x="1007269" y="440531"/>
                  </a:cubicBezTo>
                  <a:cubicBezTo>
                    <a:pt x="948214" y="477679"/>
                    <a:pt x="900589" y="507206"/>
                    <a:pt x="900589" y="545306"/>
                  </a:cubicBezTo>
                  <a:cubicBezTo>
                    <a:pt x="900589" y="574834"/>
                    <a:pt x="922496" y="577691"/>
                    <a:pt x="941546" y="577691"/>
                  </a:cubicBezTo>
                  <a:cubicBezTo>
                    <a:pt x="987266" y="577691"/>
                    <a:pt x="1041559" y="532924"/>
                    <a:pt x="1072039" y="449104"/>
                  </a:cubicBezTo>
                  <a:cubicBezTo>
                    <a:pt x="1098709" y="432911"/>
                    <a:pt x="1125379" y="414814"/>
                    <a:pt x="1150144" y="390049"/>
                  </a:cubicBezTo>
                  <a:cubicBezTo>
                    <a:pt x="1149191" y="398621"/>
                    <a:pt x="1149191" y="407194"/>
                    <a:pt x="1149191" y="415766"/>
                  </a:cubicBezTo>
                  <a:cubicBezTo>
                    <a:pt x="1149191" y="499586"/>
                    <a:pt x="1185386" y="550069"/>
                    <a:pt x="1244441" y="550069"/>
                  </a:cubicBezTo>
                  <a:cubicBezTo>
                    <a:pt x="1290161" y="550069"/>
                    <a:pt x="1324451" y="517684"/>
                    <a:pt x="1349216" y="469106"/>
                  </a:cubicBezTo>
                  <a:cubicBezTo>
                    <a:pt x="1351121" y="496729"/>
                    <a:pt x="1352074" y="523399"/>
                    <a:pt x="1352074" y="547211"/>
                  </a:cubicBezTo>
                  <a:cubicBezTo>
                    <a:pt x="1258729" y="590074"/>
                    <a:pt x="1155859" y="633889"/>
                    <a:pt x="1155859" y="754856"/>
                  </a:cubicBezTo>
                  <a:cubicBezTo>
                    <a:pt x="1155859" y="817721"/>
                    <a:pt x="1201579" y="864394"/>
                    <a:pt x="1259681" y="864394"/>
                  </a:cubicBezTo>
                  <a:cubicBezTo>
                    <a:pt x="1389221" y="864394"/>
                    <a:pt x="1418749" y="728186"/>
                    <a:pt x="1419701" y="569119"/>
                  </a:cubicBezTo>
                  <a:cubicBezTo>
                    <a:pt x="1461611" y="551021"/>
                    <a:pt x="1493044" y="536734"/>
                    <a:pt x="1529239" y="518636"/>
                  </a:cubicBezTo>
                  <a:cubicBezTo>
                    <a:pt x="1560671" y="557689"/>
                    <a:pt x="1602581" y="576739"/>
                    <a:pt x="1640681" y="576739"/>
                  </a:cubicBezTo>
                  <a:cubicBezTo>
                    <a:pt x="1714024" y="576739"/>
                    <a:pt x="1768316" y="537686"/>
                    <a:pt x="1813084" y="459581"/>
                  </a:cubicBezTo>
                  <a:cubicBezTo>
                    <a:pt x="1820704" y="519589"/>
                    <a:pt x="1835944" y="576739"/>
                    <a:pt x="1868329" y="576739"/>
                  </a:cubicBezTo>
                  <a:cubicBezTo>
                    <a:pt x="1926431" y="576739"/>
                    <a:pt x="1937861" y="273844"/>
                    <a:pt x="1980724" y="273844"/>
                  </a:cubicBezTo>
                  <a:cubicBezTo>
                    <a:pt x="2014061" y="273844"/>
                    <a:pt x="1986439" y="601504"/>
                    <a:pt x="2074069" y="601504"/>
                  </a:cubicBezTo>
                  <a:cubicBezTo>
                    <a:pt x="2148364" y="601504"/>
                    <a:pt x="2162651" y="312896"/>
                    <a:pt x="2198846" y="312896"/>
                  </a:cubicBezTo>
                  <a:cubicBezTo>
                    <a:pt x="2224564" y="312896"/>
                    <a:pt x="2226469" y="576739"/>
                    <a:pt x="2307432" y="576739"/>
                  </a:cubicBezTo>
                  <a:cubicBezTo>
                    <a:pt x="2347436" y="576739"/>
                    <a:pt x="2390299" y="529114"/>
                    <a:pt x="2412207" y="428149"/>
                  </a:cubicBezTo>
                  <a:cubicBezTo>
                    <a:pt x="2422684" y="494824"/>
                    <a:pt x="2456021" y="576739"/>
                    <a:pt x="2521744" y="576739"/>
                  </a:cubicBezTo>
                  <a:cubicBezTo>
                    <a:pt x="2559844" y="576739"/>
                    <a:pt x="2593182" y="537686"/>
                    <a:pt x="2618899" y="486251"/>
                  </a:cubicBezTo>
                  <a:cubicBezTo>
                    <a:pt x="2625566" y="539591"/>
                    <a:pt x="2640807" y="576739"/>
                    <a:pt x="2670334" y="576739"/>
                  </a:cubicBezTo>
                  <a:cubicBezTo>
                    <a:pt x="2746534" y="576739"/>
                    <a:pt x="2743676" y="274796"/>
                    <a:pt x="2803684" y="274796"/>
                  </a:cubicBezTo>
                  <a:cubicBezTo>
                    <a:pt x="2850357" y="274796"/>
                    <a:pt x="2836069" y="576739"/>
                    <a:pt x="2947511" y="576739"/>
                  </a:cubicBezTo>
                  <a:cubicBezTo>
                    <a:pt x="3000851" y="576739"/>
                    <a:pt x="3025616" y="531971"/>
                    <a:pt x="3040857" y="474821"/>
                  </a:cubicBezTo>
                  <a:cubicBezTo>
                    <a:pt x="3061811" y="558641"/>
                    <a:pt x="3094196" y="576739"/>
                    <a:pt x="3121819" y="576739"/>
                  </a:cubicBezTo>
                  <a:cubicBezTo>
                    <a:pt x="3138964" y="576739"/>
                    <a:pt x="3152299" y="571024"/>
                    <a:pt x="3169444" y="550069"/>
                  </a:cubicBezTo>
                  <a:cubicBezTo>
                    <a:pt x="3085624" y="511969"/>
                    <a:pt x="3092291" y="375761"/>
                    <a:pt x="3092291" y="287179"/>
                  </a:cubicBezTo>
                  <a:close/>
                  <a:moveTo>
                    <a:pt x="1267301" y="806291"/>
                  </a:moveTo>
                  <a:cubicBezTo>
                    <a:pt x="1240631" y="806291"/>
                    <a:pt x="1226344" y="780574"/>
                    <a:pt x="1226344" y="751999"/>
                  </a:cubicBezTo>
                  <a:cubicBezTo>
                    <a:pt x="1226344" y="674846"/>
                    <a:pt x="1283494" y="632936"/>
                    <a:pt x="1353026" y="597694"/>
                  </a:cubicBezTo>
                  <a:cubicBezTo>
                    <a:pt x="1349216" y="768191"/>
                    <a:pt x="1310164" y="806291"/>
                    <a:pt x="1267301" y="806291"/>
                  </a:cubicBezTo>
                  <a:close/>
                  <a:moveTo>
                    <a:pt x="1614964" y="257651"/>
                  </a:moveTo>
                  <a:cubicBezTo>
                    <a:pt x="1640681" y="257651"/>
                    <a:pt x="1655921" y="281464"/>
                    <a:pt x="1653064" y="315754"/>
                  </a:cubicBezTo>
                  <a:cubicBezTo>
                    <a:pt x="1650206" y="355759"/>
                    <a:pt x="1620679" y="402431"/>
                    <a:pt x="1569244" y="438626"/>
                  </a:cubicBezTo>
                  <a:cubicBezTo>
                    <a:pt x="1543526" y="362426"/>
                    <a:pt x="1563529" y="257651"/>
                    <a:pt x="1614964" y="257651"/>
                  </a:cubicBezTo>
                  <a:close/>
                </a:path>
              </a:pathLst>
            </a:custGeom>
            <a:solidFill>
              <a:srgbClr val="0072AF"/>
            </a:solidFill>
            <a:ln w="9525" cap="flat">
              <a:noFill/>
              <a:prstDash val="solid"/>
              <a:miter/>
            </a:ln>
          </p:spPr>
          <p:txBody>
            <a:bodyPr rtlCol="0" anchor="ctr"/>
            <a:lstStyle/>
            <a:p>
              <a:endParaRPr lang="en-US" sz="1800"/>
            </a:p>
          </p:txBody>
        </p:sp>
        <p:sp>
          <p:nvSpPr>
            <p:cNvPr id="5" name="Freeform: Shape 4">
              <a:extLst>
                <a:ext uri="{FF2B5EF4-FFF2-40B4-BE49-F238E27FC236}">
                  <a16:creationId xmlns:a16="http://schemas.microsoft.com/office/drawing/2014/main" id="{17A7E500-54F5-1815-C9B9-3954ED883928}"/>
                </a:ext>
              </a:extLst>
            </p:cNvPr>
            <p:cNvSpPr/>
            <p:nvPr/>
          </p:nvSpPr>
          <p:spPr>
            <a:xfrm>
              <a:off x="6951400" y="4132898"/>
              <a:ext cx="73975" cy="81373"/>
            </a:xfrm>
            <a:custGeom>
              <a:avLst/>
              <a:gdLst>
                <a:gd name="connsiteX0" fmla="*/ 51942 w 95250"/>
                <a:gd name="connsiteY0" fmla="*/ 99569 h 104775"/>
                <a:gd name="connsiteX1" fmla="*/ 93853 w 95250"/>
                <a:gd name="connsiteY1" fmla="*/ 51944 h 104775"/>
                <a:gd name="connsiteX2" fmla="*/ 51942 w 95250"/>
                <a:gd name="connsiteY2" fmla="*/ 7176 h 104775"/>
                <a:gd name="connsiteX3" fmla="*/ 7175 w 95250"/>
                <a:gd name="connsiteY3" fmla="*/ 54801 h 104775"/>
                <a:gd name="connsiteX4" fmla="*/ 51942 w 95250"/>
                <a:gd name="connsiteY4" fmla="*/ 99569 h 10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104775">
                  <a:moveTo>
                    <a:pt x="51942" y="99569"/>
                  </a:moveTo>
                  <a:cubicBezTo>
                    <a:pt x="76707" y="98616"/>
                    <a:pt x="93853" y="77661"/>
                    <a:pt x="93853" y="51944"/>
                  </a:cubicBezTo>
                  <a:cubicBezTo>
                    <a:pt x="93853" y="26226"/>
                    <a:pt x="76707" y="6224"/>
                    <a:pt x="51942" y="7176"/>
                  </a:cubicBezTo>
                  <a:cubicBezTo>
                    <a:pt x="27178" y="8129"/>
                    <a:pt x="7175" y="29084"/>
                    <a:pt x="7175" y="54801"/>
                  </a:cubicBezTo>
                  <a:cubicBezTo>
                    <a:pt x="6222" y="80519"/>
                    <a:pt x="27178" y="100521"/>
                    <a:pt x="51942" y="99569"/>
                  </a:cubicBezTo>
                  <a:close/>
                </a:path>
              </a:pathLst>
            </a:custGeom>
            <a:solidFill>
              <a:srgbClr val="0072AF"/>
            </a:solidFill>
            <a:ln w="9525" cap="flat">
              <a:noFill/>
              <a:prstDash val="solid"/>
              <a:miter/>
            </a:ln>
          </p:spPr>
          <p:txBody>
            <a:bodyPr rtlCol="0" anchor="ctr"/>
            <a:lstStyle/>
            <a:p>
              <a:endParaRPr lang="en-US" sz="1800"/>
            </a:p>
          </p:txBody>
        </p:sp>
        <p:sp>
          <p:nvSpPr>
            <p:cNvPr id="14" name="Freeform: Shape 14">
              <a:extLst>
                <a:ext uri="{FF2B5EF4-FFF2-40B4-BE49-F238E27FC236}">
                  <a16:creationId xmlns:a16="http://schemas.microsoft.com/office/drawing/2014/main" id="{AE2D512F-FC3A-33B0-5954-0D1BFB4C1437}"/>
                </a:ext>
              </a:extLst>
            </p:cNvPr>
            <p:cNvSpPr/>
            <p:nvPr/>
          </p:nvSpPr>
          <p:spPr>
            <a:xfrm>
              <a:off x="7433743" y="4146951"/>
              <a:ext cx="73975" cy="73975"/>
            </a:xfrm>
            <a:custGeom>
              <a:avLst/>
              <a:gdLst>
                <a:gd name="connsiteX0" fmla="*/ 48101 w 95250"/>
                <a:gd name="connsiteY0" fmla="*/ 94808 h 95250"/>
                <a:gd name="connsiteX1" fmla="*/ 89059 w 95250"/>
                <a:gd name="connsiteY1" fmla="*/ 49088 h 95250"/>
                <a:gd name="connsiteX2" fmla="*/ 48101 w 95250"/>
                <a:gd name="connsiteY2" fmla="*/ 7178 h 95250"/>
                <a:gd name="connsiteX3" fmla="*/ 7144 w 95250"/>
                <a:gd name="connsiteY3" fmla="*/ 52898 h 95250"/>
                <a:gd name="connsiteX4" fmla="*/ 48101 w 95250"/>
                <a:gd name="connsiteY4" fmla="*/ 94808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48101" y="94808"/>
                  </a:moveTo>
                  <a:cubicBezTo>
                    <a:pt x="70961" y="93856"/>
                    <a:pt x="89059" y="73853"/>
                    <a:pt x="89059" y="49088"/>
                  </a:cubicBezTo>
                  <a:cubicBezTo>
                    <a:pt x="89059" y="25275"/>
                    <a:pt x="70961" y="6225"/>
                    <a:pt x="48101" y="7178"/>
                  </a:cubicBezTo>
                  <a:cubicBezTo>
                    <a:pt x="25241" y="8131"/>
                    <a:pt x="7144" y="28133"/>
                    <a:pt x="7144" y="52898"/>
                  </a:cubicBezTo>
                  <a:cubicBezTo>
                    <a:pt x="8096" y="76711"/>
                    <a:pt x="26194" y="95761"/>
                    <a:pt x="48101" y="94808"/>
                  </a:cubicBezTo>
                  <a:close/>
                </a:path>
              </a:pathLst>
            </a:custGeom>
            <a:solidFill>
              <a:srgbClr val="0072AF"/>
            </a:solidFill>
            <a:ln w="9525" cap="flat">
              <a:noFill/>
              <a:prstDash val="solid"/>
              <a:miter/>
            </a:ln>
          </p:spPr>
          <p:txBody>
            <a:bodyPr rtlCol="0" anchor="ctr"/>
            <a:lstStyle/>
            <a:p>
              <a:endParaRPr lang="en-US" sz="1800"/>
            </a:p>
          </p:txBody>
        </p:sp>
        <p:sp>
          <p:nvSpPr>
            <p:cNvPr id="15" name="Freeform: Shape 20">
              <a:extLst>
                <a:ext uri="{FF2B5EF4-FFF2-40B4-BE49-F238E27FC236}">
                  <a16:creationId xmlns:a16="http://schemas.microsoft.com/office/drawing/2014/main" id="{BB0A86DD-9E86-EB4E-14DC-ECC7130D6092}"/>
                </a:ext>
              </a:extLst>
            </p:cNvPr>
            <p:cNvSpPr/>
            <p:nvPr/>
          </p:nvSpPr>
          <p:spPr>
            <a:xfrm>
              <a:off x="7589095" y="4090756"/>
              <a:ext cx="540019" cy="451249"/>
            </a:xfrm>
            <a:custGeom>
              <a:avLst/>
              <a:gdLst>
                <a:gd name="connsiteX0" fmla="*/ 689134 w 695325"/>
                <a:gd name="connsiteY0" fmla="*/ 368141 h 581025"/>
                <a:gd name="connsiteX1" fmla="*/ 571024 w 695325"/>
                <a:gd name="connsiteY1" fmla="*/ 127159 h 581025"/>
                <a:gd name="connsiteX2" fmla="*/ 388144 w 695325"/>
                <a:gd name="connsiteY2" fmla="*/ 13811 h 581025"/>
                <a:gd name="connsiteX3" fmla="*/ 371951 w 695325"/>
                <a:gd name="connsiteY3" fmla="*/ 7144 h 581025"/>
                <a:gd name="connsiteX4" fmla="*/ 371951 w 695325"/>
                <a:gd name="connsiteY4" fmla="*/ 7144 h 581025"/>
                <a:gd name="connsiteX5" fmla="*/ 371951 w 695325"/>
                <a:gd name="connsiteY5" fmla="*/ 7144 h 581025"/>
                <a:gd name="connsiteX6" fmla="*/ 7144 w 695325"/>
                <a:gd name="connsiteY6" fmla="*/ 383381 h 581025"/>
                <a:gd name="connsiteX7" fmla="*/ 132874 w 695325"/>
                <a:gd name="connsiteY7" fmla="*/ 569119 h 581025"/>
                <a:gd name="connsiteX8" fmla="*/ 262414 w 695325"/>
                <a:gd name="connsiteY8" fmla="*/ 571976 h 581025"/>
                <a:gd name="connsiteX9" fmla="*/ 358616 w 695325"/>
                <a:gd name="connsiteY9" fmla="*/ 506254 h 581025"/>
                <a:gd name="connsiteX10" fmla="*/ 577692 w 695325"/>
                <a:gd name="connsiteY10" fmla="*/ 271939 h 581025"/>
                <a:gd name="connsiteX11" fmla="*/ 690086 w 695325"/>
                <a:gd name="connsiteY11" fmla="*/ 374809 h 581025"/>
                <a:gd name="connsiteX12" fmla="*/ 689134 w 695325"/>
                <a:gd name="connsiteY12" fmla="*/ 368141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95325" h="581025">
                  <a:moveTo>
                    <a:pt x="689134" y="368141"/>
                  </a:moveTo>
                  <a:cubicBezTo>
                    <a:pt x="687229" y="271939"/>
                    <a:pt x="641509" y="191929"/>
                    <a:pt x="571024" y="127159"/>
                  </a:cubicBezTo>
                  <a:cubicBezTo>
                    <a:pt x="517684" y="78581"/>
                    <a:pt x="453866" y="41434"/>
                    <a:pt x="388144" y="13811"/>
                  </a:cubicBezTo>
                  <a:cubicBezTo>
                    <a:pt x="382429" y="11906"/>
                    <a:pt x="377666" y="9049"/>
                    <a:pt x="371951" y="7144"/>
                  </a:cubicBezTo>
                  <a:lnTo>
                    <a:pt x="371951" y="7144"/>
                  </a:lnTo>
                  <a:cubicBezTo>
                    <a:pt x="371951" y="7144"/>
                    <a:pt x="371951" y="7144"/>
                    <a:pt x="371951" y="7144"/>
                  </a:cubicBezTo>
                  <a:cubicBezTo>
                    <a:pt x="290036" y="105251"/>
                    <a:pt x="7144" y="178594"/>
                    <a:pt x="7144" y="383381"/>
                  </a:cubicBezTo>
                  <a:cubicBezTo>
                    <a:pt x="7144" y="463391"/>
                    <a:pt x="57626" y="538639"/>
                    <a:pt x="132874" y="569119"/>
                  </a:cubicBezTo>
                  <a:cubicBezTo>
                    <a:pt x="175736" y="585311"/>
                    <a:pt x="219551" y="586264"/>
                    <a:pt x="262414" y="571976"/>
                  </a:cubicBezTo>
                  <a:cubicBezTo>
                    <a:pt x="300514" y="559594"/>
                    <a:pt x="332899" y="535781"/>
                    <a:pt x="358616" y="506254"/>
                  </a:cubicBezTo>
                  <a:cubicBezTo>
                    <a:pt x="441484" y="413861"/>
                    <a:pt x="475774" y="271939"/>
                    <a:pt x="577692" y="271939"/>
                  </a:cubicBezTo>
                  <a:cubicBezTo>
                    <a:pt x="671036" y="271939"/>
                    <a:pt x="683419" y="338614"/>
                    <a:pt x="690086" y="374809"/>
                  </a:cubicBezTo>
                  <a:cubicBezTo>
                    <a:pt x="689134" y="373856"/>
                    <a:pt x="689134" y="371951"/>
                    <a:pt x="689134" y="368141"/>
                  </a:cubicBezTo>
                  <a:close/>
                </a:path>
              </a:pathLst>
            </a:custGeom>
            <a:solidFill>
              <a:srgbClr val="0072AF"/>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34689098"/>
      </p:ext>
    </p:extLst>
  </p:cSld>
  <p:clrMapOvr>
    <a:masterClrMapping/>
  </p:clrMapOvr>
  <p:extLst>
    <p:ext uri="{DCECCB84-F9BA-43D5-87BE-67443E8EF086}">
      <p15:sldGuideLst xmlns:p15="http://schemas.microsoft.com/office/powerpoint/2012/main"/>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Title Slide 6">
    <p:bg>
      <p:bgPr>
        <a:solidFill>
          <a:schemeClr val="accent4"/>
        </a:solidFill>
        <a:effectLst/>
      </p:bgPr>
    </p:bg>
    <p:spTree>
      <p:nvGrpSpPr>
        <p:cNvPr id="1" name=""/>
        <p:cNvGrpSpPr/>
        <p:nvPr/>
      </p:nvGrpSpPr>
      <p:grpSpPr>
        <a:xfrm>
          <a:off x="0" y="0"/>
          <a:ext cx="0" cy="0"/>
          <a:chOff x="0" y="0"/>
          <a:chExt cx="0" cy="0"/>
        </a:xfrm>
      </p:grpSpPr>
      <p:sp>
        <p:nvSpPr>
          <p:cNvPr id="33" name="Picture Placeholder 18">
            <a:extLst>
              <a:ext uri="{FF2B5EF4-FFF2-40B4-BE49-F238E27FC236}">
                <a16:creationId xmlns:a16="http://schemas.microsoft.com/office/drawing/2014/main" id="{3A966515-C64B-E7BB-1198-D99D16DE65B4}"/>
              </a:ext>
            </a:extLst>
          </p:cNvPr>
          <p:cNvSpPr>
            <a:spLocks noGrp="1"/>
          </p:cNvSpPr>
          <p:nvPr>
            <p:ph type="pic" sz="quarter" idx="10" hasCustomPrompt="1"/>
          </p:nvPr>
        </p:nvSpPr>
        <p:spPr>
          <a:xfrm>
            <a:off x="5159896" y="1916832"/>
            <a:ext cx="7032104" cy="4941168"/>
          </a:xfrm>
          <a:custGeom>
            <a:avLst/>
            <a:gdLst>
              <a:gd name="connsiteX0" fmla="*/ 0 w 6888162"/>
              <a:gd name="connsiteY0" fmla="*/ 0 h 6858000"/>
              <a:gd name="connsiteX1" fmla="*/ 6888162 w 6888162"/>
              <a:gd name="connsiteY1" fmla="*/ 0 h 6858000"/>
              <a:gd name="connsiteX2" fmla="*/ 6888162 w 6888162"/>
              <a:gd name="connsiteY2" fmla="*/ 6858000 h 6858000"/>
              <a:gd name="connsiteX3" fmla="*/ 0 w 688816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88162" h="6858000">
                <a:moveTo>
                  <a:pt x="0" y="0"/>
                </a:moveTo>
                <a:lnTo>
                  <a:pt x="6888162" y="0"/>
                </a:lnTo>
                <a:lnTo>
                  <a:pt x="6888162" y="6858000"/>
                </a:lnTo>
                <a:lnTo>
                  <a:pt x="0" y="6858000"/>
                </a:lnTo>
                <a:close/>
              </a:path>
            </a:pathLst>
          </a:custGeom>
          <a:solidFill>
            <a:schemeClr val="bg2">
              <a:lumMod val="90000"/>
            </a:schemeClr>
          </a:solidFill>
        </p:spPr>
        <p:txBody>
          <a:bodyPr wrap="square">
            <a:noAutofit/>
          </a:bodyPr>
          <a:lstStyle>
            <a:lvl1pPr>
              <a:defRPr>
                <a:solidFill>
                  <a:schemeClr val="tx1">
                    <a:lumMod val="50000"/>
                    <a:lumOff val="50000"/>
                  </a:schemeClr>
                </a:solidFill>
              </a:defRPr>
            </a:lvl1pPr>
          </a:lstStyle>
          <a:p>
            <a:r>
              <a:rPr lang="de-DE"/>
              <a:t>Insert Picture and send </a:t>
            </a:r>
            <a:r>
              <a:rPr lang="de-DE" err="1"/>
              <a:t>to</a:t>
            </a:r>
            <a:r>
              <a:rPr lang="de-DE"/>
              <a:t> back</a:t>
            </a:r>
          </a:p>
        </p:txBody>
      </p:sp>
      <p:sp>
        <p:nvSpPr>
          <p:cNvPr id="19" name="Text Placeholder 8">
            <a:extLst>
              <a:ext uri="{FF2B5EF4-FFF2-40B4-BE49-F238E27FC236}">
                <a16:creationId xmlns:a16="http://schemas.microsoft.com/office/drawing/2014/main" id="{DE3C410B-B58E-46DB-B5F0-7F515E223DD9}"/>
              </a:ext>
            </a:extLst>
          </p:cNvPr>
          <p:cNvSpPr>
            <a:spLocks noGrp="1"/>
          </p:cNvSpPr>
          <p:nvPr>
            <p:ph type="body" sz="quarter" idx="12" hasCustomPrompt="1"/>
          </p:nvPr>
        </p:nvSpPr>
        <p:spPr>
          <a:xfrm>
            <a:off x="407368" y="3341212"/>
            <a:ext cx="4609034" cy="215444"/>
          </a:xfrm>
        </p:spPr>
        <p:txBody>
          <a:bodyPr vert="horz" wrap="square" lIns="18000" tIns="0" rIns="0" bIns="0" rtlCol="0" anchor="t" anchorCtr="0">
            <a:spAutoFit/>
          </a:bodyPr>
          <a:lstStyle>
            <a:lvl1pPr>
              <a:defRPr lang="en-US" sz="1400" dirty="0">
                <a:solidFill>
                  <a:schemeClr val="bg1"/>
                </a:solidFill>
                <a:latin typeface="Ubuntu Light" panose="020B0304030602030204" pitchFamily="34" charset="0"/>
              </a:defRPr>
            </a:lvl1pPr>
          </a:lstStyle>
          <a:p>
            <a:pPr lvl="0"/>
            <a:r>
              <a:rPr lang="en-US"/>
              <a:t>Optional: Click to insert name</a:t>
            </a:r>
          </a:p>
        </p:txBody>
      </p:sp>
      <p:sp>
        <p:nvSpPr>
          <p:cNvPr id="6" name="Subtitle">
            <a:extLst>
              <a:ext uri="{FF2B5EF4-FFF2-40B4-BE49-F238E27FC236}">
                <a16:creationId xmlns:a16="http://schemas.microsoft.com/office/drawing/2014/main" id="{A6C182ED-7FBB-D436-05D8-96E184F17BD0}"/>
              </a:ext>
            </a:extLst>
          </p:cNvPr>
          <p:cNvSpPr>
            <a:spLocks noGrp="1"/>
          </p:cNvSpPr>
          <p:nvPr>
            <p:ph type="subTitle" idx="1"/>
          </p:nvPr>
        </p:nvSpPr>
        <p:spPr>
          <a:xfrm>
            <a:off x="407368" y="2924944"/>
            <a:ext cx="4609034" cy="246221"/>
          </a:xfrm>
          <a:prstGeom prst="rect">
            <a:avLst/>
          </a:prstGeom>
        </p:spPr>
        <p:txBody>
          <a:bodyPr wrap="square" lIns="18000" tIns="0" rIns="0" anchor="t" anchorCtr="0">
            <a:spAutoFit/>
          </a:bodyPr>
          <a:lstStyle>
            <a:lvl1pPr marL="0" indent="0" algn="l">
              <a:buNone/>
              <a:defRPr sz="1600">
                <a:solidFill>
                  <a:schemeClr val="bg1"/>
                </a:solidFill>
                <a:latin typeface="Ubuntu Light" panose="020B0304030602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7" name="Title">
            <a:extLst>
              <a:ext uri="{FF2B5EF4-FFF2-40B4-BE49-F238E27FC236}">
                <a16:creationId xmlns:a16="http://schemas.microsoft.com/office/drawing/2014/main" id="{46ABBE1C-3373-50D9-4152-CA1AC4A5E7F0}"/>
              </a:ext>
            </a:extLst>
          </p:cNvPr>
          <p:cNvSpPr>
            <a:spLocks noGrp="1"/>
          </p:cNvSpPr>
          <p:nvPr>
            <p:ph type="ctrTitle" hasCustomPrompt="1"/>
          </p:nvPr>
        </p:nvSpPr>
        <p:spPr>
          <a:xfrm>
            <a:off x="407368" y="1052513"/>
            <a:ext cx="4609034" cy="1495794"/>
          </a:xfrm>
        </p:spPr>
        <p:txBody>
          <a:bodyPr wrap="square" lIns="0" tIns="0" rIns="0" bIns="0" anchor="b" anchorCtr="0">
            <a:spAutoFit/>
          </a:bodyPr>
          <a:lstStyle>
            <a:lvl1pPr algn="l">
              <a:lnSpc>
                <a:spcPct val="90000"/>
              </a:lnSpc>
              <a:tabLst>
                <a:tab pos="1258888" algn="l"/>
              </a:tabLst>
              <a:defRPr sz="5400" b="0" cap="none" baseline="0">
                <a:solidFill>
                  <a:schemeClr val="bg1"/>
                </a:solidFill>
                <a:latin typeface="+mj-lt"/>
              </a:defRPr>
            </a:lvl1pPr>
          </a:lstStyle>
          <a:p>
            <a:r>
              <a:rPr lang="fr-FR"/>
              <a:t>Modifiez le style du titre</a:t>
            </a:r>
            <a:endParaRPr lang="en-GB"/>
          </a:p>
        </p:txBody>
      </p:sp>
      <p:grpSp>
        <p:nvGrpSpPr>
          <p:cNvPr id="2" name="Group 2">
            <a:extLst>
              <a:ext uri="{FF2B5EF4-FFF2-40B4-BE49-F238E27FC236}">
                <a16:creationId xmlns:a16="http://schemas.microsoft.com/office/drawing/2014/main" id="{F51496C4-1393-EC1A-FE90-568BF22C8C7B}"/>
              </a:ext>
            </a:extLst>
          </p:cNvPr>
          <p:cNvGrpSpPr>
            <a:grpSpLocks noChangeAspect="1"/>
          </p:cNvGrpSpPr>
          <p:nvPr userDrawn="1"/>
        </p:nvGrpSpPr>
        <p:grpSpPr>
          <a:xfrm>
            <a:off x="443568" y="6021288"/>
            <a:ext cx="1872000" cy="420870"/>
            <a:chOff x="5094083" y="5360390"/>
            <a:chExt cx="3039349" cy="683316"/>
          </a:xfrm>
        </p:grpSpPr>
        <p:sp>
          <p:nvSpPr>
            <p:cNvPr id="3" name="Freeform: Shape 4">
              <a:extLst>
                <a:ext uri="{FF2B5EF4-FFF2-40B4-BE49-F238E27FC236}">
                  <a16:creationId xmlns:a16="http://schemas.microsoft.com/office/drawing/2014/main" id="{0937F72A-96AE-F5EC-755D-D45529304F35}"/>
                </a:ext>
              </a:extLst>
            </p:cNvPr>
            <p:cNvSpPr/>
            <p:nvPr/>
          </p:nvSpPr>
          <p:spPr>
            <a:xfrm>
              <a:off x="5094083" y="5369283"/>
              <a:ext cx="2467942" cy="674423"/>
            </a:xfrm>
            <a:custGeom>
              <a:avLst/>
              <a:gdLst>
                <a:gd name="connsiteX0" fmla="*/ 3092291 w 3171825"/>
                <a:gd name="connsiteY0" fmla="*/ 287179 h 866775"/>
                <a:gd name="connsiteX1" fmla="*/ 3059907 w 3171825"/>
                <a:gd name="connsiteY1" fmla="*/ 211931 h 866775"/>
                <a:gd name="connsiteX2" fmla="*/ 3027521 w 3171825"/>
                <a:gd name="connsiteY2" fmla="*/ 218599 h 866775"/>
                <a:gd name="connsiteX3" fmla="*/ 2960846 w 3171825"/>
                <a:gd name="connsiteY3" fmla="*/ 507206 h 866775"/>
                <a:gd name="connsiteX4" fmla="*/ 2816066 w 3171825"/>
                <a:gd name="connsiteY4" fmla="*/ 178594 h 866775"/>
                <a:gd name="connsiteX5" fmla="*/ 2679859 w 3171825"/>
                <a:gd name="connsiteY5" fmla="*/ 440531 h 866775"/>
                <a:gd name="connsiteX6" fmla="*/ 2670334 w 3171825"/>
                <a:gd name="connsiteY6" fmla="*/ 319564 h 866775"/>
                <a:gd name="connsiteX7" fmla="*/ 2677001 w 3171825"/>
                <a:gd name="connsiteY7" fmla="*/ 254794 h 866775"/>
                <a:gd name="connsiteX8" fmla="*/ 2611279 w 3171825"/>
                <a:gd name="connsiteY8" fmla="*/ 209074 h 866775"/>
                <a:gd name="connsiteX9" fmla="*/ 2533174 w 3171825"/>
                <a:gd name="connsiteY9" fmla="*/ 510064 h 866775"/>
                <a:gd name="connsiteX10" fmla="*/ 2470309 w 3171825"/>
                <a:gd name="connsiteY10" fmla="*/ 292894 h 866775"/>
                <a:gd name="connsiteX11" fmla="*/ 2405539 w 3171825"/>
                <a:gd name="connsiteY11" fmla="*/ 208121 h 866775"/>
                <a:gd name="connsiteX12" fmla="*/ 2325529 w 3171825"/>
                <a:gd name="connsiteY12" fmla="*/ 494824 h 866775"/>
                <a:gd name="connsiteX13" fmla="*/ 2206466 w 3171825"/>
                <a:gd name="connsiteY13" fmla="*/ 211931 h 866775"/>
                <a:gd name="connsiteX14" fmla="*/ 2087404 w 3171825"/>
                <a:gd name="connsiteY14" fmla="*/ 479584 h 866775"/>
                <a:gd name="connsiteX15" fmla="*/ 1983581 w 3171825"/>
                <a:gd name="connsiteY15" fmla="*/ 178594 h 866775"/>
                <a:gd name="connsiteX16" fmla="*/ 1877854 w 3171825"/>
                <a:gd name="connsiteY16" fmla="*/ 391954 h 866775"/>
                <a:gd name="connsiteX17" fmla="*/ 1867376 w 3171825"/>
                <a:gd name="connsiteY17" fmla="*/ 390049 h 866775"/>
                <a:gd name="connsiteX18" fmla="*/ 1866424 w 3171825"/>
                <a:gd name="connsiteY18" fmla="*/ 327184 h 866775"/>
                <a:gd name="connsiteX19" fmla="*/ 1807369 w 3171825"/>
                <a:gd name="connsiteY19" fmla="*/ 202406 h 866775"/>
                <a:gd name="connsiteX20" fmla="*/ 1654969 w 3171825"/>
                <a:gd name="connsiteY20" fmla="*/ 512921 h 866775"/>
                <a:gd name="connsiteX21" fmla="*/ 1592104 w 3171825"/>
                <a:gd name="connsiteY21" fmla="*/ 483394 h 866775"/>
                <a:gd name="connsiteX22" fmla="*/ 1719739 w 3171825"/>
                <a:gd name="connsiteY22" fmla="*/ 306229 h 866775"/>
                <a:gd name="connsiteX23" fmla="*/ 1619726 w 3171825"/>
                <a:gd name="connsiteY23" fmla="*/ 202406 h 866775"/>
                <a:gd name="connsiteX24" fmla="*/ 1483519 w 3171825"/>
                <a:gd name="connsiteY24" fmla="*/ 369094 h 866775"/>
                <a:gd name="connsiteX25" fmla="*/ 1503521 w 3171825"/>
                <a:gd name="connsiteY25" fmla="*/ 473869 h 866775"/>
                <a:gd name="connsiteX26" fmla="*/ 1418749 w 3171825"/>
                <a:gd name="connsiteY26" fmla="*/ 512921 h 866775"/>
                <a:gd name="connsiteX27" fmla="*/ 1400651 w 3171825"/>
                <a:gd name="connsiteY27" fmla="*/ 274796 h 866775"/>
                <a:gd name="connsiteX28" fmla="*/ 1336834 w 3171825"/>
                <a:gd name="connsiteY28" fmla="*/ 326231 h 866775"/>
                <a:gd name="connsiteX29" fmla="*/ 1262539 w 3171825"/>
                <a:gd name="connsiteY29" fmla="*/ 479584 h 866775"/>
                <a:gd name="connsiteX30" fmla="*/ 1223486 w 3171825"/>
                <a:gd name="connsiteY30" fmla="*/ 421481 h 866775"/>
                <a:gd name="connsiteX31" fmla="*/ 1402556 w 3171825"/>
                <a:gd name="connsiteY31" fmla="*/ 250031 h 866775"/>
                <a:gd name="connsiteX32" fmla="*/ 1343501 w 3171825"/>
                <a:gd name="connsiteY32" fmla="*/ 192881 h 866775"/>
                <a:gd name="connsiteX33" fmla="*/ 1181576 w 3171825"/>
                <a:gd name="connsiteY33" fmla="*/ 290989 h 866775"/>
                <a:gd name="connsiteX34" fmla="*/ 1086326 w 3171825"/>
                <a:gd name="connsiteY34" fmla="*/ 385286 h 866775"/>
                <a:gd name="connsiteX35" fmla="*/ 1088231 w 3171825"/>
                <a:gd name="connsiteY35" fmla="*/ 358616 h 866775"/>
                <a:gd name="connsiteX36" fmla="*/ 974884 w 3171825"/>
                <a:gd name="connsiteY36" fmla="*/ 204311 h 866775"/>
                <a:gd name="connsiteX37" fmla="*/ 883444 w 3171825"/>
                <a:gd name="connsiteY37" fmla="*/ 273844 h 866775"/>
                <a:gd name="connsiteX38" fmla="*/ 846296 w 3171825"/>
                <a:gd name="connsiteY38" fmla="*/ 213836 h 866775"/>
                <a:gd name="connsiteX39" fmla="*/ 805339 w 3171825"/>
                <a:gd name="connsiteY39" fmla="*/ 224314 h 866775"/>
                <a:gd name="connsiteX40" fmla="*/ 814864 w 3171825"/>
                <a:gd name="connsiteY40" fmla="*/ 334804 h 866775"/>
                <a:gd name="connsiteX41" fmla="*/ 742474 w 3171825"/>
                <a:gd name="connsiteY41" fmla="*/ 520541 h 866775"/>
                <a:gd name="connsiteX42" fmla="*/ 691991 w 3171825"/>
                <a:gd name="connsiteY42" fmla="*/ 309086 h 866775"/>
                <a:gd name="connsiteX43" fmla="*/ 671989 w 3171825"/>
                <a:gd name="connsiteY43" fmla="*/ 305276 h 866775"/>
                <a:gd name="connsiteX44" fmla="*/ 621506 w 3171825"/>
                <a:gd name="connsiteY44" fmla="*/ 399574 h 866775"/>
                <a:gd name="connsiteX45" fmla="*/ 539591 w 3171825"/>
                <a:gd name="connsiteY45" fmla="*/ 512921 h 866775"/>
                <a:gd name="connsiteX46" fmla="*/ 495776 w 3171825"/>
                <a:gd name="connsiteY46" fmla="*/ 443389 h 866775"/>
                <a:gd name="connsiteX47" fmla="*/ 685324 w 3171825"/>
                <a:gd name="connsiteY47" fmla="*/ 278606 h 866775"/>
                <a:gd name="connsiteX48" fmla="*/ 627221 w 3171825"/>
                <a:gd name="connsiteY48" fmla="*/ 214789 h 866775"/>
                <a:gd name="connsiteX49" fmla="*/ 437674 w 3171825"/>
                <a:gd name="connsiteY49" fmla="*/ 355759 h 866775"/>
                <a:gd name="connsiteX50" fmla="*/ 237649 w 3171825"/>
                <a:gd name="connsiteY50" fmla="*/ 529114 h 866775"/>
                <a:gd name="connsiteX51" fmla="*/ 97631 w 3171825"/>
                <a:gd name="connsiteY51" fmla="*/ 313849 h 866775"/>
                <a:gd name="connsiteX52" fmla="*/ 261461 w 3171825"/>
                <a:gd name="connsiteY52" fmla="*/ 69056 h 866775"/>
                <a:gd name="connsiteX53" fmla="*/ 329089 w 3171825"/>
                <a:gd name="connsiteY53" fmla="*/ 181451 h 866775"/>
                <a:gd name="connsiteX54" fmla="*/ 410051 w 3171825"/>
                <a:gd name="connsiteY54" fmla="*/ 121444 h 866775"/>
                <a:gd name="connsiteX55" fmla="*/ 265271 w 3171825"/>
                <a:gd name="connsiteY55" fmla="*/ 7144 h 866775"/>
                <a:gd name="connsiteX56" fmla="*/ 7144 w 3171825"/>
                <a:gd name="connsiteY56" fmla="*/ 324326 h 866775"/>
                <a:gd name="connsiteX57" fmla="*/ 220504 w 3171825"/>
                <a:gd name="connsiteY57" fmla="*/ 601504 h 866775"/>
                <a:gd name="connsiteX58" fmla="*/ 425291 w 3171825"/>
                <a:gd name="connsiteY58" fmla="*/ 472916 h 866775"/>
                <a:gd name="connsiteX59" fmla="*/ 525304 w 3171825"/>
                <a:gd name="connsiteY59" fmla="*/ 576739 h 866775"/>
                <a:gd name="connsiteX60" fmla="*/ 646271 w 3171825"/>
                <a:gd name="connsiteY60" fmla="*/ 485299 h 866775"/>
                <a:gd name="connsiteX61" fmla="*/ 734854 w 3171825"/>
                <a:gd name="connsiteY61" fmla="*/ 576739 h 866775"/>
                <a:gd name="connsiteX62" fmla="*/ 812959 w 3171825"/>
                <a:gd name="connsiteY62" fmla="*/ 532924 h 866775"/>
                <a:gd name="connsiteX63" fmla="*/ 904399 w 3171825"/>
                <a:gd name="connsiteY63" fmla="*/ 810101 h 866775"/>
                <a:gd name="connsiteX64" fmla="*/ 882491 w 3171825"/>
                <a:gd name="connsiteY64" fmla="*/ 577691 h 866775"/>
                <a:gd name="connsiteX65" fmla="*/ 969169 w 3171825"/>
                <a:gd name="connsiteY65" fmla="*/ 267176 h 866775"/>
                <a:gd name="connsiteX66" fmla="*/ 1015841 w 3171825"/>
                <a:gd name="connsiteY66" fmla="*/ 359569 h 866775"/>
                <a:gd name="connsiteX67" fmla="*/ 1007269 w 3171825"/>
                <a:gd name="connsiteY67" fmla="*/ 440531 h 866775"/>
                <a:gd name="connsiteX68" fmla="*/ 900589 w 3171825"/>
                <a:gd name="connsiteY68" fmla="*/ 545306 h 866775"/>
                <a:gd name="connsiteX69" fmla="*/ 941546 w 3171825"/>
                <a:gd name="connsiteY69" fmla="*/ 577691 h 866775"/>
                <a:gd name="connsiteX70" fmla="*/ 1072039 w 3171825"/>
                <a:gd name="connsiteY70" fmla="*/ 449104 h 866775"/>
                <a:gd name="connsiteX71" fmla="*/ 1150144 w 3171825"/>
                <a:gd name="connsiteY71" fmla="*/ 390049 h 866775"/>
                <a:gd name="connsiteX72" fmla="*/ 1149191 w 3171825"/>
                <a:gd name="connsiteY72" fmla="*/ 415766 h 866775"/>
                <a:gd name="connsiteX73" fmla="*/ 1244441 w 3171825"/>
                <a:gd name="connsiteY73" fmla="*/ 550069 h 866775"/>
                <a:gd name="connsiteX74" fmla="*/ 1349216 w 3171825"/>
                <a:gd name="connsiteY74" fmla="*/ 469106 h 866775"/>
                <a:gd name="connsiteX75" fmla="*/ 1352074 w 3171825"/>
                <a:gd name="connsiteY75" fmla="*/ 547211 h 866775"/>
                <a:gd name="connsiteX76" fmla="*/ 1155859 w 3171825"/>
                <a:gd name="connsiteY76" fmla="*/ 754856 h 866775"/>
                <a:gd name="connsiteX77" fmla="*/ 1259681 w 3171825"/>
                <a:gd name="connsiteY77" fmla="*/ 864394 h 866775"/>
                <a:gd name="connsiteX78" fmla="*/ 1419701 w 3171825"/>
                <a:gd name="connsiteY78" fmla="*/ 569119 h 866775"/>
                <a:gd name="connsiteX79" fmla="*/ 1529239 w 3171825"/>
                <a:gd name="connsiteY79" fmla="*/ 518636 h 866775"/>
                <a:gd name="connsiteX80" fmla="*/ 1640681 w 3171825"/>
                <a:gd name="connsiteY80" fmla="*/ 576739 h 866775"/>
                <a:gd name="connsiteX81" fmla="*/ 1813084 w 3171825"/>
                <a:gd name="connsiteY81" fmla="*/ 459581 h 866775"/>
                <a:gd name="connsiteX82" fmla="*/ 1868329 w 3171825"/>
                <a:gd name="connsiteY82" fmla="*/ 576739 h 866775"/>
                <a:gd name="connsiteX83" fmla="*/ 1980724 w 3171825"/>
                <a:gd name="connsiteY83" fmla="*/ 273844 h 866775"/>
                <a:gd name="connsiteX84" fmla="*/ 2074069 w 3171825"/>
                <a:gd name="connsiteY84" fmla="*/ 601504 h 866775"/>
                <a:gd name="connsiteX85" fmla="*/ 2198846 w 3171825"/>
                <a:gd name="connsiteY85" fmla="*/ 312896 h 866775"/>
                <a:gd name="connsiteX86" fmla="*/ 2307432 w 3171825"/>
                <a:gd name="connsiteY86" fmla="*/ 576739 h 866775"/>
                <a:gd name="connsiteX87" fmla="*/ 2412207 w 3171825"/>
                <a:gd name="connsiteY87" fmla="*/ 428149 h 866775"/>
                <a:gd name="connsiteX88" fmla="*/ 2521744 w 3171825"/>
                <a:gd name="connsiteY88" fmla="*/ 576739 h 866775"/>
                <a:gd name="connsiteX89" fmla="*/ 2618899 w 3171825"/>
                <a:gd name="connsiteY89" fmla="*/ 486251 h 866775"/>
                <a:gd name="connsiteX90" fmla="*/ 2670334 w 3171825"/>
                <a:gd name="connsiteY90" fmla="*/ 576739 h 866775"/>
                <a:gd name="connsiteX91" fmla="*/ 2803684 w 3171825"/>
                <a:gd name="connsiteY91" fmla="*/ 274796 h 866775"/>
                <a:gd name="connsiteX92" fmla="*/ 2947511 w 3171825"/>
                <a:gd name="connsiteY92" fmla="*/ 576739 h 866775"/>
                <a:gd name="connsiteX93" fmla="*/ 3040857 w 3171825"/>
                <a:gd name="connsiteY93" fmla="*/ 474821 h 866775"/>
                <a:gd name="connsiteX94" fmla="*/ 3121819 w 3171825"/>
                <a:gd name="connsiteY94" fmla="*/ 576739 h 866775"/>
                <a:gd name="connsiteX95" fmla="*/ 3169444 w 3171825"/>
                <a:gd name="connsiteY95" fmla="*/ 550069 h 866775"/>
                <a:gd name="connsiteX96" fmla="*/ 3092291 w 3171825"/>
                <a:gd name="connsiteY96" fmla="*/ 287179 h 866775"/>
                <a:gd name="connsiteX97" fmla="*/ 1267301 w 3171825"/>
                <a:gd name="connsiteY97" fmla="*/ 806291 h 866775"/>
                <a:gd name="connsiteX98" fmla="*/ 1226344 w 3171825"/>
                <a:gd name="connsiteY98" fmla="*/ 751999 h 866775"/>
                <a:gd name="connsiteX99" fmla="*/ 1353026 w 3171825"/>
                <a:gd name="connsiteY99" fmla="*/ 597694 h 866775"/>
                <a:gd name="connsiteX100" fmla="*/ 1267301 w 3171825"/>
                <a:gd name="connsiteY100" fmla="*/ 806291 h 866775"/>
                <a:gd name="connsiteX101" fmla="*/ 1614964 w 3171825"/>
                <a:gd name="connsiteY101" fmla="*/ 257651 h 866775"/>
                <a:gd name="connsiteX102" fmla="*/ 1653064 w 3171825"/>
                <a:gd name="connsiteY102" fmla="*/ 315754 h 866775"/>
                <a:gd name="connsiteX103" fmla="*/ 1569244 w 3171825"/>
                <a:gd name="connsiteY103" fmla="*/ 438626 h 866775"/>
                <a:gd name="connsiteX104" fmla="*/ 1614964 w 3171825"/>
                <a:gd name="connsiteY104" fmla="*/ 257651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171825" h="866775">
                  <a:moveTo>
                    <a:pt x="3092291" y="287179"/>
                  </a:moveTo>
                  <a:cubicBezTo>
                    <a:pt x="3092291" y="241459"/>
                    <a:pt x="3089434" y="211931"/>
                    <a:pt x="3059907" y="211931"/>
                  </a:cubicBezTo>
                  <a:cubicBezTo>
                    <a:pt x="3046571" y="211931"/>
                    <a:pt x="3039904" y="214789"/>
                    <a:pt x="3027521" y="218599"/>
                  </a:cubicBezTo>
                  <a:cubicBezTo>
                    <a:pt x="3037999" y="371951"/>
                    <a:pt x="3003709" y="507206"/>
                    <a:pt x="2960846" y="507206"/>
                  </a:cubicBezTo>
                  <a:cubicBezTo>
                    <a:pt x="2905601" y="507206"/>
                    <a:pt x="2933224" y="178594"/>
                    <a:pt x="2816066" y="178594"/>
                  </a:cubicBezTo>
                  <a:cubicBezTo>
                    <a:pt x="2707482" y="178594"/>
                    <a:pt x="2692241" y="440531"/>
                    <a:pt x="2679859" y="440531"/>
                  </a:cubicBezTo>
                  <a:cubicBezTo>
                    <a:pt x="2671286" y="440531"/>
                    <a:pt x="2670334" y="371951"/>
                    <a:pt x="2670334" y="319564"/>
                  </a:cubicBezTo>
                  <a:cubicBezTo>
                    <a:pt x="2675096" y="294799"/>
                    <a:pt x="2677001" y="271939"/>
                    <a:pt x="2677001" y="254794"/>
                  </a:cubicBezTo>
                  <a:cubicBezTo>
                    <a:pt x="2677001" y="230029"/>
                    <a:pt x="2667476" y="188119"/>
                    <a:pt x="2611279" y="209074"/>
                  </a:cubicBezTo>
                  <a:cubicBezTo>
                    <a:pt x="2613184" y="396716"/>
                    <a:pt x="2576036" y="510064"/>
                    <a:pt x="2533174" y="510064"/>
                  </a:cubicBezTo>
                  <a:cubicBezTo>
                    <a:pt x="2471261" y="510064"/>
                    <a:pt x="2470309" y="340519"/>
                    <a:pt x="2470309" y="292894"/>
                  </a:cubicBezTo>
                  <a:cubicBezTo>
                    <a:pt x="2470309" y="247174"/>
                    <a:pt x="2473166" y="186214"/>
                    <a:pt x="2405539" y="208121"/>
                  </a:cubicBezTo>
                  <a:cubicBezTo>
                    <a:pt x="2395061" y="371951"/>
                    <a:pt x="2352199" y="494824"/>
                    <a:pt x="2325529" y="494824"/>
                  </a:cubicBezTo>
                  <a:cubicBezTo>
                    <a:pt x="2285524" y="494824"/>
                    <a:pt x="2293144" y="211931"/>
                    <a:pt x="2206466" y="211931"/>
                  </a:cubicBezTo>
                  <a:cubicBezTo>
                    <a:pt x="2128361" y="211931"/>
                    <a:pt x="2103596" y="479584"/>
                    <a:pt x="2087404" y="479584"/>
                  </a:cubicBezTo>
                  <a:cubicBezTo>
                    <a:pt x="2057876" y="479584"/>
                    <a:pt x="2096929" y="178594"/>
                    <a:pt x="1983581" y="178594"/>
                  </a:cubicBezTo>
                  <a:cubicBezTo>
                    <a:pt x="1924526" y="178594"/>
                    <a:pt x="1900714" y="279559"/>
                    <a:pt x="1877854" y="391954"/>
                  </a:cubicBezTo>
                  <a:cubicBezTo>
                    <a:pt x="1873091" y="413861"/>
                    <a:pt x="1868329" y="414814"/>
                    <a:pt x="1867376" y="390049"/>
                  </a:cubicBezTo>
                  <a:cubicBezTo>
                    <a:pt x="1866424" y="370046"/>
                    <a:pt x="1866424" y="347186"/>
                    <a:pt x="1866424" y="327184"/>
                  </a:cubicBezTo>
                  <a:cubicBezTo>
                    <a:pt x="1894999" y="213836"/>
                    <a:pt x="1859756" y="171926"/>
                    <a:pt x="1807369" y="202406"/>
                  </a:cubicBezTo>
                  <a:cubicBezTo>
                    <a:pt x="1824514" y="411004"/>
                    <a:pt x="1728311" y="512921"/>
                    <a:pt x="1654969" y="512921"/>
                  </a:cubicBezTo>
                  <a:cubicBezTo>
                    <a:pt x="1628299" y="512921"/>
                    <a:pt x="1607344" y="501491"/>
                    <a:pt x="1592104" y="483394"/>
                  </a:cubicBezTo>
                  <a:cubicBezTo>
                    <a:pt x="1680686" y="429101"/>
                    <a:pt x="1719739" y="367189"/>
                    <a:pt x="1719739" y="306229"/>
                  </a:cubicBezTo>
                  <a:cubicBezTo>
                    <a:pt x="1719739" y="240506"/>
                    <a:pt x="1681639" y="202406"/>
                    <a:pt x="1619726" y="202406"/>
                  </a:cubicBezTo>
                  <a:cubicBezTo>
                    <a:pt x="1532096" y="202406"/>
                    <a:pt x="1483519" y="292894"/>
                    <a:pt x="1483519" y="369094"/>
                  </a:cubicBezTo>
                  <a:cubicBezTo>
                    <a:pt x="1483519" y="410051"/>
                    <a:pt x="1491139" y="445294"/>
                    <a:pt x="1503521" y="473869"/>
                  </a:cubicBezTo>
                  <a:cubicBezTo>
                    <a:pt x="1473041" y="488156"/>
                    <a:pt x="1445419" y="500539"/>
                    <a:pt x="1418749" y="512921"/>
                  </a:cubicBezTo>
                  <a:cubicBezTo>
                    <a:pt x="1416844" y="433864"/>
                    <a:pt x="1407319" y="350996"/>
                    <a:pt x="1400651" y="274796"/>
                  </a:cubicBezTo>
                  <a:cubicBezTo>
                    <a:pt x="1353979" y="262414"/>
                    <a:pt x="1340644" y="284321"/>
                    <a:pt x="1336834" y="326231"/>
                  </a:cubicBezTo>
                  <a:cubicBezTo>
                    <a:pt x="1328261" y="420529"/>
                    <a:pt x="1293971" y="479584"/>
                    <a:pt x="1262539" y="479584"/>
                  </a:cubicBezTo>
                  <a:cubicBezTo>
                    <a:pt x="1239679" y="479584"/>
                    <a:pt x="1225391" y="451009"/>
                    <a:pt x="1223486" y="421481"/>
                  </a:cubicBezTo>
                  <a:cubicBezTo>
                    <a:pt x="1214914" y="270034"/>
                    <a:pt x="1337786" y="228124"/>
                    <a:pt x="1402556" y="250031"/>
                  </a:cubicBezTo>
                  <a:cubicBezTo>
                    <a:pt x="1415891" y="216694"/>
                    <a:pt x="1401604" y="192881"/>
                    <a:pt x="1343501" y="192881"/>
                  </a:cubicBezTo>
                  <a:cubicBezTo>
                    <a:pt x="1273016" y="192881"/>
                    <a:pt x="1220629" y="235744"/>
                    <a:pt x="1181576" y="290989"/>
                  </a:cubicBezTo>
                  <a:cubicBezTo>
                    <a:pt x="1155859" y="327184"/>
                    <a:pt x="1126331" y="353854"/>
                    <a:pt x="1086326" y="385286"/>
                  </a:cubicBezTo>
                  <a:cubicBezTo>
                    <a:pt x="1087279" y="375761"/>
                    <a:pt x="1088231" y="367189"/>
                    <a:pt x="1088231" y="358616"/>
                  </a:cubicBezTo>
                  <a:cubicBezTo>
                    <a:pt x="1088231" y="251936"/>
                    <a:pt x="1030129" y="204311"/>
                    <a:pt x="974884" y="204311"/>
                  </a:cubicBezTo>
                  <a:cubicBezTo>
                    <a:pt x="929164" y="204311"/>
                    <a:pt x="900589" y="231934"/>
                    <a:pt x="883444" y="273844"/>
                  </a:cubicBezTo>
                  <a:cubicBezTo>
                    <a:pt x="879634" y="231934"/>
                    <a:pt x="871061" y="213836"/>
                    <a:pt x="846296" y="213836"/>
                  </a:cubicBezTo>
                  <a:cubicBezTo>
                    <a:pt x="835819" y="213836"/>
                    <a:pt x="821531" y="216694"/>
                    <a:pt x="805339" y="224314"/>
                  </a:cubicBezTo>
                  <a:cubicBezTo>
                    <a:pt x="812959" y="248126"/>
                    <a:pt x="814864" y="300514"/>
                    <a:pt x="814864" y="334804"/>
                  </a:cubicBezTo>
                  <a:cubicBezTo>
                    <a:pt x="814864" y="463391"/>
                    <a:pt x="777716" y="520541"/>
                    <a:pt x="742474" y="520541"/>
                  </a:cubicBezTo>
                  <a:cubicBezTo>
                    <a:pt x="701516" y="520541"/>
                    <a:pt x="695801" y="368141"/>
                    <a:pt x="691991" y="309086"/>
                  </a:cubicBezTo>
                  <a:cubicBezTo>
                    <a:pt x="687229" y="307181"/>
                    <a:pt x="681514" y="305276"/>
                    <a:pt x="671989" y="305276"/>
                  </a:cubicBezTo>
                  <a:cubicBezTo>
                    <a:pt x="635794" y="305276"/>
                    <a:pt x="631031" y="354806"/>
                    <a:pt x="621506" y="399574"/>
                  </a:cubicBezTo>
                  <a:cubicBezTo>
                    <a:pt x="611029" y="450056"/>
                    <a:pt x="582454" y="512921"/>
                    <a:pt x="539591" y="512921"/>
                  </a:cubicBezTo>
                  <a:cubicBezTo>
                    <a:pt x="513874" y="512921"/>
                    <a:pt x="497681" y="488156"/>
                    <a:pt x="495776" y="443389"/>
                  </a:cubicBezTo>
                  <a:cubicBezTo>
                    <a:pt x="491966" y="352901"/>
                    <a:pt x="567214" y="245269"/>
                    <a:pt x="685324" y="278606"/>
                  </a:cubicBezTo>
                  <a:cubicBezTo>
                    <a:pt x="700564" y="242411"/>
                    <a:pt x="676751" y="214789"/>
                    <a:pt x="627221" y="214789"/>
                  </a:cubicBezTo>
                  <a:cubicBezTo>
                    <a:pt x="540544" y="214789"/>
                    <a:pt x="469106" y="279559"/>
                    <a:pt x="437674" y="355759"/>
                  </a:cubicBezTo>
                  <a:cubicBezTo>
                    <a:pt x="406241" y="426244"/>
                    <a:pt x="350996" y="529114"/>
                    <a:pt x="237649" y="529114"/>
                  </a:cubicBezTo>
                  <a:cubicBezTo>
                    <a:pt x="157639" y="529114"/>
                    <a:pt x="97631" y="459581"/>
                    <a:pt x="97631" y="313849"/>
                  </a:cubicBezTo>
                  <a:cubicBezTo>
                    <a:pt x="97631" y="188119"/>
                    <a:pt x="176689" y="69056"/>
                    <a:pt x="261461" y="69056"/>
                  </a:cubicBezTo>
                  <a:cubicBezTo>
                    <a:pt x="320516" y="69056"/>
                    <a:pt x="333851" y="127159"/>
                    <a:pt x="329089" y="181451"/>
                  </a:cubicBezTo>
                  <a:cubicBezTo>
                    <a:pt x="359569" y="206216"/>
                    <a:pt x="410051" y="183356"/>
                    <a:pt x="410051" y="121444"/>
                  </a:cubicBezTo>
                  <a:cubicBezTo>
                    <a:pt x="410051" y="79534"/>
                    <a:pt x="375761" y="7144"/>
                    <a:pt x="265271" y="7144"/>
                  </a:cubicBezTo>
                  <a:cubicBezTo>
                    <a:pt x="128111" y="7144"/>
                    <a:pt x="7144" y="144304"/>
                    <a:pt x="7144" y="324326"/>
                  </a:cubicBezTo>
                  <a:cubicBezTo>
                    <a:pt x="7144" y="498634"/>
                    <a:pt x="95726" y="601504"/>
                    <a:pt x="220504" y="601504"/>
                  </a:cubicBezTo>
                  <a:cubicBezTo>
                    <a:pt x="299561" y="601504"/>
                    <a:pt x="373856" y="556736"/>
                    <a:pt x="425291" y="472916"/>
                  </a:cubicBezTo>
                  <a:cubicBezTo>
                    <a:pt x="438626" y="545306"/>
                    <a:pt x="488156" y="576739"/>
                    <a:pt x="525304" y="576739"/>
                  </a:cubicBezTo>
                  <a:cubicBezTo>
                    <a:pt x="585311" y="576739"/>
                    <a:pt x="624364" y="537686"/>
                    <a:pt x="646271" y="485299"/>
                  </a:cubicBezTo>
                  <a:cubicBezTo>
                    <a:pt x="659606" y="537686"/>
                    <a:pt x="688181" y="576739"/>
                    <a:pt x="734854" y="576739"/>
                  </a:cubicBezTo>
                  <a:cubicBezTo>
                    <a:pt x="768191" y="576739"/>
                    <a:pt x="793909" y="559594"/>
                    <a:pt x="812959" y="532924"/>
                  </a:cubicBezTo>
                  <a:cubicBezTo>
                    <a:pt x="805339" y="716756"/>
                    <a:pt x="795814" y="832961"/>
                    <a:pt x="904399" y="810101"/>
                  </a:cubicBezTo>
                  <a:cubicBezTo>
                    <a:pt x="887254" y="757714"/>
                    <a:pt x="882491" y="663416"/>
                    <a:pt x="882491" y="577691"/>
                  </a:cubicBezTo>
                  <a:cubicBezTo>
                    <a:pt x="882491" y="344329"/>
                    <a:pt x="920591" y="267176"/>
                    <a:pt x="969169" y="267176"/>
                  </a:cubicBezTo>
                  <a:cubicBezTo>
                    <a:pt x="1004411" y="267176"/>
                    <a:pt x="1015841" y="311944"/>
                    <a:pt x="1015841" y="359569"/>
                  </a:cubicBezTo>
                  <a:cubicBezTo>
                    <a:pt x="1015841" y="385286"/>
                    <a:pt x="1012984" y="413861"/>
                    <a:pt x="1007269" y="440531"/>
                  </a:cubicBezTo>
                  <a:cubicBezTo>
                    <a:pt x="948214" y="477679"/>
                    <a:pt x="900589" y="507206"/>
                    <a:pt x="900589" y="545306"/>
                  </a:cubicBezTo>
                  <a:cubicBezTo>
                    <a:pt x="900589" y="574834"/>
                    <a:pt x="922496" y="577691"/>
                    <a:pt x="941546" y="577691"/>
                  </a:cubicBezTo>
                  <a:cubicBezTo>
                    <a:pt x="987266" y="577691"/>
                    <a:pt x="1041559" y="532924"/>
                    <a:pt x="1072039" y="449104"/>
                  </a:cubicBezTo>
                  <a:cubicBezTo>
                    <a:pt x="1098709" y="432911"/>
                    <a:pt x="1125379" y="414814"/>
                    <a:pt x="1150144" y="390049"/>
                  </a:cubicBezTo>
                  <a:cubicBezTo>
                    <a:pt x="1149191" y="398621"/>
                    <a:pt x="1149191" y="407194"/>
                    <a:pt x="1149191" y="415766"/>
                  </a:cubicBezTo>
                  <a:cubicBezTo>
                    <a:pt x="1149191" y="499586"/>
                    <a:pt x="1185386" y="550069"/>
                    <a:pt x="1244441" y="550069"/>
                  </a:cubicBezTo>
                  <a:cubicBezTo>
                    <a:pt x="1290161" y="550069"/>
                    <a:pt x="1324451" y="517684"/>
                    <a:pt x="1349216" y="469106"/>
                  </a:cubicBezTo>
                  <a:cubicBezTo>
                    <a:pt x="1351121" y="496729"/>
                    <a:pt x="1352074" y="523399"/>
                    <a:pt x="1352074" y="547211"/>
                  </a:cubicBezTo>
                  <a:cubicBezTo>
                    <a:pt x="1258729" y="590074"/>
                    <a:pt x="1155859" y="633889"/>
                    <a:pt x="1155859" y="754856"/>
                  </a:cubicBezTo>
                  <a:cubicBezTo>
                    <a:pt x="1155859" y="817721"/>
                    <a:pt x="1201579" y="864394"/>
                    <a:pt x="1259681" y="864394"/>
                  </a:cubicBezTo>
                  <a:cubicBezTo>
                    <a:pt x="1389221" y="864394"/>
                    <a:pt x="1418749" y="728186"/>
                    <a:pt x="1419701" y="569119"/>
                  </a:cubicBezTo>
                  <a:cubicBezTo>
                    <a:pt x="1461611" y="551021"/>
                    <a:pt x="1493044" y="536734"/>
                    <a:pt x="1529239" y="518636"/>
                  </a:cubicBezTo>
                  <a:cubicBezTo>
                    <a:pt x="1560671" y="557689"/>
                    <a:pt x="1602581" y="576739"/>
                    <a:pt x="1640681" y="576739"/>
                  </a:cubicBezTo>
                  <a:cubicBezTo>
                    <a:pt x="1714024" y="576739"/>
                    <a:pt x="1768316" y="537686"/>
                    <a:pt x="1813084" y="459581"/>
                  </a:cubicBezTo>
                  <a:cubicBezTo>
                    <a:pt x="1820704" y="519589"/>
                    <a:pt x="1835944" y="576739"/>
                    <a:pt x="1868329" y="576739"/>
                  </a:cubicBezTo>
                  <a:cubicBezTo>
                    <a:pt x="1926431" y="576739"/>
                    <a:pt x="1937861" y="273844"/>
                    <a:pt x="1980724" y="273844"/>
                  </a:cubicBezTo>
                  <a:cubicBezTo>
                    <a:pt x="2014061" y="273844"/>
                    <a:pt x="1986439" y="601504"/>
                    <a:pt x="2074069" y="601504"/>
                  </a:cubicBezTo>
                  <a:cubicBezTo>
                    <a:pt x="2148364" y="601504"/>
                    <a:pt x="2162651" y="312896"/>
                    <a:pt x="2198846" y="312896"/>
                  </a:cubicBezTo>
                  <a:cubicBezTo>
                    <a:pt x="2224564" y="312896"/>
                    <a:pt x="2226469" y="576739"/>
                    <a:pt x="2307432" y="576739"/>
                  </a:cubicBezTo>
                  <a:cubicBezTo>
                    <a:pt x="2347436" y="576739"/>
                    <a:pt x="2390299" y="529114"/>
                    <a:pt x="2412207" y="428149"/>
                  </a:cubicBezTo>
                  <a:cubicBezTo>
                    <a:pt x="2422684" y="494824"/>
                    <a:pt x="2456021" y="576739"/>
                    <a:pt x="2521744" y="576739"/>
                  </a:cubicBezTo>
                  <a:cubicBezTo>
                    <a:pt x="2559844" y="576739"/>
                    <a:pt x="2593182" y="537686"/>
                    <a:pt x="2618899" y="486251"/>
                  </a:cubicBezTo>
                  <a:cubicBezTo>
                    <a:pt x="2625566" y="539591"/>
                    <a:pt x="2640807" y="576739"/>
                    <a:pt x="2670334" y="576739"/>
                  </a:cubicBezTo>
                  <a:cubicBezTo>
                    <a:pt x="2746534" y="576739"/>
                    <a:pt x="2743676" y="274796"/>
                    <a:pt x="2803684" y="274796"/>
                  </a:cubicBezTo>
                  <a:cubicBezTo>
                    <a:pt x="2850357" y="274796"/>
                    <a:pt x="2836069" y="576739"/>
                    <a:pt x="2947511" y="576739"/>
                  </a:cubicBezTo>
                  <a:cubicBezTo>
                    <a:pt x="3000851" y="576739"/>
                    <a:pt x="3025616" y="531971"/>
                    <a:pt x="3040857" y="474821"/>
                  </a:cubicBezTo>
                  <a:cubicBezTo>
                    <a:pt x="3061811" y="558641"/>
                    <a:pt x="3094196" y="576739"/>
                    <a:pt x="3121819" y="576739"/>
                  </a:cubicBezTo>
                  <a:cubicBezTo>
                    <a:pt x="3138964" y="576739"/>
                    <a:pt x="3152299" y="571024"/>
                    <a:pt x="3169444" y="550069"/>
                  </a:cubicBezTo>
                  <a:cubicBezTo>
                    <a:pt x="3085624" y="511969"/>
                    <a:pt x="3092291" y="375761"/>
                    <a:pt x="3092291" y="287179"/>
                  </a:cubicBezTo>
                  <a:close/>
                  <a:moveTo>
                    <a:pt x="1267301" y="806291"/>
                  </a:moveTo>
                  <a:cubicBezTo>
                    <a:pt x="1240631" y="806291"/>
                    <a:pt x="1226344" y="780574"/>
                    <a:pt x="1226344" y="751999"/>
                  </a:cubicBezTo>
                  <a:cubicBezTo>
                    <a:pt x="1226344" y="674846"/>
                    <a:pt x="1283494" y="632936"/>
                    <a:pt x="1353026" y="597694"/>
                  </a:cubicBezTo>
                  <a:cubicBezTo>
                    <a:pt x="1349216" y="768191"/>
                    <a:pt x="1310164" y="806291"/>
                    <a:pt x="1267301" y="806291"/>
                  </a:cubicBezTo>
                  <a:close/>
                  <a:moveTo>
                    <a:pt x="1614964" y="257651"/>
                  </a:moveTo>
                  <a:cubicBezTo>
                    <a:pt x="1640681" y="257651"/>
                    <a:pt x="1655921" y="281464"/>
                    <a:pt x="1653064" y="315754"/>
                  </a:cubicBezTo>
                  <a:cubicBezTo>
                    <a:pt x="1650206" y="355759"/>
                    <a:pt x="1620679" y="402431"/>
                    <a:pt x="1569244" y="438626"/>
                  </a:cubicBezTo>
                  <a:cubicBezTo>
                    <a:pt x="1543526" y="362426"/>
                    <a:pt x="1563529" y="257651"/>
                    <a:pt x="1614964" y="257651"/>
                  </a:cubicBezTo>
                  <a:close/>
                </a:path>
              </a:pathLst>
            </a:custGeom>
            <a:solidFill>
              <a:srgbClr val="FFFFFF"/>
            </a:solidFill>
            <a:ln w="9525" cap="flat">
              <a:noFill/>
              <a:prstDash val="solid"/>
              <a:miter/>
            </a:ln>
          </p:spPr>
          <p:txBody>
            <a:bodyPr rtlCol="0" anchor="ctr"/>
            <a:lstStyle/>
            <a:p>
              <a:endParaRPr lang="en-US" sz="1800"/>
            </a:p>
          </p:txBody>
        </p:sp>
        <p:sp>
          <p:nvSpPr>
            <p:cNvPr id="4" name="Freeform: Shape 5">
              <a:extLst>
                <a:ext uri="{FF2B5EF4-FFF2-40B4-BE49-F238E27FC236}">
                  <a16:creationId xmlns:a16="http://schemas.microsoft.com/office/drawing/2014/main" id="{96B9DAFA-5CFE-3E91-78D3-742C4B9A849A}"/>
                </a:ext>
              </a:extLst>
            </p:cNvPr>
            <p:cNvSpPr/>
            <p:nvPr/>
          </p:nvSpPr>
          <p:spPr>
            <a:xfrm>
              <a:off x="6953539" y="5402609"/>
              <a:ext cx="74112" cy="81524"/>
            </a:xfrm>
            <a:custGeom>
              <a:avLst/>
              <a:gdLst>
                <a:gd name="connsiteX0" fmla="*/ 51942 w 95250"/>
                <a:gd name="connsiteY0" fmla="*/ 99569 h 104775"/>
                <a:gd name="connsiteX1" fmla="*/ 93853 w 95250"/>
                <a:gd name="connsiteY1" fmla="*/ 51944 h 104775"/>
                <a:gd name="connsiteX2" fmla="*/ 51942 w 95250"/>
                <a:gd name="connsiteY2" fmla="*/ 7176 h 104775"/>
                <a:gd name="connsiteX3" fmla="*/ 7175 w 95250"/>
                <a:gd name="connsiteY3" fmla="*/ 54801 h 104775"/>
                <a:gd name="connsiteX4" fmla="*/ 51942 w 95250"/>
                <a:gd name="connsiteY4" fmla="*/ 99569 h 10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104775">
                  <a:moveTo>
                    <a:pt x="51942" y="99569"/>
                  </a:moveTo>
                  <a:cubicBezTo>
                    <a:pt x="76707" y="98616"/>
                    <a:pt x="93853" y="77661"/>
                    <a:pt x="93853" y="51944"/>
                  </a:cubicBezTo>
                  <a:cubicBezTo>
                    <a:pt x="93853" y="26226"/>
                    <a:pt x="76707" y="6224"/>
                    <a:pt x="51942" y="7176"/>
                  </a:cubicBezTo>
                  <a:cubicBezTo>
                    <a:pt x="27178" y="8129"/>
                    <a:pt x="7175" y="29084"/>
                    <a:pt x="7175" y="54801"/>
                  </a:cubicBezTo>
                  <a:cubicBezTo>
                    <a:pt x="6222" y="80519"/>
                    <a:pt x="27178" y="100521"/>
                    <a:pt x="51942" y="99569"/>
                  </a:cubicBezTo>
                  <a:close/>
                </a:path>
              </a:pathLst>
            </a:custGeom>
            <a:solidFill>
              <a:srgbClr val="FFFFFF"/>
            </a:solidFill>
            <a:ln w="9525" cap="flat">
              <a:noFill/>
              <a:prstDash val="solid"/>
              <a:miter/>
            </a:ln>
          </p:spPr>
          <p:txBody>
            <a:bodyPr rtlCol="0" anchor="ctr"/>
            <a:lstStyle/>
            <a:p>
              <a:endParaRPr lang="en-US" sz="1800"/>
            </a:p>
          </p:txBody>
        </p:sp>
        <p:sp>
          <p:nvSpPr>
            <p:cNvPr id="5" name="Freeform: Shape 6">
              <a:extLst>
                <a:ext uri="{FF2B5EF4-FFF2-40B4-BE49-F238E27FC236}">
                  <a16:creationId xmlns:a16="http://schemas.microsoft.com/office/drawing/2014/main" id="{CB9EFD82-551E-D525-DCB6-363C1A232636}"/>
                </a:ext>
              </a:extLst>
            </p:cNvPr>
            <p:cNvSpPr/>
            <p:nvPr/>
          </p:nvSpPr>
          <p:spPr>
            <a:xfrm>
              <a:off x="7436776" y="5416688"/>
              <a:ext cx="74112" cy="74112"/>
            </a:xfrm>
            <a:custGeom>
              <a:avLst/>
              <a:gdLst>
                <a:gd name="connsiteX0" fmla="*/ 48101 w 95250"/>
                <a:gd name="connsiteY0" fmla="*/ 94808 h 95250"/>
                <a:gd name="connsiteX1" fmla="*/ 89059 w 95250"/>
                <a:gd name="connsiteY1" fmla="*/ 49088 h 95250"/>
                <a:gd name="connsiteX2" fmla="*/ 48101 w 95250"/>
                <a:gd name="connsiteY2" fmla="*/ 7178 h 95250"/>
                <a:gd name="connsiteX3" fmla="*/ 7144 w 95250"/>
                <a:gd name="connsiteY3" fmla="*/ 52898 h 95250"/>
                <a:gd name="connsiteX4" fmla="*/ 48101 w 95250"/>
                <a:gd name="connsiteY4" fmla="*/ 94808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48101" y="94808"/>
                  </a:moveTo>
                  <a:cubicBezTo>
                    <a:pt x="70961" y="93856"/>
                    <a:pt x="89059" y="73853"/>
                    <a:pt x="89059" y="49088"/>
                  </a:cubicBezTo>
                  <a:cubicBezTo>
                    <a:pt x="89059" y="25275"/>
                    <a:pt x="70961" y="6225"/>
                    <a:pt x="48101" y="7178"/>
                  </a:cubicBezTo>
                  <a:cubicBezTo>
                    <a:pt x="25241" y="8131"/>
                    <a:pt x="7144" y="28133"/>
                    <a:pt x="7144" y="52898"/>
                  </a:cubicBezTo>
                  <a:cubicBezTo>
                    <a:pt x="8096" y="76711"/>
                    <a:pt x="26194" y="95761"/>
                    <a:pt x="48101" y="94808"/>
                  </a:cubicBezTo>
                  <a:close/>
                </a:path>
              </a:pathLst>
            </a:custGeom>
            <a:solidFill>
              <a:srgbClr val="FFFFFF"/>
            </a:solidFill>
            <a:ln w="9525" cap="flat">
              <a:noFill/>
              <a:prstDash val="solid"/>
              <a:miter/>
            </a:ln>
          </p:spPr>
          <p:txBody>
            <a:bodyPr rtlCol="0" anchor="ctr"/>
            <a:lstStyle/>
            <a:p>
              <a:endParaRPr lang="en-US" sz="1800"/>
            </a:p>
          </p:txBody>
        </p:sp>
        <p:sp>
          <p:nvSpPr>
            <p:cNvPr id="14" name="Freeform: Shape 7">
              <a:extLst>
                <a:ext uri="{FF2B5EF4-FFF2-40B4-BE49-F238E27FC236}">
                  <a16:creationId xmlns:a16="http://schemas.microsoft.com/office/drawing/2014/main" id="{F9FEB3BD-8FE6-4A58-DFA9-1F350C2DE2F2}"/>
                </a:ext>
              </a:extLst>
            </p:cNvPr>
            <p:cNvSpPr/>
            <p:nvPr/>
          </p:nvSpPr>
          <p:spPr>
            <a:xfrm>
              <a:off x="7591670" y="5360390"/>
              <a:ext cx="526198" cy="452086"/>
            </a:xfrm>
            <a:custGeom>
              <a:avLst/>
              <a:gdLst>
                <a:gd name="connsiteX0" fmla="*/ 553879 w 676275"/>
                <a:gd name="connsiteY0" fmla="*/ 254794 h 581025"/>
                <a:gd name="connsiteX1" fmla="*/ 451009 w 676275"/>
                <a:gd name="connsiteY1" fmla="*/ 342424 h 581025"/>
                <a:gd name="connsiteX2" fmla="*/ 375761 w 676275"/>
                <a:gd name="connsiteY2" fmla="*/ 469106 h 581025"/>
                <a:gd name="connsiteX3" fmla="*/ 273844 w 676275"/>
                <a:gd name="connsiteY3" fmla="*/ 561499 h 581025"/>
                <a:gd name="connsiteX4" fmla="*/ 132874 w 676275"/>
                <a:gd name="connsiteY4" fmla="*/ 569119 h 581025"/>
                <a:gd name="connsiteX5" fmla="*/ 7144 w 676275"/>
                <a:gd name="connsiteY5" fmla="*/ 383381 h 581025"/>
                <a:gd name="connsiteX6" fmla="*/ 371951 w 676275"/>
                <a:gd name="connsiteY6" fmla="*/ 7144 h 581025"/>
                <a:gd name="connsiteX7" fmla="*/ 371951 w 676275"/>
                <a:gd name="connsiteY7" fmla="*/ 7144 h 581025"/>
                <a:gd name="connsiteX8" fmla="*/ 371951 w 676275"/>
                <a:gd name="connsiteY8" fmla="*/ 7144 h 581025"/>
                <a:gd name="connsiteX9" fmla="*/ 388144 w 676275"/>
                <a:gd name="connsiteY9" fmla="*/ 13811 h 581025"/>
                <a:gd name="connsiteX10" fmla="*/ 571024 w 676275"/>
                <a:gd name="connsiteY10" fmla="*/ 127159 h 581025"/>
                <a:gd name="connsiteX11" fmla="*/ 675799 w 676275"/>
                <a:gd name="connsiteY11" fmla="*/ 287179 h 581025"/>
                <a:gd name="connsiteX12" fmla="*/ 553879 w 676275"/>
                <a:gd name="connsiteY12" fmla="*/ 254794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76275" h="581025">
                  <a:moveTo>
                    <a:pt x="553879" y="254794"/>
                  </a:moveTo>
                  <a:cubicBezTo>
                    <a:pt x="507206" y="265271"/>
                    <a:pt x="475774" y="304324"/>
                    <a:pt x="451009" y="342424"/>
                  </a:cubicBezTo>
                  <a:cubicBezTo>
                    <a:pt x="424339" y="383381"/>
                    <a:pt x="403384" y="428149"/>
                    <a:pt x="375761" y="469106"/>
                  </a:cubicBezTo>
                  <a:cubicBezTo>
                    <a:pt x="349091" y="507206"/>
                    <a:pt x="316706" y="542449"/>
                    <a:pt x="273844" y="561499"/>
                  </a:cubicBezTo>
                  <a:cubicBezTo>
                    <a:pt x="229076" y="581501"/>
                    <a:pt x="179546" y="584359"/>
                    <a:pt x="132874" y="569119"/>
                  </a:cubicBezTo>
                  <a:cubicBezTo>
                    <a:pt x="58579" y="538639"/>
                    <a:pt x="7144" y="464344"/>
                    <a:pt x="7144" y="383381"/>
                  </a:cubicBezTo>
                  <a:cubicBezTo>
                    <a:pt x="7144" y="177641"/>
                    <a:pt x="290036" y="105251"/>
                    <a:pt x="371951" y="7144"/>
                  </a:cubicBezTo>
                  <a:cubicBezTo>
                    <a:pt x="371951" y="7144"/>
                    <a:pt x="371951" y="7144"/>
                    <a:pt x="371951" y="7144"/>
                  </a:cubicBezTo>
                  <a:lnTo>
                    <a:pt x="371951" y="7144"/>
                  </a:lnTo>
                  <a:cubicBezTo>
                    <a:pt x="377666" y="9049"/>
                    <a:pt x="382429" y="11906"/>
                    <a:pt x="388144" y="13811"/>
                  </a:cubicBezTo>
                  <a:cubicBezTo>
                    <a:pt x="454819" y="41434"/>
                    <a:pt x="517684" y="78581"/>
                    <a:pt x="571024" y="127159"/>
                  </a:cubicBezTo>
                  <a:cubicBezTo>
                    <a:pt x="620554" y="172879"/>
                    <a:pt x="657701" y="226219"/>
                    <a:pt x="675799" y="287179"/>
                  </a:cubicBezTo>
                  <a:cubicBezTo>
                    <a:pt x="646271" y="255746"/>
                    <a:pt x="595789" y="244316"/>
                    <a:pt x="553879" y="254794"/>
                  </a:cubicBezTo>
                  <a:close/>
                </a:path>
              </a:pathLst>
            </a:custGeom>
            <a:solidFill>
              <a:srgbClr val="FFFFFF"/>
            </a:solidFill>
            <a:ln w="9525" cap="flat">
              <a:noFill/>
              <a:prstDash val="solid"/>
              <a:miter/>
            </a:ln>
          </p:spPr>
          <p:txBody>
            <a:bodyPr rtlCol="0" anchor="ctr"/>
            <a:lstStyle/>
            <a:p>
              <a:endParaRPr lang="en-US" sz="1800"/>
            </a:p>
          </p:txBody>
        </p:sp>
        <p:sp>
          <p:nvSpPr>
            <p:cNvPr id="15" name="Freeform: Shape 8">
              <a:extLst>
                <a:ext uri="{FF2B5EF4-FFF2-40B4-BE49-F238E27FC236}">
                  <a16:creationId xmlns:a16="http://schemas.microsoft.com/office/drawing/2014/main" id="{D59F2406-4DC9-3FBA-F0C2-60E886FCA30E}"/>
                </a:ext>
              </a:extLst>
            </p:cNvPr>
            <p:cNvSpPr/>
            <p:nvPr/>
          </p:nvSpPr>
          <p:spPr>
            <a:xfrm>
              <a:off x="7777693" y="5570011"/>
              <a:ext cx="355739" cy="289038"/>
            </a:xfrm>
            <a:custGeom>
              <a:avLst/>
              <a:gdLst>
                <a:gd name="connsiteX0" fmla="*/ 443389 w 457200"/>
                <a:gd name="connsiteY0" fmla="*/ 151121 h 371475"/>
                <a:gd name="connsiteX1" fmla="*/ 340519 w 457200"/>
                <a:gd name="connsiteY1" fmla="*/ 250181 h 371475"/>
                <a:gd name="connsiteX2" fmla="*/ 193834 w 457200"/>
                <a:gd name="connsiteY2" fmla="*/ 204461 h 371475"/>
                <a:gd name="connsiteX3" fmla="*/ 299561 w 457200"/>
                <a:gd name="connsiteY3" fmla="*/ 298759 h 371475"/>
                <a:gd name="connsiteX4" fmla="*/ 161449 w 457200"/>
                <a:gd name="connsiteY4" fmla="*/ 360671 h 371475"/>
                <a:gd name="connsiteX5" fmla="*/ 79534 w 457200"/>
                <a:gd name="connsiteY5" fmla="*/ 367339 h 371475"/>
                <a:gd name="connsiteX6" fmla="*/ 7144 w 457200"/>
                <a:gd name="connsiteY6" fmla="*/ 348289 h 371475"/>
                <a:gd name="connsiteX7" fmla="*/ 120491 w 457200"/>
                <a:gd name="connsiteY7" fmla="*/ 276851 h 371475"/>
                <a:gd name="connsiteX8" fmla="*/ 188119 w 457200"/>
                <a:gd name="connsiteY8" fmla="*/ 175886 h 371475"/>
                <a:gd name="connsiteX9" fmla="*/ 250031 w 457200"/>
                <a:gd name="connsiteY9" fmla="*/ 64444 h 371475"/>
                <a:gd name="connsiteX10" fmla="*/ 339566 w 457200"/>
                <a:gd name="connsiteY10" fmla="*/ 7294 h 371475"/>
                <a:gd name="connsiteX11" fmla="*/ 438626 w 457200"/>
                <a:gd name="connsiteY11" fmla="*/ 58729 h 371475"/>
                <a:gd name="connsiteX12" fmla="*/ 443389 w 457200"/>
                <a:gd name="connsiteY12" fmla="*/ 151121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7200" h="371475">
                  <a:moveTo>
                    <a:pt x="443389" y="151121"/>
                  </a:moveTo>
                  <a:cubicBezTo>
                    <a:pt x="428149" y="198746"/>
                    <a:pt x="389096" y="236846"/>
                    <a:pt x="340519" y="250181"/>
                  </a:cubicBezTo>
                  <a:cubicBezTo>
                    <a:pt x="285274" y="265421"/>
                    <a:pt x="230029" y="249229"/>
                    <a:pt x="193834" y="204461"/>
                  </a:cubicBezTo>
                  <a:cubicBezTo>
                    <a:pt x="197644" y="261611"/>
                    <a:pt x="243364" y="299711"/>
                    <a:pt x="299561" y="298759"/>
                  </a:cubicBezTo>
                  <a:cubicBezTo>
                    <a:pt x="263366" y="334954"/>
                    <a:pt x="210026" y="352099"/>
                    <a:pt x="161449" y="360671"/>
                  </a:cubicBezTo>
                  <a:cubicBezTo>
                    <a:pt x="134779" y="365434"/>
                    <a:pt x="107156" y="368291"/>
                    <a:pt x="79534" y="367339"/>
                  </a:cubicBezTo>
                  <a:cubicBezTo>
                    <a:pt x="55721" y="366386"/>
                    <a:pt x="27146" y="363529"/>
                    <a:pt x="7144" y="348289"/>
                  </a:cubicBezTo>
                  <a:cubicBezTo>
                    <a:pt x="50959" y="334954"/>
                    <a:pt x="90011" y="310189"/>
                    <a:pt x="120491" y="276851"/>
                  </a:cubicBezTo>
                  <a:cubicBezTo>
                    <a:pt x="148114" y="246371"/>
                    <a:pt x="169069" y="211129"/>
                    <a:pt x="188119" y="175886"/>
                  </a:cubicBezTo>
                  <a:cubicBezTo>
                    <a:pt x="208121" y="138739"/>
                    <a:pt x="225266" y="98734"/>
                    <a:pt x="250031" y="64444"/>
                  </a:cubicBezTo>
                  <a:cubicBezTo>
                    <a:pt x="271939" y="33964"/>
                    <a:pt x="300514" y="9199"/>
                    <a:pt x="339566" y="7294"/>
                  </a:cubicBezTo>
                  <a:cubicBezTo>
                    <a:pt x="379571" y="5389"/>
                    <a:pt x="419576" y="21581"/>
                    <a:pt x="438626" y="58729"/>
                  </a:cubicBezTo>
                  <a:cubicBezTo>
                    <a:pt x="453866" y="88256"/>
                    <a:pt x="452914" y="120641"/>
                    <a:pt x="443389" y="151121"/>
                  </a:cubicBezTo>
                  <a:close/>
                </a:path>
              </a:pathLst>
            </a:custGeom>
            <a:solidFill>
              <a:srgbClr val="FFFFFF"/>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2698710339"/>
      </p:ext>
    </p:extLst>
  </p:cSld>
  <p:clrMapOvr>
    <a:masterClrMapping/>
  </p:clrMapOvr>
  <p:extLst>
    <p:ext uri="{DCECCB84-F9BA-43D5-87BE-67443E8EF086}">
      <p15:sldGuideLst xmlns:p15="http://schemas.microsoft.com/office/powerpoint/2012/main"/>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Title Slide 6a">
    <p:bg>
      <p:bgPr>
        <a:solidFill>
          <a:schemeClr val="accent4"/>
        </a:solidFill>
        <a:effectLst/>
      </p:bgPr>
    </p:bg>
    <p:spTree>
      <p:nvGrpSpPr>
        <p:cNvPr id="1" name=""/>
        <p:cNvGrpSpPr/>
        <p:nvPr/>
      </p:nvGrpSpPr>
      <p:grpSpPr>
        <a:xfrm>
          <a:off x="0" y="0"/>
          <a:ext cx="0" cy="0"/>
          <a:chOff x="0" y="0"/>
          <a:chExt cx="0" cy="0"/>
        </a:xfrm>
      </p:grpSpPr>
      <p:sp>
        <p:nvSpPr>
          <p:cNvPr id="33" name="Picture Placeholder 18">
            <a:extLst>
              <a:ext uri="{FF2B5EF4-FFF2-40B4-BE49-F238E27FC236}">
                <a16:creationId xmlns:a16="http://schemas.microsoft.com/office/drawing/2014/main" id="{3A966515-C64B-E7BB-1198-D99D16DE65B4}"/>
              </a:ext>
            </a:extLst>
          </p:cNvPr>
          <p:cNvSpPr>
            <a:spLocks noGrp="1"/>
          </p:cNvSpPr>
          <p:nvPr>
            <p:ph type="pic" sz="quarter" idx="10" hasCustomPrompt="1"/>
          </p:nvPr>
        </p:nvSpPr>
        <p:spPr>
          <a:xfrm>
            <a:off x="5159896" y="1916832"/>
            <a:ext cx="7032104" cy="3528392"/>
          </a:xfrm>
          <a:custGeom>
            <a:avLst/>
            <a:gdLst>
              <a:gd name="connsiteX0" fmla="*/ 0 w 6888162"/>
              <a:gd name="connsiteY0" fmla="*/ 0 h 6858000"/>
              <a:gd name="connsiteX1" fmla="*/ 6888162 w 6888162"/>
              <a:gd name="connsiteY1" fmla="*/ 0 h 6858000"/>
              <a:gd name="connsiteX2" fmla="*/ 6888162 w 6888162"/>
              <a:gd name="connsiteY2" fmla="*/ 6858000 h 6858000"/>
              <a:gd name="connsiteX3" fmla="*/ 0 w 688816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88162" h="6858000">
                <a:moveTo>
                  <a:pt x="0" y="0"/>
                </a:moveTo>
                <a:lnTo>
                  <a:pt x="6888162" y="0"/>
                </a:lnTo>
                <a:lnTo>
                  <a:pt x="6888162" y="6858000"/>
                </a:lnTo>
                <a:lnTo>
                  <a:pt x="0" y="6858000"/>
                </a:lnTo>
                <a:close/>
              </a:path>
            </a:pathLst>
          </a:custGeom>
          <a:solidFill>
            <a:schemeClr val="bg2">
              <a:lumMod val="90000"/>
            </a:schemeClr>
          </a:solidFill>
        </p:spPr>
        <p:txBody>
          <a:bodyPr wrap="square">
            <a:noAutofit/>
          </a:bodyPr>
          <a:lstStyle>
            <a:lvl1pPr>
              <a:defRPr>
                <a:solidFill>
                  <a:schemeClr val="tx1">
                    <a:lumMod val="50000"/>
                    <a:lumOff val="50000"/>
                  </a:schemeClr>
                </a:solidFill>
              </a:defRPr>
            </a:lvl1pPr>
          </a:lstStyle>
          <a:p>
            <a:r>
              <a:rPr lang="de-DE"/>
              <a:t>Insert Picture and send </a:t>
            </a:r>
            <a:r>
              <a:rPr lang="de-DE" err="1"/>
              <a:t>to</a:t>
            </a:r>
            <a:r>
              <a:rPr lang="de-DE"/>
              <a:t> back</a:t>
            </a:r>
          </a:p>
        </p:txBody>
      </p:sp>
      <p:sp>
        <p:nvSpPr>
          <p:cNvPr id="19" name="Text Placeholder 8">
            <a:extLst>
              <a:ext uri="{FF2B5EF4-FFF2-40B4-BE49-F238E27FC236}">
                <a16:creationId xmlns:a16="http://schemas.microsoft.com/office/drawing/2014/main" id="{DE3C410B-B58E-46DB-B5F0-7F515E223DD9}"/>
              </a:ext>
            </a:extLst>
          </p:cNvPr>
          <p:cNvSpPr>
            <a:spLocks noGrp="1"/>
          </p:cNvSpPr>
          <p:nvPr>
            <p:ph type="body" sz="quarter" idx="12" hasCustomPrompt="1"/>
          </p:nvPr>
        </p:nvSpPr>
        <p:spPr>
          <a:xfrm>
            <a:off x="407368" y="3341212"/>
            <a:ext cx="4609034" cy="215444"/>
          </a:xfrm>
        </p:spPr>
        <p:txBody>
          <a:bodyPr vert="horz" wrap="square" lIns="18000" tIns="0" rIns="0" bIns="0" rtlCol="0" anchor="t" anchorCtr="0">
            <a:spAutoFit/>
          </a:bodyPr>
          <a:lstStyle>
            <a:lvl1pPr>
              <a:defRPr lang="en-US" sz="1400" dirty="0">
                <a:solidFill>
                  <a:schemeClr val="bg1"/>
                </a:solidFill>
                <a:latin typeface="Ubuntu Light" panose="020B0304030602030204" pitchFamily="34" charset="0"/>
              </a:defRPr>
            </a:lvl1pPr>
          </a:lstStyle>
          <a:p>
            <a:pPr lvl="0"/>
            <a:r>
              <a:rPr lang="en-US"/>
              <a:t>Optional: Click to insert name</a:t>
            </a:r>
          </a:p>
        </p:txBody>
      </p:sp>
      <p:sp>
        <p:nvSpPr>
          <p:cNvPr id="6" name="Subtitle">
            <a:extLst>
              <a:ext uri="{FF2B5EF4-FFF2-40B4-BE49-F238E27FC236}">
                <a16:creationId xmlns:a16="http://schemas.microsoft.com/office/drawing/2014/main" id="{A6C182ED-7FBB-D436-05D8-96E184F17BD0}"/>
              </a:ext>
            </a:extLst>
          </p:cNvPr>
          <p:cNvSpPr>
            <a:spLocks noGrp="1"/>
          </p:cNvSpPr>
          <p:nvPr>
            <p:ph type="subTitle" idx="1"/>
          </p:nvPr>
        </p:nvSpPr>
        <p:spPr>
          <a:xfrm>
            <a:off x="407368" y="2924944"/>
            <a:ext cx="4609034" cy="246221"/>
          </a:xfrm>
          <a:prstGeom prst="rect">
            <a:avLst/>
          </a:prstGeom>
        </p:spPr>
        <p:txBody>
          <a:bodyPr wrap="square" lIns="18000" tIns="0" rIns="0" anchor="t" anchorCtr="0">
            <a:spAutoFit/>
          </a:bodyPr>
          <a:lstStyle>
            <a:lvl1pPr marL="0" indent="0" algn="l">
              <a:buNone/>
              <a:defRPr sz="1600">
                <a:solidFill>
                  <a:schemeClr val="bg1"/>
                </a:solidFill>
                <a:latin typeface="Ubuntu Light" panose="020B0304030602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7" name="Title">
            <a:extLst>
              <a:ext uri="{FF2B5EF4-FFF2-40B4-BE49-F238E27FC236}">
                <a16:creationId xmlns:a16="http://schemas.microsoft.com/office/drawing/2014/main" id="{46ABBE1C-3373-50D9-4152-CA1AC4A5E7F0}"/>
              </a:ext>
            </a:extLst>
          </p:cNvPr>
          <p:cNvSpPr>
            <a:spLocks noGrp="1"/>
          </p:cNvSpPr>
          <p:nvPr>
            <p:ph type="ctrTitle" hasCustomPrompt="1"/>
          </p:nvPr>
        </p:nvSpPr>
        <p:spPr>
          <a:xfrm>
            <a:off x="407368" y="1067647"/>
            <a:ext cx="4609034" cy="1495794"/>
          </a:xfrm>
        </p:spPr>
        <p:txBody>
          <a:bodyPr wrap="square" lIns="0" tIns="0" rIns="0" bIns="0" anchor="b" anchorCtr="0">
            <a:spAutoFit/>
          </a:bodyPr>
          <a:lstStyle>
            <a:lvl1pPr algn="l">
              <a:lnSpc>
                <a:spcPct val="90000"/>
              </a:lnSpc>
              <a:tabLst>
                <a:tab pos="1258888" algn="l"/>
              </a:tabLst>
              <a:defRPr sz="5400" b="0" cap="none" baseline="0">
                <a:solidFill>
                  <a:schemeClr val="bg1"/>
                </a:solidFill>
                <a:latin typeface="+mj-lt"/>
              </a:defRPr>
            </a:lvl1pPr>
          </a:lstStyle>
          <a:p>
            <a:r>
              <a:rPr lang="fr-FR"/>
              <a:t>Modifiez le style du titre</a:t>
            </a:r>
            <a:endParaRPr lang="en-GB"/>
          </a:p>
        </p:txBody>
      </p:sp>
      <p:grpSp>
        <p:nvGrpSpPr>
          <p:cNvPr id="2" name="Group 2">
            <a:extLst>
              <a:ext uri="{FF2B5EF4-FFF2-40B4-BE49-F238E27FC236}">
                <a16:creationId xmlns:a16="http://schemas.microsoft.com/office/drawing/2014/main" id="{28077F6A-5588-29E0-312C-D1B791C90640}"/>
              </a:ext>
            </a:extLst>
          </p:cNvPr>
          <p:cNvGrpSpPr>
            <a:grpSpLocks noChangeAspect="1"/>
          </p:cNvGrpSpPr>
          <p:nvPr userDrawn="1"/>
        </p:nvGrpSpPr>
        <p:grpSpPr>
          <a:xfrm>
            <a:off x="443568" y="6021288"/>
            <a:ext cx="1872000" cy="420870"/>
            <a:chOff x="5094083" y="5360390"/>
            <a:chExt cx="3039349" cy="683316"/>
          </a:xfrm>
        </p:grpSpPr>
        <p:sp>
          <p:nvSpPr>
            <p:cNvPr id="3" name="Freeform: Shape 4">
              <a:extLst>
                <a:ext uri="{FF2B5EF4-FFF2-40B4-BE49-F238E27FC236}">
                  <a16:creationId xmlns:a16="http://schemas.microsoft.com/office/drawing/2014/main" id="{992C4824-37D6-415A-E6EC-6E62CD172F79}"/>
                </a:ext>
              </a:extLst>
            </p:cNvPr>
            <p:cNvSpPr/>
            <p:nvPr/>
          </p:nvSpPr>
          <p:spPr>
            <a:xfrm>
              <a:off x="5094083" y="5369283"/>
              <a:ext cx="2467942" cy="674423"/>
            </a:xfrm>
            <a:custGeom>
              <a:avLst/>
              <a:gdLst>
                <a:gd name="connsiteX0" fmla="*/ 3092291 w 3171825"/>
                <a:gd name="connsiteY0" fmla="*/ 287179 h 866775"/>
                <a:gd name="connsiteX1" fmla="*/ 3059907 w 3171825"/>
                <a:gd name="connsiteY1" fmla="*/ 211931 h 866775"/>
                <a:gd name="connsiteX2" fmla="*/ 3027521 w 3171825"/>
                <a:gd name="connsiteY2" fmla="*/ 218599 h 866775"/>
                <a:gd name="connsiteX3" fmla="*/ 2960846 w 3171825"/>
                <a:gd name="connsiteY3" fmla="*/ 507206 h 866775"/>
                <a:gd name="connsiteX4" fmla="*/ 2816066 w 3171825"/>
                <a:gd name="connsiteY4" fmla="*/ 178594 h 866775"/>
                <a:gd name="connsiteX5" fmla="*/ 2679859 w 3171825"/>
                <a:gd name="connsiteY5" fmla="*/ 440531 h 866775"/>
                <a:gd name="connsiteX6" fmla="*/ 2670334 w 3171825"/>
                <a:gd name="connsiteY6" fmla="*/ 319564 h 866775"/>
                <a:gd name="connsiteX7" fmla="*/ 2677001 w 3171825"/>
                <a:gd name="connsiteY7" fmla="*/ 254794 h 866775"/>
                <a:gd name="connsiteX8" fmla="*/ 2611279 w 3171825"/>
                <a:gd name="connsiteY8" fmla="*/ 209074 h 866775"/>
                <a:gd name="connsiteX9" fmla="*/ 2533174 w 3171825"/>
                <a:gd name="connsiteY9" fmla="*/ 510064 h 866775"/>
                <a:gd name="connsiteX10" fmla="*/ 2470309 w 3171825"/>
                <a:gd name="connsiteY10" fmla="*/ 292894 h 866775"/>
                <a:gd name="connsiteX11" fmla="*/ 2405539 w 3171825"/>
                <a:gd name="connsiteY11" fmla="*/ 208121 h 866775"/>
                <a:gd name="connsiteX12" fmla="*/ 2325529 w 3171825"/>
                <a:gd name="connsiteY12" fmla="*/ 494824 h 866775"/>
                <a:gd name="connsiteX13" fmla="*/ 2206466 w 3171825"/>
                <a:gd name="connsiteY13" fmla="*/ 211931 h 866775"/>
                <a:gd name="connsiteX14" fmla="*/ 2087404 w 3171825"/>
                <a:gd name="connsiteY14" fmla="*/ 479584 h 866775"/>
                <a:gd name="connsiteX15" fmla="*/ 1983581 w 3171825"/>
                <a:gd name="connsiteY15" fmla="*/ 178594 h 866775"/>
                <a:gd name="connsiteX16" fmla="*/ 1877854 w 3171825"/>
                <a:gd name="connsiteY16" fmla="*/ 391954 h 866775"/>
                <a:gd name="connsiteX17" fmla="*/ 1867376 w 3171825"/>
                <a:gd name="connsiteY17" fmla="*/ 390049 h 866775"/>
                <a:gd name="connsiteX18" fmla="*/ 1866424 w 3171825"/>
                <a:gd name="connsiteY18" fmla="*/ 327184 h 866775"/>
                <a:gd name="connsiteX19" fmla="*/ 1807369 w 3171825"/>
                <a:gd name="connsiteY19" fmla="*/ 202406 h 866775"/>
                <a:gd name="connsiteX20" fmla="*/ 1654969 w 3171825"/>
                <a:gd name="connsiteY20" fmla="*/ 512921 h 866775"/>
                <a:gd name="connsiteX21" fmla="*/ 1592104 w 3171825"/>
                <a:gd name="connsiteY21" fmla="*/ 483394 h 866775"/>
                <a:gd name="connsiteX22" fmla="*/ 1719739 w 3171825"/>
                <a:gd name="connsiteY22" fmla="*/ 306229 h 866775"/>
                <a:gd name="connsiteX23" fmla="*/ 1619726 w 3171825"/>
                <a:gd name="connsiteY23" fmla="*/ 202406 h 866775"/>
                <a:gd name="connsiteX24" fmla="*/ 1483519 w 3171825"/>
                <a:gd name="connsiteY24" fmla="*/ 369094 h 866775"/>
                <a:gd name="connsiteX25" fmla="*/ 1503521 w 3171825"/>
                <a:gd name="connsiteY25" fmla="*/ 473869 h 866775"/>
                <a:gd name="connsiteX26" fmla="*/ 1418749 w 3171825"/>
                <a:gd name="connsiteY26" fmla="*/ 512921 h 866775"/>
                <a:gd name="connsiteX27" fmla="*/ 1400651 w 3171825"/>
                <a:gd name="connsiteY27" fmla="*/ 274796 h 866775"/>
                <a:gd name="connsiteX28" fmla="*/ 1336834 w 3171825"/>
                <a:gd name="connsiteY28" fmla="*/ 326231 h 866775"/>
                <a:gd name="connsiteX29" fmla="*/ 1262539 w 3171825"/>
                <a:gd name="connsiteY29" fmla="*/ 479584 h 866775"/>
                <a:gd name="connsiteX30" fmla="*/ 1223486 w 3171825"/>
                <a:gd name="connsiteY30" fmla="*/ 421481 h 866775"/>
                <a:gd name="connsiteX31" fmla="*/ 1402556 w 3171825"/>
                <a:gd name="connsiteY31" fmla="*/ 250031 h 866775"/>
                <a:gd name="connsiteX32" fmla="*/ 1343501 w 3171825"/>
                <a:gd name="connsiteY32" fmla="*/ 192881 h 866775"/>
                <a:gd name="connsiteX33" fmla="*/ 1181576 w 3171825"/>
                <a:gd name="connsiteY33" fmla="*/ 290989 h 866775"/>
                <a:gd name="connsiteX34" fmla="*/ 1086326 w 3171825"/>
                <a:gd name="connsiteY34" fmla="*/ 385286 h 866775"/>
                <a:gd name="connsiteX35" fmla="*/ 1088231 w 3171825"/>
                <a:gd name="connsiteY35" fmla="*/ 358616 h 866775"/>
                <a:gd name="connsiteX36" fmla="*/ 974884 w 3171825"/>
                <a:gd name="connsiteY36" fmla="*/ 204311 h 866775"/>
                <a:gd name="connsiteX37" fmla="*/ 883444 w 3171825"/>
                <a:gd name="connsiteY37" fmla="*/ 273844 h 866775"/>
                <a:gd name="connsiteX38" fmla="*/ 846296 w 3171825"/>
                <a:gd name="connsiteY38" fmla="*/ 213836 h 866775"/>
                <a:gd name="connsiteX39" fmla="*/ 805339 w 3171825"/>
                <a:gd name="connsiteY39" fmla="*/ 224314 h 866775"/>
                <a:gd name="connsiteX40" fmla="*/ 814864 w 3171825"/>
                <a:gd name="connsiteY40" fmla="*/ 334804 h 866775"/>
                <a:gd name="connsiteX41" fmla="*/ 742474 w 3171825"/>
                <a:gd name="connsiteY41" fmla="*/ 520541 h 866775"/>
                <a:gd name="connsiteX42" fmla="*/ 691991 w 3171825"/>
                <a:gd name="connsiteY42" fmla="*/ 309086 h 866775"/>
                <a:gd name="connsiteX43" fmla="*/ 671989 w 3171825"/>
                <a:gd name="connsiteY43" fmla="*/ 305276 h 866775"/>
                <a:gd name="connsiteX44" fmla="*/ 621506 w 3171825"/>
                <a:gd name="connsiteY44" fmla="*/ 399574 h 866775"/>
                <a:gd name="connsiteX45" fmla="*/ 539591 w 3171825"/>
                <a:gd name="connsiteY45" fmla="*/ 512921 h 866775"/>
                <a:gd name="connsiteX46" fmla="*/ 495776 w 3171825"/>
                <a:gd name="connsiteY46" fmla="*/ 443389 h 866775"/>
                <a:gd name="connsiteX47" fmla="*/ 685324 w 3171825"/>
                <a:gd name="connsiteY47" fmla="*/ 278606 h 866775"/>
                <a:gd name="connsiteX48" fmla="*/ 627221 w 3171825"/>
                <a:gd name="connsiteY48" fmla="*/ 214789 h 866775"/>
                <a:gd name="connsiteX49" fmla="*/ 437674 w 3171825"/>
                <a:gd name="connsiteY49" fmla="*/ 355759 h 866775"/>
                <a:gd name="connsiteX50" fmla="*/ 237649 w 3171825"/>
                <a:gd name="connsiteY50" fmla="*/ 529114 h 866775"/>
                <a:gd name="connsiteX51" fmla="*/ 97631 w 3171825"/>
                <a:gd name="connsiteY51" fmla="*/ 313849 h 866775"/>
                <a:gd name="connsiteX52" fmla="*/ 261461 w 3171825"/>
                <a:gd name="connsiteY52" fmla="*/ 69056 h 866775"/>
                <a:gd name="connsiteX53" fmla="*/ 329089 w 3171825"/>
                <a:gd name="connsiteY53" fmla="*/ 181451 h 866775"/>
                <a:gd name="connsiteX54" fmla="*/ 410051 w 3171825"/>
                <a:gd name="connsiteY54" fmla="*/ 121444 h 866775"/>
                <a:gd name="connsiteX55" fmla="*/ 265271 w 3171825"/>
                <a:gd name="connsiteY55" fmla="*/ 7144 h 866775"/>
                <a:gd name="connsiteX56" fmla="*/ 7144 w 3171825"/>
                <a:gd name="connsiteY56" fmla="*/ 324326 h 866775"/>
                <a:gd name="connsiteX57" fmla="*/ 220504 w 3171825"/>
                <a:gd name="connsiteY57" fmla="*/ 601504 h 866775"/>
                <a:gd name="connsiteX58" fmla="*/ 425291 w 3171825"/>
                <a:gd name="connsiteY58" fmla="*/ 472916 h 866775"/>
                <a:gd name="connsiteX59" fmla="*/ 525304 w 3171825"/>
                <a:gd name="connsiteY59" fmla="*/ 576739 h 866775"/>
                <a:gd name="connsiteX60" fmla="*/ 646271 w 3171825"/>
                <a:gd name="connsiteY60" fmla="*/ 485299 h 866775"/>
                <a:gd name="connsiteX61" fmla="*/ 734854 w 3171825"/>
                <a:gd name="connsiteY61" fmla="*/ 576739 h 866775"/>
                <a:gd name="connsiteX62" fmla="*/ 812959 w 3171825"/>
                <a:gd name="connsiteY62" fmla="*/ 532924 h 866775"/>
                <a:gd name="connsiteX63" fmla="*/ 904399 w 3171825"/>
                <a:gd name="connsiteY63" fmla="*/ 810101 h 866775"/>
                <a:gd name="connsiteX64" fmla="*/ 882491 w 3171825"/>
                <a:gd name="connsiteY64" fmla="*/ 577691 h 866775"/>
                <a:gd name="connsiteX65" fmla="*/ 969169 w 3171825"/>
                <a:gd name="connsiteY65" fmla="*/ 267176 h 866775"/>
                <a:gd name="connsiteX66" fmla="*/ 1015841 w 3171825"/>
                <a:gd name="connsiteY66" fmla="*/ 359569 h 866775"/>
                <a:gd name="connsiteX67" fmla="*/ 1007269 w 3171825"/>
                <a:gd name="connsiteY67" fmla="*/ 440531 h 866775"/>
                <a:gd name="connsiteX68" fmla="*/ 900589 w 3171825"/>
                <a:gd name="connsiteY68" fmla="*/ 545306 h 866775"/>
                <a:gd name="connsiteX69" fmla="*/ 941546 w 3171825"/>
                <a:gd name="connsiteY69" fmla="*/ 577691 h 866775"/>
                <a:gd name="connsiteX70" fmla="*/ 1072039 w 3171825"/>
                <a:gd name="connsiteY70" fmla="*/ 449104 h 866775"/>
                <a:gd name="connsiteX71" fmla="*/ 1150144 w 3171825"/>
                <a:gd name="connsiteY71" fmla="*/ 390049 h 866775"/>
                <a:gd name="connsiteX72" fmla="*/ 1149191 w 3171825"/>
                <a:gd name="connsiteY72" fmla="*/ 415766 h 866775"/>
                <a:gd name="connsiteX73" fmla="*/ 1244441 w 3171825"/>
                <a:gd name="connsiteY73" fmla="*/ 550069 h 866775"/>
                <a:gd name="connsiteX74" fmla="*/ 1349216 w 3171825"/>
                <a:gd name="connsiteY74" fmla="*/ 469106 h 866775"/>
                <a:gd name="connsiteX75" fmla="*/ 1352074 w 3171825"/>
                <a:gd name="connsiteY75" fmla="*/ 547211 h 866775"/>
                <a:gd name="connsiteX76" fmla="*/ 1155859 w 3171825"/>
                <a:gd name="connsiteY76" fmla="*/ 754856 h 866775"/>
                <a:gd name="connsiteX77" fmla="*/ 1259681 w 3171825"/>
                <a:gd name="connsiteY77" fmla="*/ 864394 h 866775"/>
                <a:gd name="connsiteX78" fmla="*/ 1419701 w 3171825"/>
                <a:gd name="connsiteY78" fmla="*/ 569119 h 866775"/>
                <a:gd name="connsiteX79" fmla="*/ 1529239 w 3171825"/>
                <a:gd name="connsiteY79" fmla="*/ 518636 h 866775"/>
                <a:gd name="connsiteX80" fmla="*/ 1640681 w 3171825"/>
                <a:gd name="connsiteY80" fmla="*/ 576739 h 866775"/>
                <a:gd name="connsiteX81" fmla="*/ 1813084 w 3171825"/>
                <a:gd name="connsiteY81" fmla="*/ 459581 h 866775"/>
                <a:gd name="connsiteX82" fmla="*/ 1868329 w 3171825"/>
                <a:gd name="connsiteY82" fmla="*/ 576739 h 866775"/>
                <a:gd name="connsiteX83" fmla="*/ 1980724 w 3171825"/>
                <a:gd name="connsiteY83" fmla="*/ 273844 h 866775"/>
                <a:gd name="connsiteX84" fmla="*/ 2074069 w 3171825"/>
                <a:gd name="connsiteY84" fmla="*/ 601504 h 866775"/>
                <a:gd name="connsiteX85" fmla="*/ 2198846 w 3171825"/>
                <a:gd name="connsiteY85" fmla="*/ 312896 h 866775"/>
                <a:gd name="connsiteX86" fmla="*/ 2307432 w 3171825"/>
                <a:gd name="connsiteY86" fmla="*/ 576739 h 866775"/>
                <a:gd name="connsiteX87" fmla="*/ 2412207 w 3171825"/>
                <a:gd name="connsiteY87" fmla="*/ 428149 h 866775"/>
                <a:gd name="connsiteX88" fmla="*/ 2521744 w 3171825"/>
                <a:gd name="connsiteY88" fmla="*/ 576739 h 866775"/>
                <a:gd name="connsiteX89" fmla="*/ 2618899 w 3171825"/>
                <a:gd name="connsiteY89" fmla="*/ 486251 h 866775"/>
                <a:gd name="connsiteX90" fmla="*/ 2670334 w 3171825"/>
                <a:gd name="connsiteY90" fmla="*/ 576739 h 866775"/>
                <a:gd name="connsiteX91" fmla="*/ 2803684 w 3171825"/>
                <a:gd name="connsiteY91" fmla="*/ 274796 h 866775"/>
                <a:gd name="connsiteX92" fmla="*/ 2947511 w 3171825"/>
                <a:gd name="connsiteY92" fmla="*/ 576739 h 866775"/>
                <a:gd name="connsiteX93" fmla="*/ 3040857 w 3171825"/>
                <a:gd name="connsiteY93" fmla="*/ 474821 h 866775"/>
                <a:gd name="connsiteX94" fmla="*/ 3121819 w 3171825"/>
                <a:gd name="connsiteY94" fmla="*/ 576739 h 866775"/>
                <a:gd name="connsiteX95" fmla="*/ 3169444 w 3171825"/>
                <a:gd name="connsiteY95" fmla="*/ 550069 h 866775"/>
                <a:gd name="connsiteX96" fmla="*/ 3092291 w 3171825"/>
                <a:gd name="connsiteY96" fmla="*/ 287179 h 866775"/>
                <a:gd name="connsiteX97" fmla="*/ 1267301 w 3171825"/>
                <a:gd name="connsiteY97" fmla="*/ 806291 h 866775"/>
                <a:gd name="connsiteX98" fmla="*/ 1226344 w 3171825"/>
                <a:gd name="connsiteY98" fmla="*/ 751999 h 866775"/>
                <a:gd name="connsiteX99" fmla="*/ 1353026 w 3171825"/>
                <a:gd name="connsiteY99" fmla="*/ 597694 h 866775"/>
                <a:gd name="connsiteX100" fmla="*/ 1267301 w 3171825"/>
                <a:gd name="connsiteY100" fmla="*/ 806291 h 866775"/>
                <a:gd name="connsiteX101" fmla="*/ 1614964 w 3171825"/>
                <a:gd name="connsiteY101" fmla="*/ 257651 h 866775"/>
                <a:gd name="connsiteX102" fmla="*/ 1653064 w 3171825"/>
                <a:gd name="connsiteY102" fmla="*/ 315754 h 866775"/>
                <a:gd name="connsiteX103" fmla="*/ 1569244 w 3171825"/>
                <a:gd name="connsiteY103" fmla="*/ 438626 h 866775"/>
                <a:gd name="connsiteX104" fmla="*/ 1614964 w 3171825"/>
                <a:gd name="connsiteY104" fmla="*/ 257651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171825" h="866775">
                  <a:moveTo>
                    <a:pt x="3092291" y="287179"/>
                  </a:moveTo>
                  <a:cubicBezTo>
                    <a:pt x="3092291" y="241459"/>
                    <a:pt x="3089434" y="211931"/>
                    <a:pt x="3059907" y="211931"/>
                  </a:cubicBezTo>
                  <a:cubicBezTo>
                    <a:pt x="3046571" y="211931"/>
                    <a:pt x="3039904" y="214789"/>
                    <a:pt x="3027521" y="218599"/>
                  </a:cubicBezTo>
                  <a:cubicBezTo>
                    <a:pt x="3037999" y="371951"/>
                    <a:pt x="3003709" y="507206"/>
                    <a:pt x="2960846" y="507206"/>
                  </a:cubicBezTo>
                  <a:cubicBezTo>
                    <a:pt x="2905601" y="507206"/>
                    <a:pt x="2933224" y="178594"/>
                    <a:pt x="2816066" y="178594"/>
                  </a:cubicBezTo>
                  <a:cubicBezTo>
                    <a:pt x="2707482" y="178594"/>
                    <a:pt x="2692241" y="440531"/>
                    <a:pt x="2679859" y="440531"/>
                  </a:cubicBezTo>
                  <a:cubicBezTo>
                    <a:pt x="2671286" y="440531"/>
                    <a:pt x="2670334" y="371951"/>
                    <a:pt x="2670334" y="319564"/>
                  </a:cubicBezTo>
                  <a:cubicBezTo>
                    <a:pt x="2675096" y="294799"/>
                    <a:pt x="2677001" y="271939"/>
                    <a:pt x="2677001" y="254794"/>
                  </a:cubicBezTo>
                  <a:cubicBezTo>
                    <a:pt x="2677001" y="230029"/>
                    <a:pt x="2667476" y="188119"/>
                    <a:pt x="2611279" y="209074"/>
                  </a:cubicBezTo>
                  <a:cubicBezTo>
                    <a:pt x="2613184" y="396716"/>
                    <a:pt x="2576036" y="510064"/>
                    <a:pt x="2533174" y="510064"/>
                  </a:cubicBezTo>
                  <a:cubicBezTo>
                    <a:pt x="2471261" y="510064"/>
                    <a:pt x="2470309" y="340519"/>
                    <a:pt x="2470309" y="292894"/>
                  </a:cubicBezTo>
                  <a:cubicBezTo>
                    <a:pt x="2470309" y="247174"/>
                    <a:pt x="2473166" y="186214"/>
                    <a:pt x="2405539" y="208121"/>
                  </a:cubicBezTo>
                  <a:cubicBezTo>
                    <a:pt x="2395061" y="371951"/>
                    <a:pt x="2352199" y="494824"/>
                    <a:pt x="2325529" y="494824"/>
                  </a:cubicBezTo>
                  <a:cubicBezTo>
                    <a:pt x="2285524" y="494824"/>
                    <a:pt x="2293144" y="211931"/>
                    <a:pt x="2206466" y="211931"/>
                  </a:cubicBezTo>
                  <a:cubicBezTo>
                    <a:pt x="2128361" y="211931"/>
                    <a:pt x="2103596" y="479584"/>
                    <a:pt x="2087404" y="479584"/>
                  </a:cubicBezTo>
                  <a:cubicBezTo>
                    <a:pt x="2057876" y="479584"/>
                    <a:pt x="2096929" y="178594"/>
                    <a:pt x="1983581" y="178594"/>
                  </a:cubicBezTo>
                  <a:cubicBezTo>
                    <a:pt x="1924526" y="178594"/>
                    <a:pt x="1900714" y="279559"/>
                    <a:pt x="1877854" y="391954"/>
                  </a:cubicBezTo>
                  <a:cubicBezTo>
                    <a:pt x="1873091" y="413861"/>
                    <a:pt x="1868329" y="414814"/>
                    <a:pt x="1867376" y="390049"/>
                  </a:cubicBezTo>
                  <a:cubicBezTo>
                    <a:pt x="1866424" y="370046"/>
                    <a:pt x="1866424" y="347186"/>
                    <a:pt x="1866424" y="327184"/>
                  </a:cubicBezTo>
                  <a:cubicBezTo>
                    <a:pt x="1894999" y="213836"/>
                    <a:pt x="1859756" y="171926"/>
                    <a:pt x="1807369" y="202406"/>
                  </a:cubicBezTo>
                  <a:cubicBezTo>
                    <a:pt x="1824514" y="411004"/>
                    <a:pt x="1728311" y="512921"/>
                    <a:pt x="1654969" y="512921"/>
                  </a:cubicBezTo>
                  <a:cubicBezTo>
                    <a:pt x="1628299" y="512921"/>
                    <a:pt x="1607344" y="501491"/>
                    <a:pt x="1592104" y="483394"/>
                  </a:cubicBezTo>
                  <a:cubicBezTo>
                    <a:pt x="1680686" y="429101"/>
                    <a:pt x="1719739" y="367189"/>
                    <a:pt x="1719739" y="306229"/>
                  </a:cubicBezTo>
                  <a:cubicBezTo>
                    <a:pt x="1719739" y="240506"/>
                    <a:pt x="1681639" y="202406"/>
                    <a:pt x="1619726" y="202406"/>
                  </a:cubicBezTo>
                  <a:cubicBezTo>
                    <a:pt x="1532096" y="202406"/>
                    <a:pt x="1483519" y="292894"/>
                    <a:pt x="1483519" y="369094"/>
                  </a:cubicBezTo>
                  <a:cubicBezTo>
                    <a:pt x="1483519" y="410051"/>
                    <a:pt x="1491139" y="445294"/>
                    <a:pt x="1503521" y="473869"/>
                  </a:cubicBezTo>
                  <a:cubicBezTo>
                    <a:pt x="1473041" y="488156"/>
                    <a:pt x="1445419" y="500539"/>
                    <a:pt x="1418749" y="512921"/>
                  </a:cubicBezTo>
                  <a:cubicBezTo>
                    <a:pt x="1416844" y="433864"/>
                    <a:pt x="1407319" y="350996"/>
                    <a:pt x="1400651" y="274796"/>
                  </a:cubicBezTo>
                  <a:cubicBezTo>
                    <a:pt x="1353979" y="262414"/>
                    <a:pt x="1340644" y="284321"/>
                    <a:pt x="1336834" y="326231"/>
                  </a:cubicBezTo>
                  <a:cubicBezTo>
                    <a:pt x="1328261" y="420529"/>
                    <a:pt x="1293971" y="479584"/>
                    <a:pt x="1262539" y="479584"/>
                  </a:cubicBezTo>
                  <a:cubicBezTo>
                    <a:pt x="1239679" y="479584"/>
                    <a:pt x="1225391" y="451009"/>
                    <a:pt x="1223486" y="421481"/>
                  </a:cubicBezTo>
                  <a:cubicBezTo>
                    <a:pt x="1214914" y="270034"/>
                    <a:pt x="1337786" y="228124"/>
                    <a:pt x="1402556" y="250031"/>
                  </a:cubicBezTo>
                  <a:cubicBezTo>
                    <a:pt x="1415891" y="216694"/>
                    <a:pt x="1401604" y="192881"/>
                    <a:pt x="1343501" y="192881"/>
                  </a:cubicBezTo>
                  <a:cubicBezTo>
                    <a:pt x="1273016" y="192881"/>
                    <a:pt x="1220629" y="235744"/>
                    <a:pt x="1181576" y="290989"/>
                  </a:cubicBezTo>
                  <a:cubicBezTo>
                    <a:pt x="1155859" y="327184"/>
                    <a:pt x="1126331" y="353854"/>
                    <a:pt x="1086326" y="385286"/>
                  </a:cubicBezTo>
                  <a:cubicBezTo>
                    <a:pt x="1087279" y="375761"/>
                    <a:pt x="1088231" y="367189"/>
                    <a:pt x="1088231" y="358616"/>
                  </a:cubicBezTo>
                  <a:cubicBezTo>
                    <a:pt x="1088231" y="251936"/>
                    <a:pt x="1030129" y="204311"/>
                    <a:pt x="974884" y="204311"/>
                  </a:cubicBezTo>
                  <a:cubicBezTo>
                    <a:pt x="929164" y="204311"/>
                    <a:pt x="900589" y="231934"/>
                    <a:pt x="883444" y="273844"/>
                  </a:cubicBezTo>
                  <a:cubicBezTo>
                    <a:pt x="879634" y="231934"/>
                    <a:pt x="871061" y="213836"/>
                    <a:pt x="846296" y="213836"/>
                  </a:cubicBezTo>
                  <a:cubicBezTo>
                    <a:pt x="835819" y="213836"/>
                    <a:pt x="821531" y="216694"/>
                    <a:pt x="805339" y="224314"/>
                  </a:cubicBezTo>
                  <a:cubicBezTo>
                    <a:pt x="812959" y="248126"/>
                    <a:pt x="814864" y="300514"/>
                    <a:pt x="814864" y="334804"/>
                  </a:cubicBezTo>
                  <a:cubicBezTo>
                    <a:pt x="814864" y="463391"/>
                    <a:pt x="777716" y="520541"/>
                    <a:pt x="742474" y="520541"/>
                  </a:cubicBezTo>
                  <a:cubicBezTo>
                    <a:pt x="701516" y="520541"/>
                    <a:pt x="695801" y="368141"/>
                    <a:pt x="691991" y="309086"/>
                  </a:cubicBezTo>
                  <a:cubicBezTo>
                    <a:pt x="687229" y="307181"/>
                    <a:pt x="681514" y="305276"/>
                    <a:pt x="671989" y="305276"/>
                  </a:cubicBezTo>
                  <a:cubicBezTo>
                    <a:pt x="635794" y="305276"/>
                    <a:pt x="631031" y="354806"/>
                    <a:pt x="621506" y="399574"/>
                  </a:cubicBezTo>
                  <a:cubicBezTo>
                    <a:pt x="611029" y="450056"/>
                    <a:pt x="582454" y="512921"/>
                    <a:pt x="539591" y="512921"/>
                  </a:cubicBezTo>
                  <a:cubicBezTo>
                    <a:pt x="513874" y="512921"/>
                    <a:pt x="497681" y="488156"/>
                    <a:pt x="495776" y="443389"/>
                  </a:cubicBezTo>
                  <a:cubicBezTo>
                    <a:pt x="491966" y="352901"/>
                    <a:pt x="567214" y="245269"/>
                    <a:pt x="685324" y="278606"/>
                  </a:cubicBezTo>
                  <a:cubicBezTo>
                    <a:pt x="700564" y="242411"/>
                    <a:pt x="676751" y="214789"/>
                    <a:pt x="627221" y="214789"/>
                  </a:cubicBezTo>
                  <a:cubicBezTo>
                    <a:pt x="540544" y="214789"/>
                    <a:pt x="469106" y="279559"/>
                    <a:pt x="437674" y="355759"/>
                  </a:cubicBezTo>
                  <a:cubicBezTo>
                    <a:pt x="406241" y="426244"/>
                    <a:pt x="350996" y="529114"/>
                    <a:pt x="237649" y="529114"/>
                  </a:cubicBezTo>
                  <a:cubicBezTo>
                    <a:pt x="157639" y="529114"/>
                    <a:pt x="97631" y="459581"/>
                    <a:pt x="97631" y="313849"/>
                  </a:cubicBezTo>
                  <a:cubicBezTo>
                    <a:pt x="97631" y="188119"/>
                    <a:pt x="176689" y="69056"/>
                    <a:pt x="261461" y="69056"/>
                  </a:cubicBezTo>
                  <a:cubicBezTo>
                    <a:pt x="320516" y="69056"/>
                    <a:pt x="333851" y="127159"/>
                    <a:pt x="329089" y="181451"/>
                  </a:cubicBezTo>
                  <a:cubicBezTo>
                    <a:pt x="359569" y="206216"/>
                    <a:pt x="410051" y="183356"/>
                    <a:pt x="410051" y="121444"/>
                  </a:cubicBezTo>
                  <a:cubicBezTo>
                    <a:pt x="410051" y="79534"/>
                    <a:pt x="375761" y="7144"/>
                    <a:pt x="265271" y="7144"/>
                  </a:cubicBezTo>
                  <a:cubicBezTo>
                    <a:pt x="128111" y="7144"/>
                    <a:pt x="7144" y="144304"/>
                    <a:pt x="7144" y="324326"/>
                  </a:cubicBezTo>
                  <a:cubicBezTo>
                    <a:pt x="7144" y="498634"/>
                    <a:pt x="95726" y="601504"/>
                    <a:pt x="220504" y="601504"/>
                  </a:cubicBezTo>
                  <a:cubicBezTo>
                    <a:pt x="299561" y="601504"/>
                    <a:pt x="373856" y="556736"/>
                    <a:pt x="425291" y="472916"/>
                  </a:cubicBezTo>
                  <a:cubicBezTo>
                    <a:pt x="438626" y="545306"/>
                    <a:pt x="488156" y="576739"/>
                    <a:pt x="525304" y="576739"/>
                  </a:cubicBezTo>
                  <a:cubicBezTo>
                    <a:pt x="585311" y="576739"/>
                    <a:pt x="624364" y="537686"/>
                    <a:pt x="646271" y="485299"/>
                  </a:cubicBezTo>
                  <a:cubicBezTo>
                    <a:pt x="659606" y="537686"/>
                    <a:pt x="688181" y="576739"/>
                    <a:pt x="734854" y="576739"/>
                  </a:cubicBezTo>
                  <a:cubicBezTo>
                    <a:pt x="768191" y="576739"/>
                    <a:pt x="793909" y="559594"/>
                    <a:pt x="812959" y="532924"/>
                  </a:cubicBezTo>
                  <a:cubicBezTo>
                    <a:pt x="805339" y="716756"/>
                    <a:pt x="795814" y="832961"/>
                    <a:pt x="904399" y="810101"/>
                  </a:cubicBezTo>
                  <a:cubicBezTo>
                    <a:pt x="887254" y="757714"/>
                    <a:pt x="882491" y="663416"/>
                    <a:pt x="882491" y="577691"/>
                  </a:cubicBezTo>
                  <a:cubicBezTo>
                    <a:pt x="882491" y="344329"/>
                    <a:pt x="920591" y="267176"/>
                    <a:pt x="969169" y="267176"/>
                  </a:cubicBezTo>
                  <a:cubicBezTo>
                    <a:pt x="1004411" y="267176"/>
                    <a:pt x="1015841" y="311944"/>
                    <a:pt x="1015841" y="359569"/>
                  </a:cubicBezTo>
                  <a:cubicBezTo>
                    <a:pt x="1015841" y="385286"/>
                    <a:pt x="1012984" y="413861"/>
                    <a:pt x="1007269" y="440531"/>
                  </a:cubicBezTo>
                  <a:cubicBezTo>
                    <a:pt x="948214" y="477679"/>
                    <a:pt x="900589" y="507206"/>
                    <a:pt x="900589" y="545306"/>
                  </a:cubicBezTo>
                  <a:cubicBezTo>
                    <a:pt x="900589" y="574834"/>
                    <a:pt x="922496" y="577691"/>
                    <a:pt x="941546" y="577691"/>
                  </a:cubicBezTo>
                  <a:cubicBezTo>
                    <a:pt x="987266" y="577691"/>
                    <a:pt x="1041559" y="532924"/>
                    <a:pt x="1072039" y="449104"/>
                  </a:cubicBezTo>
                  <a:cubicBezTo>
                    <a:pt x="1098709" y="432911"/>
                    <a:pt x="1125379" y="414814"/>
                    <a:pt x="1150144" y="390049"/>
                  </a:cubicBezTo>
                  <a:cubicBezTo>
                    <a:pt x="1149191" y="398621"/>
                    <a:pt x="1149191" y="407194"/>
                    <a:pt x="1149191" y="415766"/>
                  </a:cubicBezTo>
                  <a:cubicBezTo>
                    <a:pt x="1149191" y="499586"/>
                    <a:pt x="1185386" y="550069"/>
                    <a:pt x="1244441" y="550069"/>
                  </a:cubicBezTo>
                  <a:cubicBezTo>
                    <a:pt x="1290161" y="550069"/>
                    <a:pt x="1324451" y="517684"/>
                    <a:pt x="1349216" y="469106"/>
                  </a:cubicBezTo>
                  <a:cubicBezTo>
                    <a:pt x="1351121" y="496729"/>
                    <a:pt x="1352074" y="523399"/>
                    <a:pt x="1352074" y="547211"/>
                  </a:cubicBezTo>
                  <a:cubicBezTo>
                    <a:pt x="1258729" y="590074"/>
                    <a:pt x="1155859" y="633889"/>
                    <a:pt x="1155859" y="754856"/>
                  </a:cubicBezTo>
                  <a:cubicBezTo>
                    <a:pt x="1155859" y="817721"/>
                    <a:pt x="1201579" y="864394"/>
                    <a:pt x="1259681" y="864394"/>
                  </a:cubicBezTo>
                  <a:cubicBezTo>
                    <a:pt x="1389221" y="864394"/>
                    <a:pt x="1418749" y="728186"/>
                    <a:pt x="1419701" y="569119"/>
                  </a:cubicBezTo>
                  <a:cubicBezTo>
                    <a:pt x="1461611" y="551021"/>
                    <a:pt x="1493044" y="536734"/>
                    <a:pt x="1529239" y="518636"/>
                  </a:cubicBezTo>
                  <a:cubicBezTo>
                    <a:pt x="1560671" y="557689"/>
                    <a:pt x="1602581" y="576739"/>
                    <a:pt x="1640681" y="576739"/>
                  </a:cubicBezTo>
                  <a:cubicBezTo>
                    <a:pt x="1714024" y="576739"/>
                    <a:pt x="1768316" y="537686"/>
                    <a:pt x="1813084" y="459581"/>
                  </a:cubicBezTo>
                  <a:cubicBezTo>
                    <a:pt x="1820704" y="519589"/>
                    <a:pt x="1835944" y="576739"/>
                    <a:pt x="1868329" y="576739"/>
                  </a:cubicBezTo>
                  <a:cubicBezTo>
                    <a:pt x="1926431" y="576739"/>
                    <a:pt x="1937861" y="273844"/>
                    <a:pt x="1980724" y="273844"/>
                  </a:cubicBezTo>
                  <a:cubicBezTo>
                    <a:pt x="2014061" y="273844"/>
                    <a:pt x="1986439" y="601504"/>
                    <a:pt x="2074069" y="601504"/>
                  </a:cubicBezTo>
                  <a:cubicBezTo>
                    <a:pt x="2148364" y="601504"/>
                    <a:pt x="2162651" y="312896"/>
                    <a:pt x="2198846" y="312896"/>
                  </a:cubicBezTo>
                  <a:cubicBezTo>
                    <a:pt x="2224564" y="312896"/>
                    <a:pt x="2226469" y="576739"/>
                    <a:pt x="2307432" y="576739"/>
                  </a:cubicBezTo>
                  <a:cubicBezTo>
                    <a:pt x="2347436" y="576739"/>
                    <a:pt x="2390299" y="529114"/>
                    <a:pt x="2412207" y="428149"/>
                  </a:cubicBezTo>
                  <a:cubicBezTo>
                    <a:pt x="2422684" y="494824"/>
                    <a:pt x="2456021" y="576739"/>
                    <a:pt x="2521744" y="576739"/>
                  </a:cubicBezTo>
                  <a:cubicBezTo>
                    <a:pt x="2559844" y="576739"/>
                    <a:pt x="2593182" y="537686"/>
                    <a:pt x="2618899" y="486251"/>
                  </a:cubicBezTo>
                  <a:cubicBezTo>
                    <a:pt x="2625566" y="539591"/>
                    <a:pt x="2640807" y="576739"/>
                    <a:pt x="2670334" y="576739"/>
                  </a:cubicBezTo>
                  <a:cubicBezTo>
                    <a:pt x="2746534" y="576739"/>
                    <a:pt x="2743676" y="274796"/>
                    <a:pt x="2803684" y="274796"/>
                  </a:cubicBezTo>
                  <a:cubicBezTo>
                    <a:pt x="2850357" y="274796"/>
                    <a:pt x="2836069" y="576739"/>
                    <a:pt x="2947511" y="576739"/>
                  </a:cubicBezTo>
                  <a:cubicBezTo>
                    <a:pt x="3000851" y="576739"/>
                    <a:pt x="3025616" y="531971"/>
                    <a:pt x="3040857" y="474821"/>
                  </a:cubicBezTo>
                  <a:cubicBezTo>
                    <a:pt x="3061811" y="558641"/>
                    <a:pt x="3094196" y="576739"/>
                    <a:pt x="3121819" y="576739"/>
                  </a:cubicBezTo>
                  <a:cubicBezTo>
                    <a:pt x="3138964" y="576739"/>
                    <a:pt x="3152299" y="571024"/>
                    <a:pt x="3169444" y="550069"/>
                  </a:cubicBezTo>
                  <a:cubicBezTo>
                    <a:pt x="3085624" y="511969"/>
                    <a:pt x="3092291" y="375761"/>
                    <a:pt x="3092291" y="287179"/>
                  </a:cubicBezTo>
                  <a:close/>
                  <a:moveTo>
                    <a:pt x="1267301" y="806291"/>
                  </a:moveTo>
                  <a:cubicBezTo>
                    <a:pt x="1240631" y="806291"/>
                    <a:pt x="1226344" y="780574"/>
                    <a:pt x="1226344" y="751999"/>
                  </a:cubicBezTo>
                  <a:cubicBezTo>
                    <a:pt x="1226344" y="674846"/>
                    <a:pt x="1283494" y="632936"/>
                    <a:pt x="1353026" y="597694"/>
                  </a:cubicBezTo>
                  <a:cubicBezTo>
                    <a:pt x="1349216" y="768191"/>
                    <a:pt x="1310164" y="806291"/>
                    <a:pt x="1267301" y="806291"/>
                  </a:cubicBezTo>
                  <a:close/>
                  <a:moveTo>
                    <a:pt x="1614964" y="257651"/>
                  </a:moveTo>
                  <a:cubicBezTo>
                    <a:pt x="1640681" y="257651"/>
                    <a:pt x="1655921" y="281464"/>
                    <a:pt x="1653064" y="315754"/>
                  </a:cubicBezTo>
                  <a:cubicBezTo>
                    <a:pt x="1650206" y="355759"/>
                    <a:pt x="1620679" y="402431"/>
                    <a:pt x="1569244" y="438626"/>
                  </a:cubicBezTo>
                  <a:cubicBezTo>
                    <a:pt x="1543526" y="362426"/>
                    <a:pt x="1563529" y="257651"/>
                    <a:pt x="1614964" y="257651"/>
                  </a:cubicBezTo>
                  <a:close/>
                </a:path>
              </a:pathLst>
            </a:custGeom>
            <a:solidFill>
              <a:srgbClr val="FFFFFF"/>
            </a:solidFill>
            <a:ln w="9525" cap="flat">
              <a:noFill/>
              <a:prstDash val="solid"/>
              <a:miter/>
            </a:ln>
          </p:spPr>
          <p:txBody>
            <a:bodyPr rtlCol="0" anchor="ctr"/>
            <a:lstStyle/>
            <a:p>
              <a:endParaRPr lang="en-US" sz="1800"/>
            </a:p>
          </p:txBody>
        </p:sp>
        <p:sp>
          <p:nvSpPr>
            <p:cNvPr id="4" name="Freeform: Shape 5">
              <a:extLst>
                <a:ext uri="{FF2B5EF4-FFF2-40B4-BE49-F238E27FC236}">
                  <a16:creationId xmlns:a16="http://schemas.microsoft.com/office/drawing/2014/main" id="{A20C33BE-AD5D-4D60-D7A2-A931FD4F868D}"/>
                </a:ext>
              </a:extLst>
            </p:cNvPr>
            <p:cNvSpPr/>
            <p:nvPr/>
          </p:nvSpPr>
          <p:spPr>
            <a:xfrm>
              <a:off x="6953539" y="5402609"/>
              <a:ext cx="74112" cy="81524"/>
            </a:xfrm>
            <a:custGeom>
              <a:avLst/>
              <a:gdLst>
                <a:gd name="connsiteX0" fmla="*/ 51942 w 95250"/>
                <a:gd name="connsiteY0" fmla="*/ 99569 h 104775"/>
                <a:gd name="connsiteX1" fmla="*/ 93853 w 95250"/>
                <a:gd name="connsiteY1" fmla="*/ 51944 h 104775"/>
                <a:gd name="connsiteX2" fmla="*/ 51942 w 95250"/>
                <a:gd name="connsiteY2" fmla="*/ 7176 h 104775"/>
                <a:gd name="connsiteX3" fmla="*/ 7175 w 95250"/>
                <a:gd name="connsiteY3" fmla="*/ 54801 h 104775"/>
                <a:gd name="connsiteX4" fmla="*/ 51942 w 95250"/>
                <a:gd name="connsiteY4" fmla="*/ 99569 h 10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104775">
                  <a:moveTo>
                    <a:pt x="51942" y="99569"/>
                  </a:moveTo>
                  <a:cubicBezTo>
                    <a:pt x="76707" y="98616"/>
                    <a:pt x="93853" y="77661"/>
                    <a:pt x="93853" y="51944"/>
                  </a:cubicBezTo>
                  <a:cubicBezTo>
                    <a:pt x="93853" y="26226"/>
                    <a:pt x="76707" y="6224"/>
                    <a:pt x="51942" y="7176"/>
                  </a:cubicBezTo>
                  <a:cubicBezTo>
                    <a:pt x="27178" y="8129"/>
                    <a:pt x="7175" y="29084"/>
                    <a:pt x="7175" y="54801"/>
                  </a:cubicBezTo>
                  <a:cubicBezTo>
                    <a:pt x="6222" y="80519"/>
                    <a:pt x="27178" y="100521"/>
                    <a:pt x="51942" y="99569"/>
                  </a:cubicBezTo>
                  <a:close/>
                </a:path>
              </a:pathLst>
            </a:custGeom>
            <a:solidFill>
              <a:srgbClr val="FFFFFF"/>
            </a:solidFill>
            <a:ln w="9525" cap="flat">
              <a:noFill/>
              <a:prstDash val="solid"/>
              <a:miter/>
            </a:ln>
          </p:spPr>
          <p:txBody>
            <a:bodyPr rtlCol="0" anchor="ctr"/>
            <a:lstStyle/>
            <a:p>
              <a:endParaRPr lang="en-US" sz="1800"/>
            </a:p>
          </p:txBody>
        </p:sp>
        <p:sp>
          <p:nvSpPr>
            <p:cNvPr id="5" name="Freeform: Shape 6">
              <a:extLst>
                <a:ext uri="{FF2B5EF4-FFF2-40B4-BE49-F238E27FC236}">
                  <a16:creationId xmlns:a16="http://schemas.microsoft.com/office/drawing/2014/main" id="{B4C80064-8B28-D1EF-FC09-F0AFF3877595}"/>
                </a:ext>
              </a:extLst>
            </p:cNvPr>
            <p:cNvSpPr/>
            <p:nvPr/>
          </p:nvSpPr>
          <p:spPr>
            <a:xfrm>
              <a:off x="7436776" y="5416688"/>
              <a:ext cx="74112" cy="74112"/>
            </a:xfrm>
            <a:custGeom>
              <a:avLst/>
              <a:gdLst>
                <a:gd name="connsiteX0" fmla="*/ 48101 w 95250"/>
                <a:gd name="connsiteY0" fmla="*/ 94808 h 95250"/>
                <a:gd name="connsiteX1" fmla="*/ 89059 w 95250"/>
                <a:gd name="connsiteY1" fmla="*/ 49088 h 95250"/>
                <a:gd name="connsiteX2" fmla="*/ 48101 w 95250"/>
                <a:gd name="connsiteY2" fmla="*/ 7178 h 95250"/>
                <a:gd name="connsiteX3" fmla="*/ 7144 w 95250"/>
                <a:gd name="connsiteY3" fmla="*/ 52898 h 95250"/>
                <a:gd name="connsiteX4" fmla="*/ 48101 w 95250"/>
                <a:gd name="connsiteY4" fmla="*/ 94808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48101" y="94808"/>
                  </a:moveTo>
                  <a:cubicBezTo>
                    <a:pt x="70961" y="93856"/>
                    <a:pt x="89059" y="73853"/>
                    <a:pt x="89059" y="49088"/>
                  </a:cubicBezTo>
                  <a:cubicBezTo>
                    <a:pt x="89059" y="25275"/>
                    <a:pt x="70961" y="6225"/>
                    <a:pt x="48101" y="7178"/>
                  </a:cubicBezTo>
                  <a:cubicBezTo>
                    <a:pt x="25241" y="8131"/>
                    <a:pt x="7144" y="28133"/>
                    <a:pt x="7144" y="52898"/>
                  </a:cubicBezTo>
                  <a:cubicBezTo>
                    <a:pt x="8096" y="76711"/>
                    <a:pt x="26194" y="95761"/>
                    <a:pt x="48101" y="94808"/>
                  </a:cubicBezTo>
                  <a:close/>
                </a:path>
              </a:pathLst>
            </a:custGeom>
            <a:solidFill>
              <a:srgbClr val="FFFFFF"/>
            </a:solidFill>
            <a:ln w="9525" cap="flat">
              <a:noFill/>
              <a:prstDash val="solid"/>
              <a:miter/>
            </a:ln>
          </p:spPr>
          <p:txBody>
            <a:bodyPr rtlCol="0" anchor="ctr"/>
            <a:lstStyle/>
            <a:p>
              <a:endParaRPr lang="en-US" sz="1800"/>
            </a:p>
          </p:txBody>
        </p:sp>
        <p:sp>
          <p:nvSpPr>
            <p:cNvPr id="14" name="Freeform: Shape 7">
              <a:extLst>
                <a:ext uri="{FF2B5EF4-FFF2-40B4-BE49-F238E27FC236}">
                  <a16:creationId xmlns:a16="http://schemas.microsoft.com/office/drawing/2014/main" id="{B9F29B0E-E913-EB3D-4F7C-383B5615790A}"/>
                </a:ext>
              </a:extLst>
            </p:cNvPr>
            <p:cNvSpPr/>
            <p:nvPr/>
          </p:nvSpPr>
          <p:spPr>
            <a:xfrm>
              <a:off x="7591670" y="5360390"/>
              <a:ext cx="526198" cy="452086"/>
            </a:xfrm>
            <a:custGeom>
              <a:avLst/>
              <a:gdLst>
                <a:gd name="connsiteX0" fmla="*/ 553879 w 676275"/>
                <a:gd name="connsiteY0" fmla="*/ 254794 h 581025"/>
                <a:gd name="connsiteX1" fmla="*/ 451009 w 676275"/>
                <a:gd name="connsiteY1" fmla="*/ 342424 h 581025"/>
                <a:gd name="connsiteX2" fmla="*/ 375761 w 676275"/>
                <a:gd name="connsiteY2" fmla="*/ 469106 h 581025"/>
                <a:gd name="connsiteX3" fmla="*/ 273844 w 676275"/>
                <a:gd name="connsiteY3" fmla="*/ 561499 h 581025"/>
                <a:gd name="connsiteX4" fmla="*/ 132874 w 676275"/>
                <a:gd name="connsiteY4" fmla="*/ 569119 h 581025"/>
                <a:gd name="connsiteX5" fmla="*/ 7144 w 676275"/>
                <a:gd name="connsiteY5" fmla="*/ 383381 h 581025"/>
                <a:gd name="connsiteX6" fmla="*/ 371951 w 676275"/>
                <a:gd name="connsiteY6" fmla="*/ 7144 h 581025"/>
                <a:gd name="connsiteX7" fmla="*/ 371951 w 676275"/>
                <a:gd name="connsiteY7" fmla="*/ 7144 h 581025"/>
                <a:gd name="connsiteX8" fmla="*/ 371951 w 676275"/>
                <a:gd name="connsiteY8" fmla="*/ 7144 h 581025"/>
                <a:gd name="connsiteX9" fmla="*/ 388144 w 676275"/>
                <a:gd name="connsiteY9" fmla="*/ 13811 h 581025"/>
                <a:gd name="connsiteX10" fmla="*/ 571024 w 676275"/>
                <a:gd name="connsiteY10" fmla="*/ 127159 h 581025"/>
                <a:gd name="connsiteX11" fmla="*/ 675799 w 676275"/>
                <a:gd name="connsiteY11" fmla="*/ 287179 h 581025"/>
                <a:gd name="connsiteX12" fmla="*/ 553879 w 676275"/>
                <a:gd name="connsiteY12" fmla="*/ 254794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76275" h="581025">
                  <a:moveTo>
                    <a:pt x="553879" y="254794"/>
                  </a:moveTo>
                  <a:cubicBezTo>
                    <a:pt x="507206" y="265271"/>
                    <a:pt x="475774" y="304324"/>
                    <a:pt x="451009" y="342424"/>
                  </a:cubicBezTo>
                  <a:cubicBezTo>
                    <a:pt x="424339" y="383381"/>
                    <a:pt x="403384" y="428149"/>
                    <a:pt x="375761" y="469106"/>
                  </a:cubicBezTo>
                  <a:cubicBezTo>
                    <a:pt x="349091" y="507206"/>
                    <a:pt x="316706" y="542449"/>
                    <a:pt x="273844" y="561499"/>
                  </a:cubicBezTo>
                  <a:cubicBezTo>
                    <a:pt x="229076" y="581501"/>
                    <a:pt x="179546" y="584359"/>
                    <a:pt x="132874" y="569119"/>
                  </a:cubicBezTo>
                  <a:cubicBezTo>
                    <a:pt x="58579" y="538639"/>
                    <a:pt x="7144" y="464344"/>
                    <a:pt x="7144" y="383381"/>
                  </a:cubicBezTo>
                  <a:cubicBezTo>
                    <a:pt x="7144" y="177641"/>
                    <a:pt x="290036" y="105251"/>
                    <a:pt x="371951" y="7144"/>
                  </a:cubicBezTo>
                  <a:cubicBezTo>
                    <a:pt x="371951" y="7144"/>
                    <a:pt x="371951" y="7144"/>
                    <a:pt x="371951" y="7144"/>
                  </a:cubicBezTo>
                  <a:lnTo>
                    <a:pt x="371951" y="7144"/>
                  </a:lnTo>
                  <a:cubicBezTo>
                    <a:pt x="377666" y="9049"/>
                    <a:pt x="382429" y="11906"/>
                    <a:pt x="388144" y="13811"/>
                  </a:cubicBezTo>
                  <a:cubicBezTo>
                    <a:pt x="454819" y="41434"/>
                    <a:pt x="517684" y="78581"/>
                    <a:pt x="571024" y="127159"/>
                  </a:cubicBezTo>
                  <a:cubicBezTo>
                    <a:pt x="620554" y="172879"/>
                    <a:pt x="657701" y="226219"/>
                    <a:pt x="675799" y="287179"/>
                  </a:cubicBezTo>
                  <a:cubicBezTo>
                    <a:pt x="646271" y="255746"/>
                    <a:pt x="595789" y="244316"/>
                    <a:pt x="553879" y="254794"/>
                  </a:cubicBezTo>
                  <a:close/>
                </a:path>
              </a:pathLst>
            </a:custGeom>
            <a:solidFill>
              <a:srgbClr val="FFFFFF"/>
            </a:solidFill>
            <a:ln w="9525" cap="flat">
              <a:noFill/>
              <a:prstDash val="solid"/>
              <a:miter/>
            </a:ln>
          </p:spPr>
          <p:txBody>
            <a:bodyPr rtlCol="0" anchor="ctr"/>
            <a:lstStyle/>
            <a:p>
              <a:endParaRPr lang="en-US" sz="1800"/>
            </a:p>
          </p:txBody>
        </p:sp>
        <p:sp>
          <p:nvSpPr>
            <p:cNvPr id="15" name="Freeform: Shape 8">
              <a:extLst>
                <a:ext uri="{FF2B5EF4-FFF2-40B4-BE49-F238E27FC236}">
                  <a16:creationId xmlns:a16="http://schemas.microsoft.com/office/drawing/2014/main" id="{E0CDEF2F-7154-A5C2-D640-669D5BB07DF3}"/>
                </a:ext>
              </a:extLst>
            </p:cNvPr>
            <p:cNvSpPr/>
            <p:nvPr/>
          </p:nvSpPr>
          <p:spPr>
            <a:xfrm>
              <a:off x="7777693" y="5570011"/>
              <a:ext cx="355739" cy="289038"/>
            </a:xfrm>
            <a:custGeom>
              <a:avLst/>
              <a:gdLst>
                <a:gd name="connsiteX0" fmla="*/ 443389 w 457200"/>
                <a:gd name="connsiteY0" fmla="*/ 151121 h 371475"/>
                <a:gd name="connsiteX1" fmla="*/ 340519 w 457200"/>
                <a:gd name="connsiteY1" fmla="*/ 250181 h 371475"/>
                <a:gd name="connsiteX2" fmla="*/ 193834 w 457200"/>
                <a:gd name="connsiteY2" fmla="*/ 204461 h 371475"/>
                <a:gd name="connsiteX3" fmla="*/ 299561 w 457200"/>
                <a:gd name="connsiteY3" fmla="*/ 298759 h 371475"/>
                <a:gd name="connsiteX4" fmla="*/ 161449 w 457200"/>
                <a:gd name="connsiteY4" fmla="*/ 360671 h 371475"/>
                <a:gd name="connsiteX5" fmla="*/ 79534 w 457200"/>
                <a:gd name="connsiteY5" fmla="*/ 367339 h 371475"/>
                <a:gd name="connsiteX6" fmla="*/ 7144 w 457200"/>
                <a:gd name="connsiteY6" fmla="*/ 348289 h 371475"/>
                <a:gd name="connsiteX7" fmla="*/ 120491 w 457200"/>
                <a:gd name="connsiteY7" fmla="*/ 276851 h 371475"/>
                <a:gd name="connsiteX8" fmla="*/ 188119 w 457200"/>
                <a:gd name="connsiteY8" fmla="*/ 175886 h 371475"/>
                <a:gd name="connsiteX9" fmla="*/ 250031 w 457200"/>
                <a:gd name="connsiteY9" fmla="*/ 64444 h 371475"/>
                <a:gd name="connsiteX10" fmla="*/ 339566 w 457200"/>
                <a:gd name="connsiteY10" fmla="*/ 7294 h 371475"/>
                <a:gd name="connsiteX11" fmla="*/ 438626 w 457200"/>
                <a:gd name="connsiteY11" fmla="*/ 58729 h 371475"/>
                <a:gd name="connsiteX12" fmla="*/ 443389 w 457200"/>
                <a:gd name="connsiteY12" fmla="*/ 151121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7200" h="371475">
                  <a:moveTo>
                    <a:pt x="443389" y="151121"/>
                  </a:moveTo>
                  <a:cubicBezTo>
                    <a:pt x="428149" y="198746"/>
                    <a:pt x="389096" y="236846"/>
                    <a:pt x="340519" y="250181"/>
                  </a:cubicBezTo>
                  <a:cubicBezTo>
                    <a:pt x="285274" y="265421"/>
                    <a:pt x="230029" y="249229"/>
                    <a:pt x="193834" y="204461"/>
                  </a:cubicBezTo>
                  <a:cubicBezTo>
                    <a:pt x="197644" y="261611"/>
                    <a:pt x="243364" y="299711"/>
                    <a:pt x="299561" y="298759"/>
                  </a:cubicBezTo>
                  <a:cubicBezTo>
                    <a:pt x="263366" y="334954"/>
                    <a:pt x="210026" y="352099"/>
                    <a:pt x="161449" y="360671"/>
                  </a:cubicBezTo>
                  <a:cubicBezTo>
                    <a:pt x="134779" y="365434"/>
                    <a:pt x="107156" y="368291"/>
                    <a:pt x="79534" y="367339"/>
                  </a:cubicBezTo>
                  <a:cubicBezTo>
                    <a:pt x="55721" y="366386"/>
                    <a:pt x="27146" y="363529"/>
                    <a:pt x="7144" y="348289"/>
                  </a:cubicBezTo>
                  <a:cubicBezTo>
                    <a:pt x="50959" y="334954"/>
                    <a:pt x="90011" y="310189"/>
                    <a:pt x="120491" y="276851"/>
                  </a:cubicBezTo>
                  <a:cubicBezTo>
                    <a:pt x="148114" y="246371"/>
                    <a:pt x="169069" y="211129"/>
                    <a:pt x="188119" y="175886"/>
                  </a:cubicBezTo>
                  <a:cubicBezTo>
                    <a:pt x="208121" y="138739"/>
                    <a:pt x="225266" y="98734"/>
                    <a:pt x="250031" y="64444"/>
                  </a:cubicBezTo>
                  <a:cubicBezTo>
                    <a:pt x="271939" y="33964"/>
                    <a:pt x="300514" y="9199"/>
                    <a:pt x="339566" y="7294"/>
                  </a:cubicBezTo>
                  <a:cubicBezTo>
                    <a:pt x="379571" y="5389"/>
                    <a:pt x="419576" y="21581"/>
                    <a:pt x="438626" y="58729"/>
                  </a:cubicBezTo>
                  <a:cubicBezTo>
                    <a:pt x="453866" y="88256"/>
                    <a:pt x="452914" y="120641"/>
                    <a:pt x="443389" y="151121"/>
                  </a:cubicBezTo>
                  <a:close/>
                </a:path>
              </a:pathLst>
            </a:custGeom>
            <a:solidFill>
              <a:srgbClr val="FFFFFF"/>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2633316200"/>
      </p:ext>
    </p:extLst>
  </p:cSld>
  <p:clrMapOvr>
    <a:masterClrMapping/>
  </p:clrMapOvr>
  <p:extLst>
    <p:ext uri="{DCECCB84-F9BA-43D5-87BE-67443E8EF086}">
      <p15:sldGuideLst xmlns:p15="http://schemas.microsoft.com/office/powerpoint/2012/main"/>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Title Slide 6b">
    <p:bg>
      <p:bgPr>
        <a:solidFill>
          <a:schemeClr val="accent4"/>
        </a:solidFill>
        <a:effectLst/>
      </p:bgPr>
    </p:bg>
    <p:spTree>
      <p:nvGrpSpPr>
        <p:cNvPr id="1" name=""/>
        <p:cNvGrpSpPr/>
        <p:nvPr/>
      </p:nvGrpSpPr>
      <p:grpSpPr>
        <a:xfrm>
          <a:off x="0" y="0"/>
          <a:ext cx="0" cy="0"/>
          <a:chOff x="0" y="0"/>
          <a:chExt cx="0" cy="0"/>
        </a:xfrm>
      </p:grpSpPr>
      <p:sp>
        <p:nvSpPr>
          <p:cNvPr id="33" name="Picture Placeholder 18">
            <a:extLst>
              <a:ext uri="{FF2B5EF4-FFF2-40B4-BE49-F238E27FC236}">
                <a16:creationId xmlns:a16="http://schemas.microsoft.com/office/drawing/2014/main" id="{3A966515-C64B-E7BB-1198-D99D16DE65B4}"/>
              </a:ext>
            </a:extLst>
          </p:cNvPr>
          <p:cNvSpPr>
            <a:spLocks noGrp="1"/>
          </p:cNvSpPr>
          <p:nvPr>
            <p:ph type="pic" sz="quarter" idx="10" hasCustomPrompt="1"/>
          </p:nvPr>
        </p:nvSpPr>
        <p:spPr>
          <a:xfrm>
            <a:off x="6096000" y="1916832"/>
            <a:ext cx="3816424" cy="4941168"/>
          </a:xfrm>
          <a:custGeom>
            <a:avLst/>
            <a:gdLst>
              <a:gd name="connsiteX0" fmla="*/ 0 w 6888162"/>
              <a:gd name="connsiteY0" fmla="*/ 0 h 6858000"/>
              <a:gd name="connsiteX1" fmla="*/ 6888162 w 6888162"/>
              <a:gd name="connsiteY1" fmla="*/ 0 h 6858000"/>
              <a:gd name="connsiteX2" fmla="*/ 6888162 w 6888162"/>
              <a:gd name="connsiteY2" fmla="*/ 6858000 h 6858000"/>
              <a:gd name="connsiteX3" fmla="*/ 0 w 688816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88162" h="6858000">
                <a:moveTo>
                  <a:pt x="0" y="0"/>
                </a:moveTo>
                <a:lnTo>
                  <a:pt x="6888162" y="0"/>
                </a:lnTo>
                <a:lnTo>
                  <a:pt x="6888162" y="6858000"/>
                </a:lnTo>
                <a:lnTo>
                  <a:pt x="0" y="6858000"/>
                </a:lnTo>
                <a:close/>
              </a:path>
            </a:pathLst>
          </a:custGeom>
          <a:solidFill>
            <a:schemeClr val="bg2">
              <a:lumMod val="90000"/>
            </a:schemeClr>
          </a:solidFill>
        </p:spPr>
        <p:txBody>
          <a:bodyPr wrap="square">
            <a:noAutofit/>
          </a:bodyPr>
          <a:lstStyle>
            <a:lvl1pPr>
              <a:defRPr>
                <a:solidFill>
                  <a:schemeClr val="tx1">
                    <a:lumMod val="50000"/>
                    <a:lumOff val="50000"/>
                  </a:schemeClr>
                </a:solidFill>
              </a:defRPr>
            </a:lvl1pPr>
          </a:lstStyle>
          <a:p>
            <a:r>
              <a:rPr lang="de-DE"/>
              <a:t>Insert Picture and send </a:t>
            </a:r>
            <a:r>
              <a:rPr lang="de-DE" err="1"/>
              <a:t>to</a:t>
            </a:r>
            <a:r>
              <a:rPr lang="de-DE"/>
              <a:t> back</a:t>
            </a:r>
          </a:p>
        </p:txBody>
      </p:sp>
      <p:sp>
        <p:nvSpPr>
          <p:cNvPr id="19" name="Text Placeholder 8">
            <a:extLst>
              <a:ext uri="{FF2B5EF4-FFF2-40B4-BE49-F238E27FC236}">
                <a16:creationId xmlns:a16="http://schemas.microsoft.com/office/drawing/2014/main" id="{DE3C410B-B58E-46DB-B5F0-7F515E223DD9}"/>
              </a:ext>
            </a:extLst>
          </p:cNvPr>
          <p:cNvSpPr>
            <a:spLocks noGrp="1"/>
          </p:cNvSpPr>
          <p:nvPr>
            <p:ph type="body" sz="quarter" idx="12" hasCustomPrompt="1"/>
          </p:nvPr>
        </p:nvSpPr>
        <p:spPr>
          <a:xfrm>
            <a:off x="407368" y="3341212"/>
            <a:ext cx="4597606" cy="215444"/>
          </a:xfrm>
        </p:spPr>
        <p:txBody>
          <a:bodyPr vert="horz" wrap="square" lIns="18000" tIns="0" rIns="0" bIns="0" rtlCol="0" anchor="t" anchorCtr="0">
            <a:spAutoFit/>
          </a:bodyPr>
          <a:lstStyle>
            <a:lvl1pPr>
              <a:defRPr lang="en-US" sz="1400" dirty="0">
                <a:solidFill>
                  <a:schemeClr val="bg1"/>
                </a:solidFill>
                <a:latin typeface="Ubuntu Light" panose="020B0304030602030204" pitchFamily="34" charset="0"/>
              </a:defRPr>
            </a:lvl1pPr>
          </a:lstStyle>
          <a:p>
            <a:pPr lvl="0"/>
            <a:r>
              <a:rPr lang="en-US"/>
              <a:t>Optional: Click to insert name</a:t>
            </a:r>
          </a:p>
        </p:txBody>
      </p:sp>
      <p:sp>
        <p:nvSpPr>
          <p:cNvPr id="6" name="Subtitle">
            <a:extLst>
              <a:ext uri="{FF2B5EF4-FFF2-40B4-BE49-F238E27FC236}">
                <a16:creationId xmlns:a16="http://schemas.microsoft.com/office/drawing/2014/main" id="{A6C182ED-7FBB-D436-05D8-96E184F17BD0}"/>
              </a:ext>
            </a:extLst>
          </p:cNvPr>
          <p:cNvSpPr>
            <a:spLocks noGrp="1"/>
          </p:cNvSpPr>
          <p:nvPr>
            <p:ph type="subTitle" idx="1"/>
          </p:nvPr>
        </p:nvSpPr>
        <p:spPr>
          <a:xfrm>
            <a:off x="407368" y="2924944"/>
            <a:ext cx="4597606" cy="246221"/>
          </a:xfrm>
          <a:prstGeom prst="rect">
            <a:avLst/>
          </a:prstGeom>
        </p:spPr>
        <p:txBody>
          <a:bodyPr wrap="square" lIns="18000" tIns="0" rIns="0" anchor="t" anchorCtr="0">
            <a:spAutoFit/>
          </a:bodyPr>
          <a:lstStyle>
            <a:lvl1pPr marL="0" indent="0" algn="l">
              <a:buNone/>
              <a:defRPr sz="1600">
                <a:solidFill>
                  <a:schemeClr val="bg1"/>
                </a:solidFill>
                <a:latin typeface="Ubuntu Light" panose="020B0304030602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7" name="Title">
            <a:extLst>
              <a:ext uri="{FF2B5EF4-FFF2-40B4-BE49-F238E27FC236}">
                <a16:creationId xmlns:a16="http://schemas.microsoft.com/office/drawing/2014/main" id="{46ABBE1C-3373-50D9-4152-CA1AC4A5E7F0}"/>
              </a:ext>
            </a:extLst>
          </p:cNvPr>
          <p:cNvSpPr>
            <a:spLocks noGrp="1"/>
          </p:cNvSpPr>
          <p:nvPr>
            <p:ph type="ctrTitle" hasCustomPrompt="1"/>
          </p:nvPr>
        </p:nvSpPr>
        <p:spPr>
          <a:xfrm>
            <a:off x="407368" y="1052513"/>
            <a:ext cx="4597606" cy="1495794"/>
          </a:xfrm>
        </p:spPr>
        <p:txBody>
          <a:bodyPr wrap="square" lIns="0" tIns="0" rIns="0" bIns="0" anchor="b" anchorCtr="0">
            <a:spAutoFit/>
          </a:bodyPr>
          <a:lstStyle>
            <a:lvl1pPr algn="l">
              <a:lnSpc>
                <a:spcPct val="90000"/>
              </a:lnSpc>
              <a:tabLst>
                <a:tab pos="1258888" algn="l"/>
              </a:tabLst>
              <a:defRPr sz="5400" b="0" cap="none" baseline="0">
                <a:solidFill>
                  <a:schemeClr val="bg1"/>
                </a:solidFill>
                <a:latin typeface="+mj-lt"/>
              </a:defRPr>
            </a:lvl1pPr>
          </a:lstStyle>
          <a:p>
            <a:r>
              <a:rPr lang="fr-FR"/>
              <a:t>Modifiez le style du titre</a:t>
            </a:r>
            <a:endParaRPr lang="en-GB"/>
          </a:p>
        </p:txBody>
      </p:sp>
      <p:grpSp>
        <p:nvGrpSpPr>
          <p:cNvPr id="2" name="Group 2">
            <a:extLst>
              <a:ext uri="{FF2B5EF4-FFF2-40B4-BE49-F238E27FC236}">
                <a16:creationId xmlns:a16="http://schemas.microsoft.com/office/drawing/2014/main" id="{4DB64C0B-D342-EDD4-D426-B9A5B83A4685}"/>
              </a:ext>
            </a:extLst>
          </p:cNvPr>
          <p:cNvGrpSpPr>
            <a:grpSpLocks noChangeAspect="1"/>
          </p:cNvGrpSpPr>
          <p:nvPr userDrawn="1"/>
        </p:nvGrpSpPr>
        <p:grpSpPr>
          <a:xfrm>
            <a:off x="443568" y="6021288"/>
            <a:ext cx="1872000" cy="420870"/>
            <a:chOff x="5094083" y="5360390"/>
            <a:chExt cx="3039349" cy="683316"/>
          </a:xfrm>
        </p:grpSpPr>
        <p:sp>
          <p:nvSpPr>
            <p:cNvPr id="3" name="Freeform: Shape 4">
              <a:extLst>
                <a:ext uri="{FF2B5EF4-FFF2-40B4-BE49-F238E27FC236}">
                  <a16:creationId xmlns:a16="http://schemas.microsoft.com/office/drawing/2014/main" id="{70BA0B6B-013E-ED21-5C0C-A7573716118E}"/>
                </a:ext>
              </a:extLst>
            </p:cNvPr>
            <p:cNvSpPr/>
            <p:nvPr/>
          </p:nvSpPr>
          <p:spPr>
            <a:xfrm>
              <a:off x="5094083" y="5369283"/>
              <a:ext cx="2467942" cy="674423"/>
            </a:xfrm>
            <a:custGeom>
              <a:avLst/>
              <a:gdLst>
                <a:gd name="connsiteX0" fmla="*/ 3092291 w 3171825"/>
                <a:gd name="connsiteY0" fmla="*/ 287179 h 866775"/>
                <a:gd name="connsiteX1" fmla="*/ 3059907 w 3171825"/>
                <a:gd name="connsiteY1" fmla="*/ 211931 h 866775"/>
                <a:gd name="connsiteX2" fmla="*/ 3027521 w 3171825"/>
                <a:gd name="connsiteY2" fmla="*/ 218599 h 866775"/>
                <a:gd name="connsiteX3" fmla="*/ 2960846 w 3171825"/>
                <a:gd name="connsiteY3" fmla="*/ 507206 h 866775"/>
                <a:gd name="connsiteX4" fmla="*/ 2816066 w 3171825"/>
                <a:gd name="connsiteY4" fmla="*/ 178594 h 866775"/>
                <a:gd name="connsiteX5" fmla="*/ 2679859 w 3171825"/>
                <a:gd name="connsiteY5" fmla="*/ 440531 h 866775"/>
                <a:gd name="connsiteX6" fmla="*/ 2670334 w 3171825"/>
                <a:gd name="connsiteY6" fmla="*/ 319564 h 866775"/>
                <a:gd name="connsiteX7" fmla="*/ 2677001 w 3171825"/>
                <a:gd name="connsiteY7" fmla="*/ 254794 h 866775"/>
                <a:gd name="connsiteX8" fmla="*/ 2611279 w 3171825"/>
                <a:gd name="connsiteY8" fmla="*/ 209074 h 866775"/>
                <a:gd name="connsiteX9" fmla="*/ 2533174 w 3171825"/>
                <a:gd name="connsiteY9" fmla="*/ 510064 h 866775"/>
                <a:gd name="connsiteX10" fmla="*/ 2470309 w 3171825"/>
                <a:gd name="connsiteY10" fmla="*/ 292894 h 866775"/>
                <a:gd name="connsiteX11" fmla="*/ 2405539 w 3171825"/>
                <a:gd name="connsiteY11" fmla="*/ 208121 h 866775"/>
                <a:gd name="connsiteX12" fmla="*/ 2325529 w 3171825"/>
                <a:gd name="connsiteY12" fmla="*/ 494824 h 866775"/>
                <a:gd name="connsiteX13" fmla="*/ 2206466 w 3171825"/>
                <a:gd name="connsiteY13" fmla="*/ 211931 h 866775"/>
                <a:gd name="connsiteX14" fmla="*/ 2087404 w 3171825"/>
                <a:gd name="connsiteY14" fmla="*/ 479584 h 866775"/>
                <a:gd name="connsiteX15" fmla="*/ 1983581 w 3171825"/>
                <a:gd name="connsiteY15" fmla="*/ 178594 h 866775"/>
                <a:gd name="connsiteX16" fmla="*/ 1877854 w 3171825"/>
                <a:gd name="connsiteY16" fmla="*/ 391954 h 866775"/>
                <a:gd name="connsiteX17" fmla="*/ 1867376 w 3171825"/>
                <a:gd name="connsiteY17" fmla="*/ 390049 h 866775"/>
                <a:gd name="connsiteX18" fmla="*/ 1866424 w 3171825"/>
                <a:gd name="connsiteY18" fmla="*/ 327184 h 866775"/>
                <a:gd name="connsiteX19" fmla="*/ 1807369 w 3171825"/>
                <a:gd name="connsiteY19" fmla="*/ 202406 h 866775"/>
                <a:gd name="connsiteX20" fmla="*/ 1654969 w 3171825"/>
                <a:gd name="connsiteY20" fmla="*/ 512921 h 866775"/>
                <a:gd name="connsiteX21" fmla="*/ 1592104 w 3171825"/>
                <a:gd name="connsiteY21" fmla="*/ 483394 h 866775"/>
                <a:gd name="connsiteX22" fmla="*/ 1719739 w 3171825"/>
                <a:gd name="connsiteY22" fmla="*/ 306229 h 866775"/>
                <a:gd name="connsiteX23" fmla="*/ 1619726 w 3171825"/>
                <a:gd name="connsiteY23" fmla="*/ 202406 h 866775"/>
                <a:gd name="connsiteX24" fmla="*/ 1483519 w 3171825"/>
                <a:gd name="connsiteY24" fmla="*/ 369094 h 866775"/>
                <a:gd name="connsiteX25" fmla="*/ 1503521 w 3171825"/>
                <a:gd name="connsiteY25" fmla="*/ 473869 h 866775"/>
                <a:gd name="connsiteX26" fmla="*/ 1418749 w 3171825"/>
                <a:gd name="connsiteY26" fmla="*/ 512921 h 866775"/>
                <a:gd name="connsiteX27" fmla="*/ 1400651 w 3171825"/>
                <a:gd name="connsiteY27" fmla="*/ 274796 h 866775"/>
                <a:gd name="connsiteX28" fmla="*/ 1336834 w 3171825"/>
                <a:gd name="connsiteY28" fmla="*/ 326231 h 866775"/>
                <a:gd name="connsiteX29" fmla="*/ 1262539 w 3171825"/>
                <a:gd name="connsiteY29" fmla="*/ 479584 h 866775"/>
                <a:gd name="connsiteX30" fmla="*/ 1223486 w 3171825"/>
                <a:gd name="connsiteY30" fmla="*/ 421481 h 866775"/>
                <a:gd name="connsiteX31" fmla="*/ 1402556 w 3171825"/>
                <a:gd name="connsiteY31" fmla="*/ 250031 h 866775"/>
                <a:gd name="connsiteX32" fmla="*/ 1343501 w 3171825"/>
                <a:gd name="connsiteY32" fmla="*/ 192881 h 866775"/>
                <a:gd name="connsiteX33" fmla="*/ 1181576 w 3171825"/>
                <a:gd name="connsiteY33" fmla="*/ 290989 h 866775"/>
                <a:gd name="connsiteX34" fmla="*/ 1086326 w 3171825"/>
                <a:gd name="connsiteY34" fmla="*/ 385286 h 866775"/>
                <a:gd name="connsiteX35" fmla="*/ 1088231 w 3171825"/>
                <a:gd name="connsiteY35" fmla="*/ 358616 h 866775"/>
                <a:gd name="connsiteX36" fmla="*/ 974884 w 3171825"/>
                <a:gd name="connsiteY36" fmla="*/ 204311 h 866775"/>
                <a:gd name="connsiteX37" fmla="*/ 883444 w 3171825"/>
                <a:gd name="connsiteY37" fmla="*/ 273844 h 866775"/>
                <a:gd name="connsiteX38" fmla="*/ 846296 w 3171825"/>
                <a:gd name="connsiteY38" fmla="*/ 213836 h 866775"/>
                <a:gd name="connsiteX39" fmla="*/ 805339 w 3171825"/>
                <a:gd name="connsiteY39" fmla="*/ 224314 h 866775"/>
                <a:gd name="connsiteX40" fmla="*/ 814864 w 3171825"/>
                <a:gd name="connsiteY40" fmla="*/ 334804 h 866775"/>
                <a:gd name="connsiteX41" fmla="*/ 742474 w 3171825"/>
                <a:gd name="connsiteY41" fmla="*/ 520541 h 866775"/>
                <a:gd name="connsiteX42" fmla="*/ 691991 w 3171825"/>
                <a:gd name="connsiteY42" fmla="*/ 309086 h 866775"/>
                <a:gd name="connsiteX43" fmla="*/ 671989 w 3171825"/>
                <a:gd name="connsiteY43" fmla="*/ 305276 h 866775"/>
                <a:gd name="connsiteX44" fmla="*/ 621506 w 3171825"/>
                <a:gd name="connsiteY44" fmla="*/ 399574 h 866775"/>
                <a:gd name="connsiteX45" fmla="*/ 539591 w 3171825"/>
                <a:gd name="connsiteY45" fmla="*/ 512921 h 866775"/>
                <a:gd name="connsiteX46" fmla="*/ 495776 w 3171825"/>
                <a:gd name="connsiteY46" fmla="*/ 443389 h 866775"/>
                <a:gd name="connsiteX47" fmla="*/ 685324 w 3171825"/>
                <a:gd name="connsiteY47" fmla="*/ 278606 h 866775"/>
                <a:gd name="connsiteX48" fmla="*/ 627221 w 3171825"/>
                <a:gd name="connsiteY48" fmla="*/ 214789 h 866775"/>
                <a:gd name="connsiteX49" fmla="*/ 437674 w 3171825"/>
                <a:gd name="connsiteY49" fmla="*/ 355759 h 866775"/>
                <a:gd name="connsiteX50" fmla="*/ 237649 w 3171825"/>
                <a:gd name="connsiteY50" fmla="*/ 529114 h 866775"/>
                <a:gd name="connsiteX51" fmla="*/ 97631 w 3171825"/>
                <a:gd name="connsiteY51" fmla="*/ 313849 h 866775"/>
                <a:gd name="connsiteX52" fmla="*/ 261461 w 3171825"/>
                <a:gd name="connsiteY52" fmla="*/ 69056 h 866775"/>
                <a:gd name="connsiteX53" fmla="*/ 329089 w 3171825"/>
                <a:gd name="connsiteY53" fmla="*/ 181451 h 866775"/>
                <a:gd name="connsiteX54" fmla="*/ 410051 w 3171825"/>
                <a:gd name="connsiteY54" fmla="*/ 121444 h 866775"/>
                <a:gd name="connsiteX55" fmla="*/ 265271 w 3171825"/>
                <a:gd name="connsiteY55" fmla="*/ 7144 h 866775"/>
                <a:gd name="connsiteX56" fmla="*/ 7144 w 3171825"/>
                <a:gd name="connsiteY56" fmla="*/ 324326 h 866775"/>
                <a:gd name="connsiteX57" fmla="*/ 220504 w 3171825"/>
                <a:gd name="connsiteY57" fmla="*/ 601504 h 866775"/>
                <a:gd name="connsiteX58" fmla="*/ 425291 w 3171825"/>
                <a:gd name="connsiteY58" fmla="*/ 472916 h 866775"/>
                <a:gd name="connsiteX59" fmla="*/ 525304 w 3171825"/>
                <a:gd name="connsiteY59" fmla="*/ 576739 h 866775"/>
                <a:gd name="connsiteX60" fmla="*/ 646271 w 3171825"/>
                <a:gd name="connsiteY60" fmla="*/ 485299 h 866775"/>
                <a:gd name="connsiteX61" fmla="*/ 734854 w 3171825"/>
                <a:gd name="connsiteY61" fmla="*/ 576739 h 866775"/>
                <a:gd name="connsiteX62" fmla="*/ 812959 w 3171825"/>
                <a:gd name="connsiteY62" fmla="*/ 532924 h 866775"/>
                <a:gd name="connsiteX63" fmla="*/ 904399 w 3171825"/>
                <a:gd name="connsiteY63" fmla="*/ 810101 h 866775"/>
                <a:gd name="connsiteX64" fmla="*/ 882491 w 3171825"/>
                <a:gd name="connsiteY64" fmla="*/ 577691 h 866775"/>
                <a:gd name="connsiteX65" fmla="*/ 969169 w 3171825"/>
                <a:gd name="connsiteY65" fmla="*/ 267176 h 866775"/>
                <a:gd name="connsiteX66" fmla="*/ 1015841 w 3171825"/>
                <a:gd name="connsiteY66" fmla="*/ 359569 h 866775"/>
                <a:gd name="connsiteX67" fmla="*/ 1007269 w 3171825"/>
                <a:gd name="connsiteY67" fmla="*/ 440531 h 866775"/>
                <a:gd name="connsiteX68" fmla="*/ 900589 w 3171825"/>
                <a:gd name="connsiteY68" fmla="*/ 545306 h 866775"/>
                <a:gd name="connsiteX69" fmla="*/ 941546 w 3171825"/>
                <a:gd name="connsiteY69" fmla="*/ 577691 h 866775"/>
                <a:gd name="connsiteX70" fmla="*/ 1072039 w 3171825"/>
                <a:gd name="connsiteY70" fmla="*/ 449104 h 866775"/>
                <a:gd name="connsiteX71" fmla="*/ 1150144 w 3171825"/>
                <a:gd name="connsiteY71" fmla="*/ 390049 h 866775"/>
                <a:gd name="connsiteX72" fmla="*/ 1149191 w 3171825"/>
                <a:gd name="connsiteY72" fmla="*/ 415766 h 866775"/>
                <a:gd name="connsiteX73" fmla="*/ 1244441 w 3171825"/>
                <a:gd name="connsiteY73" fmla="*/ 550069 h 866775"/>
                <a:gd name="connsiteX74" fmla="*/ 1349216 w 3171825"/>
                <a:gd name="connsiteY74" fmla="*/ 469106 h 866775"/>
                <a:gd name="connsiteX75" fmla="*/ 1352074 w 3171825"/>
                <a:gd name="connsiteY75" fmla="*/ 547211 h 866775"/>
                <a:gd name="connsiteX76" fmla="*/ 1155859 w 3171825"/>
                <a:gd name="connsiteY76" fmla="*/ 754856 h 866775"/>
                <a:gd name="connsiteX77" fmla="*/ 1259681 w 3171825"/>
                <a:gd name="connsiteY77" fmla="*/ 864394 h 866775"/>
                <a:gd name="connsiteX78" fmla="*/ 1419701 w 3171825"/>
                <a:gd name="connsiteY78" fmla="*/ 569119 h 866775"/>
                <a:gd name="connsiteX79" fmla="*/ 1529239 w 3171825"/>
                <a:gd name="connsiteY79" fmla="*/ 518636 h 866775"/>
                <a:gd name="connsiteX80" fmla="*/ 1640681 w 3171825"/>
                <a:gd name="connsiteY80" fmla="*/ 576739 h 866775"/>
                <a:gd name="connsiteX81" fmla="*/ 1813084 w 3171825"/>
                <a:gd name="connsiteY81" fmla="*/ 459581 h 866775"/>
                <a:gd name="connsiteX82" fmla="*/ 1868329 w 3171825"/>
                <a:gd name="connsiteY82" fmla="*/ 576739 h 866775"/>
                <a:gd name="connsiteX83" fmla="*/ 1980724 w 3171825"/>
                <a:gd name="connsiteY83" fmla="*/ 273844 h 866775"/>
                <a:gd name="connsiteX84" fmla="*/ 2074069 w 3171825"/>
                <a:gd name="connsiteY84" fmla="*/ 601504 h 866775"/>
                <a:gd name="connsiteX85" fmla="*/ 2198846 w 3171825"/>
                <a:gd name="connsiteY85" fmla="*/ 312896 h 866775"/>
                <a:gd name="connsiteX86" fmla="*/ 2307432 w 3171825"/>
                <a:gd name="connsiteY86" fmla="*/ 576739 h 866775"/>
                <a:gd name="connsiteX87" fmla="*/ 2412207 w 3171825"/>
                <a:gd name="connsiteY87" fmla="*/ 428149 h 866775"/>
                <a:gd name="connsiteX88" fmla="*/ 2521744 w 3171825"/>
                <a:gd name="connsiteY88" fmla="*/ 576739 h 866775"/>
                <a:gd name="connsiteX89" fmla="*/ 2618899 w 3171825"/>
                <a:gd name="connsiteY89" fmla="*/ 486251 h 866775"/>
                <a:gd name="connsiteX90" fmla="*/ 2670334 w 3171825"/>
                <a:gd name="connsiteY90" fmla="*/ 576739 h 866775"/>
                <a:gd name="connsiteX91" fmla="*/ 2803684 w 3171825"/>
                <a:gd name="connsiteY91" fmla="*/ 274796 h 866775"/>
                <a:gd name="connsiteX92" fmla="*/ 2947511 w 3171825"/>
                <a:gd name="connsiteY92" fmla="*/ 576739 h 866775"/>
                <a:gd name="connsiteX93" fmla="*/ 3040857 w 3171825"/>
                <a:gd name="connsiteY93" fmla="*/ 474821 h 866775"/>
                <a:gd name="connsiteX94" fmla="*/ 3121819 w 3171825"/>
                <a:gd name="connsiteY94" fmla="*/ 576739 h 866775"/>
                <a:gd name="connsiteX95" fmla="*/ 3169444 w 3171825"/>
                <a:gd name="connsiteY95" fmla="*/ 550069 h 866775"/>
                <a:gd name="connsiteX96" fmla="*/ 3092291 w 3171825"/>
                <a:gd name="connsiteY96" fmla="*/ 287179 h 866775"/>
                <a:gd name="connsiteX97" fmla="*/ 1267301 w 3171825"/>
                <a:gd name="connsiteY97" fmla="*/ 806291 h 866775"/>
                <a:gd name="connsiteX98" fmla="*/ 1226344 w 3171825"/>
                <a:gd name="connsiteY98" fmla="*/ 751999 h 866775"/>
                <a:gd name="connsiteX99" fmla="*/ 1353026 w 3171825"/>
                <a:gd name="connsiteY99" fmla="*/ 597694 h 866775"/>
                <a:gd name="connsiteX100" fmla="*/ 1267301 w 3171825"/>
                <a:gd name="connsiteY100" fmla="*/ 806291 h 866775"/>
                <a:gd name="connsiteX101" fmla="*/ 1614964 w 3171825"/>
                <a:gd name="connsiteY101" fmla="*/ 257651 h 866775"/>
                <a:gd name="connsiteX102" fmla="*/ 1653064 w 3171825"/>
                <a:gd name="connsiteY102" fmla="*/ 315754 h 866775"/>
                <a:gd name="connsiteX103" fmla="*/ 1569244 w 3171825"/>
                <a:gd name="connsiteY103" fmla="*/ 438626 h 866775"/>
                <a:gd name="connsiteX104" fmla="*/ 1614964 w 3171825"/>
                <a:gd name="connsiteY104" fmla="*/ 257651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171825" h="866775">
                  <a:moveTo>
                    <a:pt x="3092291" y="287179"/>
                  </a:moveTo>
                  <a:cubicBezTo>
                    <a:pt x="3092291" y="241459"/>
                    <a:pt x="3089434" y="211931"/>
                    <a:pt x="3059907" y="211931"/>
                  </a:cubicBezTo>
                  <a:cubicBezTo>
                    <a:pt x="3046571" y="211931"/>
                    <a:pt x="3039904" y="214789"/>
                    <a:pt x="3027521" y="218599"/>
                  </a:cubicBezTo>
                  <a:cubicBezTo>
                    <a:pt x="3037999" y="371951"/>
                    <a:pt x="3003709" y="507206"/>
                    <a:pt x="2960846" y="507206"/>
                  </a:cubicBezTo>
                  <a:cubicBezTo>
                    <a:pt x="2905601" y="507206"/>
                    <a:pt x="2933224" y="178594"/>
                    <a:pt x="2816066" y="178594"/>
                  </a:cubicBezTo>
                  <a:cubicBezTo>
                    <a:pt x="2707482" y="178594"/>
                    <a:pt x="2692241" y="440531"/>
                    <a:pt x="2679859" y="440531"/>
                  </a:cubicBezTo>
                  <a:cubicBezTo>
                    <a:pt x="2671286" y="440531"/>
                    <a:pt x="2670334" y="371951"/>
                    <a:pt x="2670334" y="319564"/>
                  </a:cubicBezTo>
                  <a:cubicBezTo>
                    <a:pt x="2675096" y="294799"/>
                    <a:pt x="2677001" y="271939"/>
                    <a:pt x="2677001" y="254794"/>
                  </a:cubicBezTo>
                  <a:cubicBezTo>
                    <a:pt x="2677001" y="230029"/>
                    <a:pt x="2667476" y="188119"/>
                    <a:pt x="2611279" y="209074"/>
                  </a:cubicBezTo>
                  <a:cubicBezTo>
                    <a:pt x="2613184" y="396716"/>
                    <a:pt x="2576036" y="510064"/>
                    <a:pt x="2533174" y="510064"/>
                  </a:cubicBezTo>
                  <a:cubicBezTo>
                    <a:pt x="2471261" y="510064"/>
                    <a:pt x="2470309" y="340519"/>
                    <a:pt x="2470309" y="292894"/>
                  </a:cubicBezTo>
                  <a:cubicBezTo>
                    <a:pt x="2470309" y="247174"/>
                    <a:pt x="2473166" y="186214"/>
                    <a:pt x="2405539" y="208121"/>
                  </a:cubicBezTo>
                  <a:cubicBezTo>
                    <a:pt x="2395061" y="371951"/>
                    <a:pt x="2352199" y="494824"/>
                    <a:pt x="2325529" y="494824"/>
                  </a:cubicBezTo>
                  <a:cubicBezTo>
                    <a:pt x="2285524" y="494824"/>
                    <a:pt x="2293144" y="211931"/>
                    <a:pt x="2206466" y="211931"/>
                  </a:cubicBezTo>
                  <a:cubicBezTo>
                    <a:pt x="2128361" y="211931"/>
                    <a:pt x="2103596" y="479584"/>
                    <a:pt x="2087404" y="479584"/>
                  </a:cubicBezTo>
                  <a:cubicBezTo>
                    <a:pt x="2057876" y="479584"/>
                    <a:pt x="2096929" y="178594"/>
                    <a:pt x="1983581" y="178594"/>
                  </a:cubicBezTo>
                  <a:cubicBezTo>
                    <a:pt x="1924526" y="178594"/>
                    <a:pt x="1900714" y="279559"/>
                    <a:pt x="1877854" y="391954"/>
                  </a:cubicBezTo>
                  <a:cubicBezTo>
                    <a:pt x="1873091" y="413861"/>
                    <a:pt x="1868329" y="414814"/>
                    <a:pt x="1867376" y="390049"/>
                  </a:cubicBezTo>
                  <a:cubicBezTo>
                    <a:pt x="1866424" y="370046"/>
                    <a:pt x="1866424" y="347186"/>
                    <a:pt x="1866424" y="327184"/>
                  </a:cubicBezTo>
                  <a:cubicBezTo>
                    <a:pt x="1894999" y="213836"/>
                    <a:pt x="1859756" y="171926"/>
                    <a:pt x="1807369" y="202406"/>
                  </a:cubicBezTo>
                  <a:cubicBezTo>
                    <a:pt x="1824514" y="411004"/>
                    <a:pt x="1728311" y="512921"/>
                    <a:pt x="1654969" y="512921"/>
                  </a:cubicBezTo>
                  <a:cubicBezTo>
                    <a:pt x="1628299" y="512921"/>
                    <a:pt x="1607344" y="501491"/>
                    <a:pt x="1592104" y="483394"/>
                  </a:cubicBezTo>
                  <a:cubicBezTo>
                    <a:pt x="1680686" y="429101"/>
                    <a:pt x="1719739" y="367189"/>
                    <a:pt x="1719739" y="306229"/>
                  </a:cubicBezTo>
                  <a:cubicBezTo>
                    <a:pt x="1719739" y="240506"/>
                    <a:pt x="1681639" y="202406"/>
                    <a:pt x="1619726" y="202406"/>
                  </a:cubicBezTo>
                  <a:cubicBezTo>
                    <a:pt x="1532096" y="202406"/>
                    <a:pt x="1483519" y="292894"/>
                    <a:pt x="1483519" y="369094"/>
                  </a:cubicBezTo>
                  <a:cubicBezTo>
                    <a:pt x="1483519" y="410051"/>
                    <a:pt x="1491139" y="445294"/>
                    <a:pt x="1503521" y="473869"/>
                  </a:cubicBezTo>
                  <a:cubicBezTo>
                    <a:pt x="1473041" y="488156"/>
                    <a:pt x="1445419" y="500539"/>
                    <a:pt x="1418749" y="512921"/>
                  </a:cubicBezTo>
                  <a:cubicBezTo>
                    <a:pt x="1416844" y="433864"/>
                    <a:pt x="1407319" y="350996"/>
                    <a:pt x="1400651" y="274796"/>
                  </a:cubicBezTo>
                  <a:cubicBezTo>
                    <a:pt x="1353979" y="262414"/>
                    <a:pt x="1340644" y="284321"/>
                    <a:pt x="1336834" y="326231"/>
                  </a:cubicBezTo>
                  <a:cubicBezTo>
                    <a:pt x="1328261" y="420529"/>
                    <a:pt x="1293971" y="479584"/>
                    <a:pt x="1262539" y="479584"/>
                  </a:cubicBezTo>
                  <a:cubicBezTo>
                    <a:pt x="1239679" y="479584"/>
                    <a:pt x="1225391" y="451009"/>
                    <a:pt x="1223486" y="421481"/>
                  </a:cubicBezTo>
                  <a:cubicBezTo>
                    <a:pt x="1214914" y="270034"/>
                    <a:pt x="1337786" y="228124"/>
                    <a:pt x="1402556" y="250031"/>
                  </a:cubicBezTo>
                  <a:cubicBezTo>
                    <a:pt x="1415891" y="216694"/>
                    <a:pt x="1401604" y="192881"/>
                    <a:pt x="1343501" y="192881"/>
                  </a:cubicBezTo>
                  <a:cubicBezTo>
                    <a:pt x="1273016" y="192881"/>
                    <a:pt x="1220629" y="235744"/>
                    <a:pt x="1181576" y="290989"/>
                  </a:cubicBezTo>
                  <a:cubicBezTo>
                    <a:pt x="1155859" y="327184"/>
                    <a:pt x="1126331" y="353854"/>
                    <a:pt x="1086326" y="385286"/>
                  </a:cubicBezTo>
                  <a:cubicBezTo>
                    <a:pt x="1087279" y="375761"/>
                    <a:pt x="1088231" y="367189"/>
                    <a:pt x="1088231" y="358616"/>
                  </a:cubicBezTo>
                  <a:cubicBezTo>
                    <a:pt x="1088231" y="251936"/>
                    <a:pt x="1030129" y="204311"/>
                    <a:pt x="974884" y="204311"/>
                  </a:cubicBezTo>
                  <a:cubicBezTo>
                    <a:pt x="929164" y="204311"/>
                    <a:pt x="900589" y="231934"/>
                    <a:pt x="883444" y="273844"/>
                  </a:cubicBezTo>
                  <a:cubicBezTo>
                    <a:pt x="879634" y="231934"/>
                    <a:pt x="871061" y="213836"/>
                    <a:pt x="846296" y="213836"/>
                  </a:cubicBezTo>
                  <a:cubicBezTo>
                    <a:pt x="835819" y="213836"/>
                    <a:pt x="821531" y="216694"/>
                    <a:pt x="805339" y="224314"/>
                  </a:cubicBezTo>
                  <a:cubicBezTo>
                    <a:pt x="812959" y="248126"/>
                    <a:pt x="814864" y="300514"/>
                    <a:pt x="814864" y="334804"/>
                  </a:cubicBezTo>
                  <a:cubicBezTo>
                    <a:pt x="814864" y="463391"/>
                    <a:pt x="777716" y="520541"/>
                    <a:pt x="742474" y="520541"/>
                  </a:cubicBezTo>
                  <a:cubicBezTo>
                    <a:pt x="701516" y="520541"/>
                    <a:pt x="695801" y="368141"/>
                    <a:pt x="691991" y="309086"/>
                  </a:cubicBezTo>
                  <a:cubicBezTo>
                    <a:pt x="687229" y="307181"/>
                    <a:pt x="681514" y="305276"/>
                    <a:pt x="671989" y="305276"/>
                  </a:cubicBezTo>
                  <a:cubicBezTo>
                    <a:pt x="635794" y="305276"/>
                    <a:pt x="631031" y="354806"/>
                    <a:pt x="621506" y="399574"/>
                  </a:cubicBezTo>
                  <a:cubicBezTo>
                    <a:pt x="611029" y="450056"/>
                    <a:pt x="582454" y="512921"/>
                    <a:pt x="539591" y="512921"/>
                  </a:cubicBezTo>
                  <a:cubicBezTo>
                    <a:pt x="513874" y="512921"/>
                    <a:pt x="497681" y="488156"/>
                    <a:pt x="495776" y="443389"/>
                  </a:cubicBezTo>
                  <a:cubicBezTo>
                    <a:pt x="491966" y="352901"/>
                    <a:pt x="567214" y="245269"/>
                    <a:pt x="685324" y="278606"/>
                  </a:cubicBezTo>
                  <a:cubicBezTo>
                    <a:pt x="700564" y="242411"/>
                    <a:pt x="676751" y="214789"/>
                    <a:pt x="627221" y="214789"/>
                  </a:cubicBezTo>
                  <a:cubicBezTo>
                    <a:pt x="540544" y="214789"/>
                    <a:pt x="469106" y="279559"/>
                    <a:pt x="437674" y="355759"/>
                  </a:cubicBezTo>
                  <a:cubicBezTo>
                    <a:pt x="406241" y="426244"/>
                    <a:pt x="350996" y="529114"/>
                    <a:pt x="237649" y="529114"/>
                  </a:cubicBezTo>
                  <a:cubicBezTo>
                    <a:pt x="157639" y="529114"/>
                    <a:pt x="97631" y="459581"/>
                    <a:pt x="97631" y="313849"/>
                  </a:cubicBezTo>
                  <a:cubicBezTo>
                    <a:pt x="97631" y="188119"/>
                    <a:pt x="176689" y="69056"/>
                    <a:pt x="261461" y="69056"/>
                  </a:cubicBezTo>
                  <a:cubicBezTo>
                    <a:pt x="320516" y="69056"/>
                    <a:pt x="333851" y="127159"/>
                    <a:pt x="329089" y="181451"/>
                  </a:cubicBezTo>
                  <a:cubicBezTo>
                    <a:pt x="359569" y="206216"/>
                    <a:pt x="410051" y="183356"/>
                    <a:pt x="410051" y="121444"/>
                  </a:cubicBezTo>
                  <a:cubicBezTo>
                    <a:pt x="410051" y="79534"/>
                    <a:pt x="375761" y="7144"/>
                    <a:pt x="265271" y="7144"/>
                  </a:cubicBezTo>
                  <a:cubicBezTo>
                    <a:pt x="128111" y="7144"/>
                    <a:pt x="7144" y="144304"/>
                    <a:pt x="7144" y="324326"/>
                  </a:cubicBezTo>
                  <a:cubicBezTo>
                    <a:pt x="7144" y="498634"/>
                    <a:pt x="95726" y="601504"/>
                    <a:pt x="220504" y="601504"/>
                  </a:cubicBezTo>
                  <a:cubicBezTo>
                    <a:pt x="299561" y="601504"/>
                    <a:pt x="373856" y="556736"/>
                    <a:pt x="425291" y="472916"/>
                  </a:cubicBezTo>
                  <a:cubicBezTo>
                    <a:pt x="438626" y="545306"/>
                    <a:pt x="488156" y="576739"/>
                    <a:pt x="525304" y="576739"/>
                  </a:cubicBezTo>
                  <a:cubicBezTo>
                    <a:pt x="585311" y="576739"/>
                    <a:pt x="624364" y="537686"/>
                    <a:pt x="646271" y="485299"/>
                  </a:cubicBezTo>
                  <a:cubicBezTo>
                    <a:pt x="659606" y="537686"/>
                    <a:pt x="688181" y="576739"/>
                    <a:pt x="734854" y="576739"/>
                  </a:cubicBezTo>
                  <a:cubicBezTo>
                    <a:pt x="768191" y="576739"/>
                    <a:pt x="793909" y="559594"/>
                    <a:pt x="812959" y="532924"/>
                  </a:cubicBezTo>
                  <a:cubicBezTo>
                    <a:pt x="805339" y="716756"/>
                    <a:pt x="795814" y="832961"/>
                    <a:pt x="904399" y="810101"/>
                  </a:cubicBezTo>
                  <a:cubicBezTo>
                    <a:pt x="887254" y="757714"/>
                    <a:pt x="882491" y="663416"/>
                    <a:pt x="882491" y="577691"/>
                  </a:cubicBezTo>
                  <a:cubicBezTo>
                    <a:pt x="882491" y="344329"/>
                    <a:pt x="920591" y="267176"/>
                    <a:pt x="969169" y="267176"/>
                  </a:cubicBezTo>
                  <a:cubicBezTo>
                    <a:pt x="1004411" y="267176"/>
                    <a:pt x="1015841" y="311944"/>
                    <a:pt x="1015841" y="359569"/>
                  </a:cubicBezTo>
                  <a:cubicBezTo>
                    <a:pt x="1015841" y="385286"/>
                    <a:pt x="1012984" y="413861"/>
                    <a:pt x="1007269" y="440531"/>
                  </a:cubicBezTo>
                  <a:cubicBezTo>
                    <a:pt x="948214" y="477679"/>
                    <a:pt x="900589" y="507206"/>
                    <a:pt x="900589" y="545306"/>
                  </a:cubicBezTo>
                  <a:cubicBezTo>
                    <a:pt x="900589" y="574834"/>
                    <a:pt x="922496" y="577691"/>
                    <a:pt x="941546" y="577691"/>
                  </a:cubicBezTo>
                  <a:cubicBezTo>
                    <a:pt x="987266" y="577691"/>
                    <a:pt x="1041559" y="532924"/>
                    <a:pt x="1072039" y="449104"/>
                  </a:cubicBezTo>
                  <a:cubicBezTo>
                    <a:pt x="1098709" y="432911"/>
                    <a:pt x="1125379" y="414814"/>
                    <a:pt x="1150144" y="390049"/>
                  </a:cubicBezTo>
                  <a:cubicBezTo>
                    <a:pt x="1149191" y="398621"/>
                    <a:pt x="1149191" y="407194"/>
                    <a:pt x="1149191" y="415766"/>
                  </a:cubicBezTo>
                  <a:cubicBezTo>
                    <a:pt x="1149191" y="499586"/>
                    <a:pt x="1185386" y="550069"/>
                    <a:pt x="1244441" y="550069"/>
                  </a:cubicBezTo>
                  <a:cubicBezTo>
                    <a:pt x="1290161" y="550069"/>
                    <a:pt x="1324451" y="517684"/>
                    <a:pt x="1349216" y="469106"/>
                  </a:cubicBezTo>
                  <a:cubicBezTo>
                    <a:pt x="1351121" y="496729"/>
                    <a:pt x="1352074" y="523399"/>
                    <a:pt x="1352074" y="547211"/>
                  </a:cubicBezTo>
                  <a:cubicBezTo>
                    <a:pt x="1258729" y="590074"/>
                    <a:pt x="1155859" y="633889"/>
                    <a:pt x="1155859" y="754856"/>
                  </a:cubicBezTo>
                  <a:cubicBezTo>
                    <a:pt x="1155859" y="817721"/>
                    <a:pt x="1201579" y="864394"/>
                    <a:pt x="1259681" y="864394"/>
                  </a:cubicBezTo>
                  <a:cubicBezTo>
                    <a:pt x="1389221" y="864394"/>
                    <a:pt x="1418749" y="728186"/>
                    <a:pt x="1419701" y="569119"/>
                  </a:cubicBezTo>
                  <a:cubicBezTo>
                    <a:pt x="1461611" y="551021"/>
                    <a:pt x="1493044" y="536734"/>
                    <a:pt x="1529239" y="518636"/>
                  </a:cubicBezTo>
                  <a:cubicBezTo>
                    <a:pt x="1560671" y="557689"/>
                    <a:pt x="1602581" y="576739"/>
                    <a:pt x="1640681" y="576739"/>
                  </a:cubicBezTo>
                  <a:cubicBezTo>
                    <a:pt x="1714024" y="576739"/>
                    <a:pt x="1768316" y="537686"/>
                    <a:pt x="1813084" y="459581"/>
                  </a:cubicBezTo>
                  <a:cubicBezTo>
                    <a:pt x="1820704" y="519589"/>
                    <a:pt x="1835944" y="576739"/>
                    <a:pt x="1868329" y="576739"/>
                  </a:cubicBezTo>
                  <a:cubicBezTo>
                    <a:pt x="1926431" y="576739"/>
                    <a:pt x="1937861" y="273844"/>
                    <a:pt x="1980724" y="273844"/>
                  </a:cubicBezTo>
                  <a:cubicBezTo>
                    <a:pt x="2014061" y="273844"/>
                    <a:pt x="1986439" y="601504"/>
                    <a:pt x="2074069" y="601504"/>
                  </a:cubicBezTo>
                  <a:cubicBezTo>
                    <a:pt x="2148364" y="601504"/>
                    <a:pt x="2162651" y="312896"/>
                    <a:pt x="2198846" y="312896"/>
                  </a:cubicBezTo>
                  <a:cubicBezTo>
                    <a:pt x="2224564" y="312896"/>
                    <a:pt x="2226469" y="576739"/>
                    <a:pt x="2307432" y="576739"/>
                  </a:cubicBezTo>
                  <a:cubicBezTo>
                    <a:pt x="2347436" y="576739"/>
                    <a:pt x="2390299" y="529114"/>
                    <a:pt x="2412207" y="428149"/>
                  </a:cubicBezTo>
                  <a:cubicBezTo>
                    <a:pt x="2422684" y="494824"/>
                    <a:pt x="2456021" y="576739"/>
                    <a:pt x="2521744" y="576739"/>
                  </a:cubicBezTo>
                  <a:cubicBezTo>
                    <a:pt x="2559844" y="576739"/>
                    <a:pt x="2593182" y="537686"/>
                    <a:pt x="2618899" y="486251"/>
                  </a:cubicBezTo>
                  <a:cubicBezTo>
                    <a:pt x="2625566" y="539591"/>
                    <a:pt x="2640807" y="576739"/>
                    <a:pt x="2670334" y="576739"/>
                  </a:cubicBezTo>
                  <a:cubicBezTo>
                    <a:pt x="2746534" y="576739"/>
                    <a:pt x="2743676" y="274796"/>
                    <a:pt x="2803684" y="274796"/>
                  </a:cubicBezTo>
                  <a:cubicBezTo>
                    <a:pt x="2850357" y="274796"/>
                    <a:pt x="2836069" y="576739"/>
                    <a:pt x="2947511" y="576739"/>
                  </a:cubicBezTo>
                  <a:cubicBezTo>
                    <a:pt x="3000851" y="576739"/>
                    <a:pt x="3025616" y="531971"/>
                    <a:pt x="3040857" y="474821"/>
                  </a:cubicBezTo>
                  <a:cubicBezTo>
                    <a:pt x="3061811" y="558641"/>
                    <a:pt x="3094196" y="576739"/>
                    <a:pt x="3121819" y="576739"/>
                  </a:cubicBezTo>
                  <a:cubicBezTo>
                    <a:pt x="3138964" y="576739"/>
                    <a:pt x="3152299" y="571024"/>
                    <a:pt x="3169444" y="550069"/>
                  </a:cubicBezTo>
                  <a:cubicBezTo>
                    <a:pt x="3085624" y="511969"/>
                    <a:pt x="3092291" y="375761"/>
                    <a:pt x="3092291" y="287179"/>
                  </a:cubicBezTo>
                  <a:close/>
                  <a:moveTo>
                    <a:pt x="1267301" y="806291"/>
                  </a:moveTo>
                  <a:cubicBezTo>
                    <a:pt x="1240631" y="806291"/>
                    <a:pt x="1226344" y="780574"/>
                    <a:pt x="1226344" y="751999"/>
                  </a:cubicBezTo>
                  <a:cubicBezTo>
                    <a:pt x="1226344" y="674846"/>
                    <a:pt x="1283494" y="632936"/>
                    <a:pt x="1353026" y="597694"/>
                  </a:cubicBezTo>
                  <a:cubicBezTo>
                    <a:pt x="1349216" y="768191"/>
                    <a:pt x="1310164" y="806291"/>
                    <a:pt x="1267301" y="806291"/>
                  </a:cubicBezTo>
                  <a:close/>
                  <a:moveTo>
                    <a:pt x="1614964" y="257651"/>
                  </a:moveTo>
                  <a:cubicBezTo>
                    <a:pt x="1640681" y="257651"/>
                    <a:pt x="1655921" y="281464"/>
                    <a:pt x="1653064" y="315754"/>
                  </a:cubicBezTo>
                  <a:cubicBezTo>
                    <a:pt x="1650206" y="355759"/>
                    <a:pt x="1620679" y="402431"/>
                    <a:pt x="1569244" y="438626"/>
                  </a:cubicBezTo>
                  <a:cubicBezTo>
                    <a:pt x="1543526" y="362426"/>
                    <a:pt x="1563529" y="257651"/>
                    <a:pt x="1614964" y="257651"/>
                  </a:cubicBezTo>
                  <a:close/>
                </a:path>
              </a:pathLst>
            </a:custGeom>
            <a:solidFill>
              <a:srgbClr val="FFFFFF"/>
            </a:solidFill>
            <a:ln w="9525" cap="flat">
              <a:noFill/>
              <a:prstDash val="solid"/>
              <a:miter/>
            </a:ln>
          </p:spPr>
          <p:txBody>
            <a:bodyPr rtlCol="0" anchor="ctr"/>
            <a:lstStyle/>
            <a:p>
              <a:endParaRPr lang="en-US" sz="1800"/>
            </a:p>
          </p:txBody>
        </p:sp>
        <p:sp>
          <p:nvSpPr>
            <p:cNvPr id="4" name="Freeform: Shape 5">
              <a:extLst>
                <a:ext uri="{FF2B5EF4-FFF2-40B4-BE49-F238E27FC236}">
                  <a16:creationId xmlns:a16="http://schemas.microsoft.com/office/drawing/2014/main" id="{A8C76A2C-1551-D00B-5D24-ECE94A0DB12C}"/>
                </a:ext>
              </a:extLst>
            </p:cNvPr>
            <p:cNvSpPr/>
            <p:nvPr/>
          </p:nvSpPr>
          <p:spPr>
            <a:xfrm>
              <a:off x="6953539" y="5402609"/>
              <a:ext cx="74112" cy="81524"/>
            </a:xfrm>
            <a:custGeom>
              <a:avLst/>
              <a:gdLst>
                <a:gd name="connsiteX0" fmla="*/ 51942 w 95250"/>
                <a:gd name="connsiteY0" fmla="*/ 99569 h 104775"/>
                <a:gd name="connsiteX1" fmla="*/ 93853 w 95250"/>
                <a:gd name="connsiteY1" fmla="*/ 51944 h 104775"/>
                <a:gd name="connsiteX2" fmla="*/ 51942 w 95250"/>
                <a:gd name="connsiteY2" fmla="*/ 7176 h 104775"/>
                <a:gd name="connsiteX3" fmla="*/ 7175 w 95250"/>
                <a:gd name="connsiteY3" fmla="*/ 54801 h 104775"/>
                <a:gd name="connsiteX4" fmla="*/ 51942 w 95250"/>
                <a:gd name="connsiteY4" fmla="*/ 99569 h 10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104775">
                  <a:moveTo>
                    <a:pt x="51942" y="99569"/>
                  </a:moveTo>
                  <a:cubicBezTo>
                    <a:pt x="76707" y="98616"/>
                    <a:pt x="93853" y="77661"/>
                    <a:pt x="93853" y="51944"/>
                  </a:cubicBezTo>
                  <a:cubicBezTo>
                    <a:pt x="93853" y="26226"/>
                    <a:pt x="76707" y="6224"/>
                    <a:pt x="51942" y="7176"/>
                  </a:cubicBezTo>
                  <a:cubicBezTo>
                    <a:pt x="27178" y="8129"/>
                    <a:pt x="7175" y="29084"/>
                    <a:pt x="7175" y="54801"/>
                  </a:cubicBezTo>
                  <a:cubicBezTo>
                    <a:pt x="6222" y="80519"/>
                    <a:pt x="27178" y="100521"/>
                    <a:pt x="51942" y="99569"/>
                  </a:cubicBezTo>
                  <a:close/>
                </a:path>
              </a:pathLst>
            </a:custGeom>
            <a:solidFill>
              <a:srgbClr val="FFFFFF"/>
            </a:solidFill>
            <a:ln w="9525" cap="flat">
              <a:noFill/>
              <a:prstDash val="solid"/>
              <a:miter/>
            </a:ln>
          </p:spPr>
          <p:txBody>
            <a:bodyPr rtlCol="0" anchor="ctr"/>
            <a:lstStyle/>
            <a:p>
              <a:endParaRPr lang="en-US" sz="1800"/>
            </a:p>
          </p:txBody>
        </p:sp>
        <p:sp>
          <p:nvSpPr>
            <p:cNvPr id="5" name="Freeform: Shape 6">
              <a:extLst>
                <a:ext uri="{FF2B5EF4-FFF2-40B4-BE49-F238E27FC236}">
                  <a16:creationId xmlns:a16="http://schemas.microsoft.com/office/drawing/2014/main" id="{F5EB07D2-E52D-E392-D3C8-37455096D778}"/>
                </a:ext>
              </a:extLst>
            </p:cNvPr>
            <p:cNvSpPr/>
            <p:nvPr/>
          </p:nvSpPr>
          <p:spPr>
            <a:xfrm>
              <a:off x="7436776" y="5416688"/>
              <a:ext cx="74112" cy="74112"/>
            </a:xfrm>
            <a:custGeom>
              <a:avLst/>
              <a:gdLst>
                <a:gd name="connsiteX0" fmla="*/ 48101 w 95250"/>
                <a:gd name="connsiteY0" fmla="*/ 94808 h 95250"/>
                <a:gd name="connsiteX1" fmla="*/ 89059 w 95250"/>
                <a:gd name="connsiteY1" fmla="*/ 49088 h 95250"/>
                <a:gd name="connsiteX2" fmla="*/ 48101 w 95250"/>
                <a:gd name="connsiteY2" fmla="*/ 7178 h 95250"/>
                <a:gd name="connsiteX3" fmla="*/ 7144 w 95250"/>
                <a:gd name="connsiteY3" fmla="*/ 52898 h 95250"/>
                <a:gd name="connsiteX4" fmla="*/ 48101 w 95250"/>
                <a:gd name="connsiteY4" fmla="*/ 94808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48101" y="94808"/>
                  </a:moveTo>
                  <a:cubicBezTo>
                    <a:pt x="70961" y="93856"/>
                    <a:pt x="89059" y="73853"/>
                    <a:pt x="89059" y="49088"/>
                  </a:cubicBezTo>
                  <a:cubicBezTo>
                    <a:pt x="89059" y="25275"/>
                    <a:pt x="70961" y="6225"/>
                    <a:pt x="48101" y="7178"/>
                  </a:cubicBezTo>
                  <a:cubicBezTo>
                    <a:pt x="25241" y="8131"/>
                    <a:pt x="7144" y="28133"/>
                    <a:pt x="7144" y="52898"/>
                  </a:cubicBezTo>
                  <a:cubicBezTo>
                    <a:pt x="8096" y="76711"/>
                    <a:pt x="26194" y="95761"/>
                    <a:pt x="48101" y="94808"/>
                  </a:cubicBezTo>
                  <a:close/>
                </a:path>
              </a:pathLst>
            </a:custGeom>
            <a:solidFill>
              <a:srgbClr val="FFFFFF"/>
            </a:solidFill>
            <a:ln w="9525" cap="flat">
              <a:noFill/>
              <a:prstDash val="solid"/>
              <a:miter/>
            </a:ln>
          </p:spPr>
          <p:txBody>
            <a:bodyPr rtlCol="0" anchor="ctr"/>
            <a:lstStyle/>
            <a:p>
              <a:endParaRPr lang="en-US" sz="1800"/>
            </a:p>
          </p:txBody>
        </p:sp>
        <p:sp>
          <p:nvSpPr>
            <p:cNvPr id="14" name="Freeform: Shape 7">
              <a:extLst>
                <a:ext uri="{FF2B5EF4-FFF2-40B4-BE49-F238E27FC236}">
                  <a16:creationId xmlns:a16="http://schemas.microsoft.com/office/drawing/2014/main" id="{04CC7865-5F12-6284-B1F5-C81724EA1048}"/>
                </a:ext>
              </a:extLst>
            </p:cNvPr>
            <p:cNvSpPr/>
            <p:nvPr/>
          </p:nvSpPr>
          <p:spPr>
            <a:xfrm>
              <a:off x="7591670" y="5360390"/>
              <a:ext cx="526198" cy="452086"/>
            </a:xfrm>
            <a:custGeom>
              <a:avLst/>
              <a:gdLst>
                <a:gd name="connsiteX0" fmla="*/ 553879 w 676275"/>
                <a:gd name="connsiteY0" fmla="*/ 254794 h 581025"/>
                <a:gd name="connsiteX1" fmla="*/ 451009 w 676275"/>
                <a:gd name="connsiteY1" fmla="*/ 342424 h 581025"/>
                <a:gd name="connsiteX2" fmla="*/ 375761 w 676275"/>
                <a:gd name="connsiteY2" fmla="*/ 469106 h 581025"/>
                <a:gd name="connsiteX3" fmla="*/ 273844 w 676275"/>
                <a:gd name="connsiteY3" fmla="*/ 561499 h 581025"/>
                <a:gd name="connsiteX4" fmla="*/ 132874 w 676275"/>
                <a:gd name="connsiteY4" fmla="*/ 569119 h 581025"/>
                <a:gd name="connsiteX5" fmla="*/ 7144 w 676275"/>
                <a:gd name="connsiteY5" fmla="*/ 383381 h 581025"/>
                <a:gd name="connsiteX6" fmla="*/ 371951 w 676275"/>
                <a:gd name="connsiteY6" fmla="*/ 7144 h 581025"/>
                <a:gd name="connsiteX7" fmla="*/ 371951 w 676275"/>
                <a:gd name="connsiteY7" fmla="*/ 7144 h 581025"/>
                <a:gd name="connsiteX8" fmla="*/ 371951 w 676275"/>
                <a:gd name="connsiteY8" fmla="*/ 7144 h 581025"/>
                <a:gd name="connsiteX9" fmla="*/ 388144 w 676275"/>
                <a:gd name="connsiteY9" fmla="*/ 13811 h 581025"/>
                <a:gd name="connsiteX10" fmla="*/ 571024 w 676275"/>
                <a:gd name="connsiteY10" fmla="*/ 127159 h 581025"/>
                <a:gd name="connsiteX11" fmla="*/ 675799 w 676275"/>
                <a:gd name="connsiteY11" fmla="*/ 287179 h 581025"/>
                <a:gd name="connsiteX12" fmla="*/ 553879 w 676275"/>
                <a:gd name="connsiteY12" fmla="*/ 254794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76275" h="581025">
                  <a:moveTo>
                    <a:pt x="553879" y="254794"/>
                  </a:moveTo>
                  <a:cubicBezTo>
                    <a:pt x="507206" y="265271"/>
                    <a:pt x="475774" y="304324"/>
                    <a:pt x="451009" y="342424"/>
                  </a:cubicBezTo>
                  <a:cubicBezTo>
                    <a:pt x="424339" y="383381"/>
                    <a:pt x="403384" y="428149"/>
                    <a:pt x="375761" y="469106"/>
                  </a:cubicBezTo>
                  <a:cubicBezTo>
                    <a:pt x="349091" y="507206"/>
                    <a:pt x="316706" y="542449"/>
                    <a:pt x="273844" y="561499"/>
                  </a:cubicBezTo>
                  <a:cubicBezTo>
                    <a:pt x="229076" y="581501"/>
                    <a:pt x="179546" y="584359"/>
                    <a:pt x="132874" y="569119"/>
                  </a:cubicBezTo>
                  <a:cubicBezTo>
                    <a:pt x="58579" y="538639"/>
                    <a:pt x="7144" y="464344"/>
                    <a:pt x="7144" y="383381"/>
                  </a:cubicBezTo>
                  <a:cubicBezTo>
                    <a:pt x="7144" y="177641"/>
                    <a:pt x="290036" y="105251"/>
                    <a:pt x="371951" y="7144"/>
                  </a:cubicBezTo>
                  <a:cubicBezTo>
                    <a:pt x="371951" y="7144"/>
                    <a:pt x="371951" y="7144"/>
                    <a:pt x="371951" y="7144"/>
                  </a:cubicBezTo>
                  <a:lnTo>
                    <a:pt x="371951" y="7144"/>
                  </a:lnTo>
                  <a:cubicBezTo>
                    <a:pt x="377666" y="9049"/>
                    <a:pt x="382429" y="11906"/>
                    <a:pt x="388144" y="13811"/>
                  </a:cubicBezTo>
                  <a:cubicBezTo>
                    <a:pt x="454819" y="41434"/>
                    <a:pt x="517684" y="78581"/>
                    <a:pt x="571024" y="127159"/>
                  </a:cubicBezTo>
                  <a:cubicBezTo>
                    <a:pt x="620554" y="172879"/>
                    <a:pt x="657701" y="226219"/>
                    <a:pt x="675799" y="287179"/>
                  </a:cubicBezTo>
                  <a:cubicBezTo>
                    <a:pt x="646271" y="255746"/>
                    <a:pt x="595789" y="244316"/>
                    <a:pt x="553879" y="254794"/>
                  </a:cubicBezTo>
                  <a:close/>
                </a:path>
              </a:pathLst>
            </a:custGeom>
            <a:solidFill>
              <a:srgbClr val="FFFFFF"/>
            </a:solidFill>
            <a:ln w="9525" cap="flat">
              <a:noFill/>
              <a:prstDash val="solid"/>
              <a:miter/>
            </a:ln>
          </p:spPr>
          <p:txBody>
            <a:bodyPr rtlCol="0" anchor="ctr"/>
            <a:lstStyle/>
            <a:p>
              <a:endParaRPr lang="en-US" sz="1800"/>
            </a:p>
          </p:txBody>
        </p:sp>
        <p:sp>
          <p:nvSpPr>
            <p:cNvPr id="15" name="Freeform: Shape 8">
              <a:extLst>
                <a:ext uri="{FF2B5EF4-FFF2-40B4-BE49-F238E27FC236}">
                  <a16:creationId xmlns:a16="http://schemas.microsoft.com/office/drawing/2014/main" id="{F2F7B79C-F81D-D4E8-CCCC-1A80B79E58F5}"/>
                </a:ext>
              </a:extLst>
            </p:cNvPr>
            <p:cNvSpPr/>
            <p:nvPr/>
          </p:nvSpPr>
          <p:spPr>
            <a:xfrm>
              <a:off x="7777693" y="5570011"/>
              <a:ext cx="355739" cy="289038"/>
            </a:xfrm>
            <a:custGeom>
              <a:avLst/>
              <a:gdLst>
                <a:gd name="connsiteX0" fmla="*/ 443389 w 457200"/>
                <a:gd name="connsiteY0" fmla="*/ 151121 h 371475"/>
                <a:gd name="connsiteX1" fmla="*/ 340519 w 457200"/>
                <a:gd name="connsiteY1" fmla="*/ 250181 h 371475"/>
                <a:gd name="connsiteX2" fmla="*/ 193834 w 457200"/>
                <a:gd name="connsiteY2" fmla="*/ 204461 h 371475"/>
                <a:gd name="connsiteX3" fmla="*/ 299561 w 457200"/>
                <a:gd name="connsiteY3" fmla="*/ 298759 h 371475"/>
                <a:gd name="connsiteX4" fmla="*/ 161449 w 457200"/>
                <a:gd name="connsiteY4" fmla="*/ 360671 h 371475"/>
                <a:gd name="connsiteX5" fmla="*/ 79534 w 457200"/>
                <a:gd name="connsiteY5" fmla="*/ 367339 h 371475"/>
                <a:gd name="connsiteX6" fmla="*/ 7144 w 457200"/>
                <a:gd name="connsiteY6" fmla="*/ 348289 h 371475"/>
                <a:gd name="connsiteX7" fmla="*/ 120491 w 457200"/>
                <a:gd name="connsiteY7" fmla="*/ 276851 h 371475"/>
                <a:gd name="connsiteX8" fmla="*/ 188119 w 457200"/>
                <a:gd name="connsiteY8" fmla="*/ 175886 h 371475"/>
                <a:gd name="connsiteX9" fmla="*/ 250031 w 457200"/>
                <a:gd name="connsiteY9" fmla="*/ 64444 h 371475"/>
                <a:gd name="connsiteX10" fmla="*/ 339566 w 457200"/>
                <a:gd name="connsiteY10" fmla="*/ 7294 h 371475"/>
                <a:gd name="connsiteX11" fmla="*/ 438626 w 457200"/>
                <a:gd name="connsiteY11" fmla="*/ 58729 h 371475"/>
                <a:gd name="connsiteX12" fmla="*/ 443389 w 457200"/>
                <a:gd name="connsiteY12" fmla="*/ 151121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7200" h="371475">
                  <a:moveTo>
                    <a:pt x="443389" y="151121"/>
                  </a:moveTo>
                  <a:cubicBezTo>
                    <a:pt x="428149" y="198746"/>
                    <a:pt x="389096" y="236846"/>
                    <a:pt x="340519" y="250181"/>
                  </a:cubicBezTo>
                  <a:cubicBezTo>
                    <a:pt x="285274" y="265421"/>
                    <a:pt x="230029" y="249229"/>
                    <a:pt x="193834" y="204461"/>
                  </a:cubicBezTo>
                  <a:cubicBezTo>
                    <a:pt x="197644" y="261611"/>
                    <a:pt x="243364" y="299711"/>
                    <a:pt x="299561" y="298759"/>
                  </a:cubicBezTo>
                  <a:cubicBezTo>
                    <a:pt x="263366" y="334954"/>
                    <a:pt x="210026" y="352099"/>
                    <a:pt x="161449" y="360671"/>
                  </a:cubicBezTo>
                  <a:cubicBezTo>
                    <a:pt x="134779" y="365434"/>
                    <a:pt x="107156" y="368291"/>
                    <a:pt x="79534" y="367339"/>
                  </a:cubicBezTo>
                  <a:cubicBezTo>
                    <a:pt x="55721" y="366386"/>
                    <a:pt x="27146" y="363529"/>
                    <a:pt x="7144" y="348289"/>
                  </a:cubicBezTo>
                  <a:cubicBezTo>
                    <a:pt x="50959" y="334954"/>
                    <a:pt x="90011" y="310189"/>
                    <a:pt x="120491" y="276851"/>
                  </a:cubicBezTo>
                  <a:cubicBezTo>
                    <a:pt x="148114" y="246371"/>
                    <a:pt x="169069" y="211129"/>
                    <a:pt x="188119" y="175886"/>
                  </a:cubicBezTo>
                  <a:cubicBezTo>
                    <a:pt x="208121" y="138739"/>
                    <a:pt x="225266" y="98734"/>
                    <a:pt x="250031" y="64444"/>
                  </a:cubicBezTo>
                  <a:cubicBezTo>
                    <a:pt x="271939" y="33964"/>
                    <a:pt x="300514" y="9199"/>
                    <a:pt x="339566" y="7294"/>
                  </a:cubicBezTo>
                  <a:cubicBezTo>
                    <a:pt x="379571" y="5389"/>
                    <a:pt x="419576" y="21581"/>
                    <a:pt x="438626" y="58729"/>
                  </a:cubicBezTo>
                  <a:cubicBezTo>
                    <a:pt x="453866" y="88256"/>
                    <a:pt x="452914" y="120641"/>
                    <a:pt x="443389" y="151121"/>
                  </a:cubicBezTo>
                  <a:close/>
                </a:path>
              </a:pathLst>
            </a:custGeom>
            <a:solidFill>
              <a:srgbClr val="FFFFFF"/>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3283566558"/>
      </p:ext>
    </p:extLst>
  </p:cSld>
  <p:clrMapOvr>
    <a:masterClrMapping/>
  </p:clrMapOvr>
  <p:extLst>
    <p:ext uri="{DCECCB84-F9BA-43D5-87BE-67443E8EF086}">
      <p15:sldGuideLst xmlns:p15="http://schemas.microsoft.com/office/powerpoint/2012/main"/>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Title Slide 6c">
    <p:bg>
      <p:bgPr>
        <a:solidFill>
          <a:schemeClr val="accent4"/>
        </a:solidFill>
        <a:effectLst/>
      </p:bgPr>
    </p:bg>
    <p:spTree>
      <p:nvGrpSpPr>
        <p:cNvPr id="1" name=""/>
        <p:cNvGrpSpPr/>
        <p:nvPr/>
      </p:nvGrpSpPr>
      <p:grpSpPr>
        <a:xfrm>
          <a:off x="0" y="0"/>
          <a:ext cx="0" cy="0"/>
          <a:chOff x="0" y="0"/>
          <a:chExt cx="0" cy="0"/>
        </a:xfrm>
      </p:grpSpPr>
      <p:sp>
        <p:nvSpPr>
          <p:cNvPr id="33" name="Picture Placeholder 18">
            <a:extLst>
              <a:ext uri="{FF2B5EF4-FFF2-40B4-BE49-F238E27FC236}">
                <a16:creationId xmlns:a16="http://schemas.microsoft.com/office/drawing/2014/main" id="{3A966515-C64B-E7BB-1198-D99D16DE65B4}"/>
              </a:ext>
            </a:extLst>
          </p:cNvPr>
          <p:cNvSpPr>
            <a:spLocks noGrp="1"/>
          </p:cNvSpPr>
          <p:nvPr>
            <p:ph type="pic" sz="quarter" idx="10" hasCustomPrompt="1"/>
          </p:nvPr>
        </p:nvSpPr>
        <p:spPr>
          <a:xfrm>
            <a:off x="1343473" y="1"/>
            <a:ext cx="10877102" cy="2931886"/>
          </a:xfrm>
          <a:custGeom>
            <a:avLst/>
            <a:gdLst>
              <a:gd name="connsiteX0" fmla="*/ 0 w 6888162"/>
              <a:gd name="connsiteY0" fmla="*/ 0 h 6858000"/>
              <a:gd name="connsiteX1" fmla="*/ 6888162 w 6888162"/>
              <a:gd name="connsiteY1" fmla="*/ 0 h 6858000"/>
              <a:gd name="connsiteX2" fmla="*/ 6888162 w 6888162"/>
              <a:gd name="connsiteY2" fmla="*/ 6858000 h 6858000"/>
              <a:gd name="connsiteX3" fmla="*/ 0 w 688816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88162" h="6858000">
                <a:moveTo>
                  <a:pt x="0" y="0"/>
                </a:moveTo>
                <a:lnTo>
                  <a:pt x="6888162" y="0"/>
                </a:lnTo>
                <a:lnTo>
                  <a:pt x="6888162" y="6858000"/>
                </a:lnTo>
                <a:lnTo>
                  <a:pt x="0" y="6858000"/>
                </a:lnTo>
                <a:close/>
              </a:path>
            </a:pathLst>
          </a:custGeom>
          <a:solidFill>
            <a:schemeClr val="bg1">
              <a:lumMod val="85000"/>
            </a:schemeClr>
          </a:solidFill>
        </p:spPr>
        <p:txBody>
          <a:bodyPr wrap="square">
            <a:noAutofit/>
          </a:bodyPr>
          <a:lstStyle>
            <a:lvl1pPr>
              <a:defRPr>
                <a:solidFill>
                  <a:schemeClr val="tx1">
                    <a:lumMod val="50000"/>
                    <a:lumOff val="50000"/>
                  </a:schemeClr>
                </a:solidFill>
              </a:defRPr>
            </a:lvl1pPr>
          </a:lstStyle>
          <a:p>
            <a:r>
              <a:rPr lang="de-DE"/>
              <a:t>Insert Picture and send </a:t>
            </a:r>
            <a:r>
              <a:rPr lang="de-DE" err="1"/>
              <a:t>to</a:t>
            </a:r>
            <a:r>
              <a:rPr lang="de-DE"/>
              <a:t> back</a:t>
            </a:r>
          </a:p>
        </p:txBody>
      </p:sp>
      <p:sp>
        <p:nvSpPr>
          <p:cNvPr id="19" name="Text Placeholder 8">
            <a:extLst>
              <a:ext uri="{FF2B5EF4-FFF2-40B4-BE49-F238E27FC236}">
                <a16:creationId xmlns:a16="http://schemas.microsoft.com/office/drawing/2014/main" id="{DE3C410B-B58E-46DB-B5F0-7F515E223DD9}"/>
              </a:ext>
            </a:extLst>
          </p:cNvPr>
          <p:cNvSpPr>
            <a:spLocks noGrp="1"/>
          </p:cNvSpPr>
          <p:nvPr>
            <p:ph type="body" sz="quarter" idx="12" hasCustomPrompt="1"/>
          </p:nvPr>
        </p:nvSpPr>
        <p:spPr>
          <a:xfrm>
            <a:off x="1343473" y="5498477"/>
            <a:ext cx="10440540" cy="215444"/>
          </a:xfrm>
        </p:spPr>
        <p:txBody>
          <a:bodyPr vert="horz" wrap="square" lIns="18000" tIns="0" rIns="0" bIns="0" rtlCol="0" anchor="t" anchorCtr="0">
            <a:spAutoFit/>
          </a:bodyPr>
          <a:lstStyle>
            <a:lvl1pPr>
              <a:defRPr lang="en-US" sz="1400" dirty="0">
                <a:solidFill>
                  <a:schemeClr val="bg1"/>
                </a:solidFill>
                <a:latin typeface="Ubuntu Light" panose="020B0304030602030204" pitchFamily="34" charset="0"/>
              </a:defRPr>
            </a:lvl1pPr>
          </a:lstStyle>
          <a:p>
            <a:pPr lvl="0"/>
            <a:r>
              <a:rPr lang="en-US"/>
              <a:t>Optional: Click to insert name</a:t>
            </a:r>
          </a:p>
        </p:txBody>
      </p:sp>
      <p:sp>
        <p:nvSpPr>
          <p:cNvPr id="6" name="Subtitle">
            <a:extLst>
              <a:ext uri="{FF2B5EF4-FFF2-40B4-BE49-F238E27FC236}">
                <a16:creationId xmlns:a16="http://schemas.microsoft.com/office/drawing/2014/main" id="{A6C182ED-7FBB-D436-05D8-96E184F17BD0}"/>
              </a:ext>
            </a:extLst>
          </p:cNvPr>
          <p:cNvSpPr>
            <a:spLocks noGrp="1"/>
          </p:cNvSpPr>
          <p:nvPr>
            <p:ph type="subTitle" idx="1"/>
          </p:nvPr>
        </p:nvSpPr>
        <p:spPr>
          <a:xfrm>
            <a:off x="1343473" y="5082209"/>
            <a:ext cx="10440540" cy="246221"/>
          </a:xfrm>
          <a:prstGeom prst="rect">
            <a:avLst/>
          </a:prstGeom>
        </p:spPr>
        <p:txBody>
          <a:bodyPr wrap="square" lIns="18000" tIns="0" rIns="0" anchor="t" anchorCtr="0">
            <a:spAutoFit/>
          </a:bodyPr>
          <a:lstStyle>
            <a:lvl1pPr marL="0" indent="0" algn="l">
              <a:buNone/>
              <a:defRPr sz="1600">
                <a:solidFill>
                  <a:schemeClr val="bg1"/>
                </a:solidFill>
                <a:latin typeface="Ubuntu Light" panose="020B0304030602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7" name="Title">
            <a:extLst>
              <a:ext uri="{FF2B5EF4-FFF2-40B4-BE49-F238E27FC236}">
                <a16:creationId xmlns:a16="http://schemas.microsoft.com/office/drawing/2014/main" id="{46ABBE1C-3373-50D9-4152-CA1AC4A5E7F0}"/>
              </a:ext>
            </a:extLst>
          </p:cNvPr>
          <p:cNvSpPr>
            <a:spLocks noGrp="1"/>
          </p:cNvSpPr>
          <p:nvPr>
            <p:ph type="ctrTitle"/>
          </p:nvPr>
        </p:nvSpPr>
        <p:spPr>
          <a:xfrm>
            <a:off x="1343473" y="3429000"/>
            <a:ext cx="10440540" cy="1580003"/>
          </a:xfrm>
        </p:spPr>
        <p:txBody>
          <a:bodyPr wrap="square" lIns="0" tIns="0" rIns="0" bIns="0" anchor="b" anchorCtr="0">
            <a:noAutofit/>
          </a:bodyPr>
          <a:lstStyle>
            <a:lvl1pPr algn="l">
              <a:lnSpc>
                <a:spcPct val="90000"/>
              </a:lnSpc>
              <a:tabLst>
                <a:tab pos="1258888" algn="l"/>
              </a:tabLst>
              <a:defRPr sz="5400" b="0" cap="none" baseline="0">
                <a:solidFill>
                  <a:schemeClr val="bg1"/>
                </a:solidFill>
                <a:latin typeface="+mj-lt"/>
              </a:defRPr>
            </a:lvl1pPr>
          </a:lstStyle>
          <a:p>
            <a:r>
              <a:rPr lang="en-US"/>
              <a:t>Click to edit Master title style</a:t>
            </a:r>
            <a:endParaRPr lang="en-GB"/>
          </a:p>
        </p:txBody>
      </p:sp>
      <p:grpSp>
        <p:nvGrpSpPr>
          <p:cNvPr id="8" name="Group 2">
            <a:extLst>
              <a:ext uri="{FF2B5EF4-FFF2-40B4-BE49-F238E27FC236}">
                <a16:creationId xmlns:a16="http://schemas.microsoft.com/office/drawing/2014/main" id="{C6036FEE-55DE-70FD-8023-666A176E56D8}"/>
              </a:ext>
            </a:extLst>
          </p:cNvPr>
          <p:cNvGrpSpPr>
            <a:grpSpLocks noChangeAspect="1"/>
          </p:cNvGrpSpPr>
          <p:nvPr userDrawn="1"/>
        </p:nvGrpSpPr>
        <p:grpSpPr>
          <a:xfrm>
            <a:off x="1343473" y="6021288"/>
            <a:ext cx="1872000" cy="420870"/>
            <a:chOff x="5094083" y="5360390"/>
            <a:chExt cx="3039349" cy="683316"/>
          </a:xfrm>
        </p:grpSpPr>
        <p:sp>
          <p:nvSpPr>
            <p:cNvPr id="9" name="Freeform: Shape 4">
              <a:extLst>
                <a:ext uri="{FF2B5EF4-FFF2-40B4-BE49-F238E27FC236}">
                  <a16:creationId xmlns:a16="http://schemas.microsoft.com/office/drawing/2014/main" id="{B1ED800D-0360-E693-191D-220DFE10BEC2}"/>
                </a:ext>
              </a:extLst>
            </p:cNvPr>
            <p:cNvSpPr/>
            <p:nvPr/>
          </p:nvSpPr>
          <p:spPr>
            <a:xfrm>
              <a:off x="5094083" y="5369283"/>
              <a:ext cx="2467942" cy="674423"/>
            </a:xfrm>
            <a:custGeom>
              <a:avLst/>
              <a:gdLst>
                <a:gd name="connsiteX0" fmla="*/ 3092291 w 3171825"/>
                <a:gd name="connsiteY0" fmla="*/ 287179 h 866775"/>
                <a:gd name="connsiteX1" fmla="*/ 3059907 w 3171825"/>
                <a:gd name="connsiteY1" fmla="*/ 211931 h 866775"/>
                <a:gd name="connsiteX2" fmla="*/ 3027521 w 3171825"/>
                <a:gd name="connsiteY2" fmla="*/ 218599 h 866775"/>
                <a:gd name="connsiteX3" fmla="*/ 2960846 w 3171825"/>
                <a:gd name="connsiteY3" fmla="*/ 507206 h 866775"/>
                <a:gd name="connsiteX4" fmla="*/ 2816066 w 3171825"/>
                <a:gd name="connsiteY4" fmla="*/ 178594 h 866775"/>
                <a:gd name="connsiteX5" fmla="*/ 2679859 w 3171825"/>
                <a:gd name="connsiteY5" fmla="*/ 440531 h 866775"/>
                <a:gd name="connsiteX6" fmla="*/ 2670334 w 3171825"/>
                <a:gd name="connsiteY6" fmla="*/ 319564 h 866775"/>
                <a:gd name="connsiteX7" fmla="*/ 2677001 w 3171825"/>
                <a:gd name="connsiteY7" fmla="*/ 254794 h 866775"/>
                <a:gd name="connsiteX8" fmla="*/ 2611279 w 3171825"/>
                <a:gd name="connsiteY8" fmla="*/ 209074 h 866775"/>
                <a:gd name="connsiteX9" fmla="*/ 2533174 w 3171825"/>
                <a:gd name="connsiteY9" fmla="*/ 510064 h 866775"/>
                <a:gd name="connsiteX10" fmla="*/ 2470309 w 3171825"/>
                <a:gd name="connsiteY10" fmla="*/ 292894 h 866775"/>
                <a:gd name="connsiteX11" fmla="*/ 2405539 w 3171825"/>
                <a:gd name="connsiteY11" fmla="*/ 208121 h 866775"/>
                <a:gd name="connsiteX12" fmla="*/ 2325529 w 3171825"/>
                <a:gd name="connsiteY12" fmla="*/ 494824 h 866775"/>
                <a:gd name="connsiteX13" fmla="*/ 2206466 w 3171825"/>
                <a:gd name="connsiteY13" fmla="*/ 211931 h 866775"/>
                <a:gd name="connsiteX14" fmla="*/ 2087404 w 3171825"/>
                <a:gd name="connsiteY14" fmla="*/ 479584 h 866775"/>
                <a:gd name="connsiteX15" fmla="*/ 1983581 w 3171825"/>
                <a:gd name="connsiteY15" fmla="*/ 178594 h 866775"/>
                <a:gd name="connsiteX16" fmla="*/ 1877854 w 3171825"/>
                <a:gd name="connsiteY16" fmla="*/ 391954 h 866775"/>
                <a:gd name="connsiteX17" fmla="*/ 1867376 w 3171825"/>
                <a:gd name="connsiteY17" fmla="*/ 390049 h 866775"/>
                <a:gd name="connsiteX18" fmla="*/ 1866424 w 3171825"/>
                <a:gd name="connsiteY18" fmla="*/ 327184 h 866775"/>
                <a:gd name="connsiteX19" fmla="*/ 1807369 w 3171825"/>
                <a:gd name="connsiteY19" fmla="*/ 202406 h 866775"/>
                <a:gd name="connsiteX20" fmla="*/ 1654969 w 3171825"/>
                <a:gd name="connsiteY20" fmla="*/ 512921 h 866775"/>
                <a:gd name="connsiteX21" fmla="*/ 1592104 w 3171825"/>
                <a:gd name="connsiteY21" fmla="*/ 483394 h 866775"/>
                <a:gd name="connsiteX22" fmla="*/ 1719739 w 3171825"/>
                <a:gd name="connsiteY22" fmla="*/ 306229 h 866775"/>
                <a:gd name="connsiteX23" fmla="*/ 1619726 w 3171825"/>
                <a:gd name="connsiteY23" fmla="*/ 202406 h 866775"/>
                <a:gd name="connsiteX24" fmla="*/ 1483519 w 3171825"/>
                <a:gd name="connsiteY24" fmla="*/ 369094 h 866775"/>
                <a:gd name="connsiteX25" fmla="*/ 1503521 w 3171825"/>
                <a:gd name="connsiteY25" fmla="*/ 473869 h 866775"/>
                <a:gd name="connsiteX26" fmla="*/ 1418749 w 3171825"/>
                <a:gd name="connsiteY26" fmla="*/ 512921 h 866775"/>
                <a:gd name="connsiteX27" fmla="*/ 1400651 w 3171825"/>
                <a:gd name="connsiteY27" fmla="*/ 274796 h 866775"/>
                <a:gd name="connsiteX28" fmla="*/ 1336834 w 3171825"/>
                <a:gd name="connsiteY28" fmla="*/ 326231 h 866775"/>
                <a:gd name="connsiteX29" fmla="*/ 1262539 w 3171825"/>
                <a:gd name="connsiteY29" fmla="*/ 479584 h 866775"/>
                <a:gd name="connsiteX30" fmla="*/ 1223486 w 3171825"/>
                <a:gd name="connsiteY30" fmla="*/ 421481 h 866775"/>
                <a:gd name="connsiteX31" fmla="*/ 1402556 w 3171825"/>
                <a:gd name="connsiteY31" fmla="*/ 250031 h 866775"/>
                <a:gd name="connsiteX32" fmla="*/ 1343501 w 3171825"/>
                <a:gd name="connsiteY32" fmla="*/ 192881 h 866775"/>
                <a:gd name="connsiteX33" fmla="*/ 1181576 w 3171825"/>
                <a:gd name="connsiteY33" fmla="*/ 290989 h 866775"/>
                <a:gd name="connsiteX34" fmla="*/ 1086326 w 3171825"/>
                <a:gd name="connsiteY34" fmla="*/ 385286 h 866775"/>
                <a:gd name="connsiteX35" fmla="*/ 1088231 w 3171825"/>
                <a:gd name="connsiteY35" fmla="*/ 358616 h 866775"/>
                <a:gd name="connsiteX36" fmla="*/ 974884 w 3171825"/>
                <a:gd name="connsiteY36" fmla="*/ 204311 h 866775"/>
                <a:gd name="connsiteX37" fmla="*/ 883444 w 3171825"/>
                <a:gd name="connsiteY37" fmla="*/ 273844 h 866775"/>
                <a:gd name="connsiteX38" fmla="*/ 846296 w 3171825"/>
                <a:gd name="connsiteY38" fmla="*/ 213836 h 866775"/>
                <a:gd name="connsiteX39" fmla="*/ 805339 w 3171825"/>
                <a:gd name="connsiteY39" fmla="*/ 224314 h 866775"/>
                <a:gd name="connsiteX40" fmla="*/ 814864 w 3171825"/>
                <a:gd name="connsiteY40" fmla="*/ 334804 h 866775"/>
                <a:gd name="connsiteX41" fmla="*/ 742474 w 3171825"/>
                <a:gd name="connsiteY41" fmla="*/ 520541 h 866775"/>
                <a:gd name="connsiteX42" fmla="*/ 691991 w 3171825"/>
                <a:gd name="connsiteY42" fmla="*/ 309086 h 866775"/>
                <a:gd name="connsiteX43" fmla="*/ 671989 w 3171825"/>
                <a:gd name="connsiteY43" fmla="*/ 305276 h 866775"/>
                <a:gd name="connsiteX44" fmla="*/ 621506 w 3171825"/>
                <a:gd name="connsiteY44" fmla="*/ 399574 h 866775"/>
                <a:gd name="connsiteX45" fmla="*/ 539591 w 3171825"/>
                <a:gd name="connsiteY45" fmla="*/ 512921 h 866775"/>
                <a:gd name="connsiteX46" fmla="*/ 495776 w 3171825"/>
                <a:gd name="connsiteY46" fmla="*/ 443389 h 866775"/>
                <a:gd name="connsiteX47" fmla="*/ 685324 w 3171825"/>
                <a:gd name="connsiteY47" fmla="*/ 278606 h 866775"/>
                <a:gd name="connsiteX48" fmla="*/ 627221 w 3171825"/>
                <a:gd name="connsiteY48" fmla="*/ 214789 h 866775"/>
                <a:gd name="connsiteX49" fmla="*/ 437674 w 3171825"/>
                <a:gd name="connsiteY49" fmla="*/ 355759 h 866775"/>
                <a:gd name="connsiteX50" fmla="*/ 237649 w 3171825"/>
                <a:gd name="connsiteY50" fmla="*/ 529114 h 866775"/>
                <a:gd name="connsiteX51" fmla="*/ 97631 w 3171825"/>
                <a:gd name="connsiteY51" fmla="*/ 313849 h 866775"/>
                <a:gd name="connsiteX52" fmla="*/ 261461 w 3171825"/>
                <a:gd name="connsiteY52" fmla="*/ 69056 h 866775"/>
                <a:gd name="connsiteX53" fmla="*/ 329089 w 3171825"/>
                <a:gd name="connsiteY53" fmla="*/ 181451 h 866775"/>
                <a:gd name="connsiteX54" fmla="*/ 410051 w 3171825"/>
                <a:gd name="connsiteY54" fmla="*/ 121444 h 866775"/>
                <a:gd name="connsiteX55" fmla="*/ 265271 w 3171825"/>
                <a:gd name="connsiteY55" fmla="*/ 7144 h 866775"/>
                <a:gd name="connsiteX56" fmla="*/ 7144 w 3171825"/>
                <a:gd name="connsiteY56" fmla="*/ 324326 h 866775"/>
                <a:gd name="connsiteX57" fmla="*/ 220504 w 3171825"/>
                <a:gd name="connsiteY57" fmla="*/ 601504 h 866775"/>
                <a:gd name="connsiteX58" fmla="*/ 425291 w 3171825"/>
                <a:gd name="connsiteY58" fmla="*/ 472916 h 866775"/>
                <a:gd name="connsiteX59" fmla="*/ 525304 w 3171825"/>
                <a:gd name="connsiteY59" fmla="*/ 576739 h 866775"/>
                <a:gd name="connsiteX60" fmla="*/ 646271 w 3171825"/>
                <a:gd name="connsiteY60" fmla="*/ 485299 h 866775"/>
                <a:gd name="connsiteX61" fmla="*/ 734854 w 3171825"/>
                <a:gd name="connsiteY61" fmla="*/ 576739 h 866775"/>
                <a:gd name="connsiteX62" fmla="*/ 812959 w 3171825"/>
                <a:gd name="connsiteY62" fmla="*/ 532924 h 866775"/>
                <a:gd name="connsiteX63" fmla="*/ 904399 w 3171825"/>
                <a:gd name="connsiteY63" fmla="*/ 810101 h 866775"/>
                <a:gd name="connsiteX64" fmla="*/ 882491 w 3171825"/>
                <a:gd name="connsiteY64" fmla="*/ 577691 h 866775"/>
                <a:gd name="connsiteX65" fmla="*/ 969169 w 3171825"/>
                <a:gd name="connsiteY65" fmla="*/ 267176 h 866775"/>
                <a:gd name="connsiteX66" fmla="*/ 1015841 w 3171825"/>
                <a:gd name="connsiteY66" fmla="*/ 359569 h 866775"/>
                <a:gd name="connsiteX67" fmla="*/ 1007269 w 3171825"/>
                <a:gd name="connsiteY67" fmla="*/ 440531 h 866775"/>
                <a:gd name="connsiteX68" fmla="*/ 900589 w 3171825"/>
                <a:gd name="connsiteY68" fmla="*/ 545306 h 866775"/>
                <a:gd name="connsiteX69" fmla="*/ 941546 w 3171825"/>
                <a:gd name="connsiteY69" fmla="*/ 577691 h 866775"/>
                <a:gd name="connsiteX70" fmla="*/ 1072039 w 3171825"/>
                <a:gd name="connsiteY70" fmla="*/ 449104 h 866775"/>
                <a:gd name="connsiteX71" fmla="*/ 1150144 w 3171825"/>
                <a:gd name="connsiteY71" fmla="*/ 390049 h 866775"/>
                <a:gd name="connsiteX72" fmla="*/ 1149191 w 3171825"/>
                <a:gd name="connsiteY72" fmla="*/ 415766 h 866775"/>
                <a:gd name="connsiteX73" fmla="*/ 1244441 w 3171825"/>
                <a:gd name="connsiteY73" fmla="*/ 550069 h 866775"/>
                <a:gd name="connsiteX74" fmla="*/ 1349216 w 3171825"/>
                <a:gd name="connsiteY74" fmla="*/ 469106 h 866775"/>
                <a:gd name="connsiteX75" fmla="*/ 1352074 w 3171825"/>
                <a:gd name="connsiteY75" fmla="*/ 547211 h 866775"/>
                <a:gd name="connsiteX76" fmla="*/ 1155859 w 3171825"/>
                <a:gd name="connsiteY76" fmla="*/ 754856 h 866775"/>
                <a:gd name="connsiteX77" fmla="*/ 1259681 w 3171825"/>
                <a:gd name="connsiteY77" fmla="*/ 864394 h 866775"/>
                <a:gd name="connsiteX78" fmla="*/ 1419701 w 3171825"/>
                <a:gd name="connsiteY78" fmla="*/ 569119 h 866775"/>
                <a:gd name="connsiteX79" fmla="*/ 1529239 w 3171825"/>
                <a:gd name="connsiteY79" fmla="*/ 518636 h 866775"/>
                <a:gd name="connsiteX80" fmla="*/ 1640681 w 3171825"/>
                <a:gd name="connsiteY80" fmla="*/ 576739 h 866775"/>
                <a:gd name="connsiteX81" fmla="*/ 1813084 w 3171825"/>
                <a:gd name="connsiteY81" fmla="*/ 459581 h 866775"/>
                <a:gd name="connsiteX82" fmla="*/ 1868329 w 3171825"/>
                <a:gd name="connsiteY82" fmla="*/ 576739 h 866775"/>
                <a:gd name="connsiteX83" fmla="*/ 1980724 w 3171825"/>
                <a:gd name="connsiteY83" fmla="*/ 273844 h 866775"/>
                <a:gd name="connsiteX84" fmla="*/ 2074069 w 3171825"/>
                <a:gd name="connsiteY84" fmla="*/ 601504 h 866775"/>
                <a:gd name="connsiteX85" fmla="*/ 2198846 w 3171825"/>
                <a:gd name="connsiteY85" fmla="*/ 312896 h 866775"/>
                <a:gd name="connsiteX86" fmla="*/ 2307432 w 3171825"/>
                <a:gd name="connsiteY86" fmla="*/ 576739 h 866775"/>
                <a:gd name="connsiteX87" fmla="*/ 2412207 w 3171825"/>
                <a:gd name="connsiteY87" fmla="*/ 428149 h 866775"/>
                <a:gd name="connsiteX88" fmla="*/ 2521744 w 3171825"/>
                <a:gd name="connsiteY88" fmla="*/ 576739 h 866775"/>
                <a:gd name="connsiteX89" fmla="*/ 2618899 w 3171825"/>
                <a:gd name="connsiteY89" fmla="*/ 486251 h 866775"/>
                <a:gd name="connsiteX90" fmla="*/ 2670334 w 3171825"/>
                <a:gd name="connsiteY90" fmla="*/ 576739 h 866775"/>
                <a:gd name="connsiteX91" fmla="*/ 2803684 w 3171825"/>
                <a:gd name="connsiteY91" fmla="*/ 274796 h 866775"/>
                <a:gd name="connsiteX92" fmla="*/ 2947511 w 3171825"/>
                <a:gd name="connsiteY92" fmla="*/ 576739 h 866775"/>
                <a:gd name="connsiteX93" fmla="*/ 3040857 w 3171825"/>
                <a:gd name="connsiteY93" fmla="*/ 474821 h 866775"/>
                <a:gd name="connsiteX94" fmla="*/ 3121819 w 3171825"/>
                <a:gd name="connsiteY94" fmla="*/ 576739 h 866775"/>
                <a:gd name="connsiteX95" fmla="*/ 3169444 w 3171825"/>
                <a:gd name="connsiteY95" fmla="*/ 550069 h 866775"/>
                <a:gd name="connsiteX96" fmla="*/ 3092291 w 3171825"/>
                <a:gd name="connsiteY96" fmla="*/ 287179 h 866775"/>
                <a:gd name="connsiteX97" fmla="*/ 1267301 w 3171825"/>
                <a:gd name="connsiteY97" fmla="*/ 806291 h 866775"/>
                <a:gd name="connsiteX98" fmla="*/ 1226344 w 3171825"/>
                <a:gd name="connsiteY98" fmla="*/ 751999 h 866775"/>
                <a:gd name="connsiteX99" fmla="*/ 1353026 w 3171825"/>
                <a:gd name="connsiteY99" fmla="*/ 597694 h 866775"/>
                <a:gd name="connsiteX100" fmla="*/ 1267301 w 3171825"/>
                <a:gd name="connsiteY100" fmla="*/ 806291 h 866775"/>
                <a:gd name="connsiteX101" fmla="*/ 1614964 w 3171825"/>
                <a:gd name="connsiteY101" fmla="*/ 257651 h 866775"/>
                <a:gd name="connsiteX102" fmla="*/ 1653064 w 3171825"/>
                <a:gd name="connsiteY102" fmla="*/ 315754 h 866775"/>
                <a:gd name="connsiteX103" fmla="*/ 1569244 w 3171825"/>
                <a:gd name="connsiteY103" fmla="*/ 438626 h 866775"/>
                <a:gd name="connsiteX104" fmla="*/ 1614964 w 3171825"/>
                <a:gd name="connsiteY104" fmla="*/ 257651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171825" h="866775">
                  <a:moveTo>
                    <a:pt x="3092291" y="287179"/>
                  </a:moveTo>
                  <a:cubicBezTo>
                    <a:pt x="3092291" y="241459"/>
                    <a:pt x="3089434" y="211931"/>
                    <a:pt x="3059907" y="211931"/>
                  </a:cubicBezTo>
                  <a:cubicBezTo>
                    <a:pt x="3046571" y="211931"/>
                    <a:pt x="3039904" y="214789"/>
                    <a:pt x="3027521" y="218599"/>
                  </a:cubicBezTo>
                  <a:cubicBezTo>
                    <a:pt x="3037999" y="371951"/>
                    <a:pt x="3003709" y="507206"/>
                    <a:pt x="2960846" y="507206"/>
                  </a:cubicBezTo>
                  <a:cubicBezTo>
                    <a:pt x="2905601" y="507206"/>
                    <a:pt x="2933224" y="178594"/>
                    <a:pt x="2816066" y="178594"/>
                  </a:cubicBezTo>
                  <a:cubicBezTo>
                    <a:pt x="2707482" y="178594"/>
                    <a:pt x="2692241" y="440531"/>
                    <a:pt x="2679859" y="440531"/>
                  </a:cubicBezTo>
                  <a:cubicBezTo>
                    <a:pt x="2671286" y="440531"/>
                    <a:pt x="2670334" y="371951"/>
                    <a:pt x="2670334" y="319564"/>
                  </a:cubicBezTo>
                  <a:cubicBezTo>
                    <a:pt x="2675096" y="294799"/>
                    <a:pt x="2677001" y="271939"/>
                    <a:pt x="2677001" y="254794"/>
                  </a:cubicBezTo>
                  <a:cubicBezTo>
                    <a:pt x="2677001" y="230029"/>
                    <a:pt x="2667476" y="188119"/>
                    <a:pt x="2611279" y="209074"/>
                  </a:cubicBezTo>
                  <a:cubicBezTo>
                    <a:pt x="2613184" y="396716"/>
                    <a:pt x="2576036" y="510064"/>
                    <a:pt x="2533174" y="510064"/>
                  </a:cubicBezTo>
                  <a:cubicBezTo>
                    <a:pt x="2471261" y="510064"/>
                    <a:pt x="2470309" y="340519"/>
                    <a:pt x="2470309" y="292894"/>
                  </a:cubicBezTo>
                  <a:cubicBezTo>
                    <a:pt x="2470309" y="247174"/>
                    <a:pt x="2473166" y="186214"/>
                    <a:pt x="2405539" y="208121"/>
                  </a:cubicBezTo>
                  <a:cubicBezTo>
                    <a:pt x="2395061" y="371951"/>
                    <a:pt x="2352199" y="494824"/>
                    <a:pt x="2325529" y="494824"/>
                  </a:cubicBezTo>
                  <a:cubicBezTo>
                    <a:pt x="2285524" y="494824"/>
                    <a:pt x="2293144" y="211931"/>
                    <a:pt x="2206466" y="211931"/>
                  </a:cubicBezTo>
                  <a:cubicBezTo>
                    <a:pt x="2128361" y="211931"/>
                    <a:pt x="2103596" y="479584"/>
                    <a:pt x="2087404" y="479584"/>
                  </a:cubicBezTo>
                  <a:cubicBezTo>
                    <a:pt x="2057876" y="479584"/>
                    <a:pt x="2096929" y="178594"/>
                    <a:pt x="1983581" y="178594"/>
                  </a:cubicBezTo>
                  <a:cubicBezTo>
                    <a:pt x="1924526" y="178594"/>
                    <a:pt x="1900714" y="279559"/>
                    <a:pt x="1877854" y="391954"/>
                  </a:cubicBezTo>
                  <a:cubicBezTo>
                    <a:pt x="1873091" y="413861"/>
                    <a:pt x="1868329" y="414814"/>
                    <a:pt x="1867376" y="390049"/>
                  </a:cubicBezTo>
                  <a:cubicBezTo>
                    <a:pt x="1866424" y="370046"/>
                    <a:pt x="1866424" y="347186"/>
                    <a:pt x="1866424" y="327184"/>
                  </a:cubicBezTo>
                  <a:cubicBezTo>
                    <a:pt x="1894999" y="213836"/>
                    <a:pt x="1859756" y="171926"/>
                    <a:pt x="1807369" y="202406"/>
                  </a:cubicBezTo>
                  <a:cubicBezTo>
                    <a:pt x="1824514" y="411004"/>
                    <a:pt x="1728311" y="512921"/>
                    <a:pt x="1654969" y="512921"/>
                  </a:cubicBezTo>
                  <a:cubicBezTo>
                    <a:pt x="1628299" y="512921"/>
                    <a:pt x="1607344" y="501491"/>
                    <a:pt x="1592104" y="483394"/>
                  </a:cubicBezTo>
                  <a:cubicBezTo>
                    <a:pt x="1680686" y="429101"/>
                    <a:pt x="1719739" y="367189"/>
                    <a:pt x="1719739" y="306229"/>
                  </a:cubicBezTo>
                  <a:cubicBezTo>
                    <a:pt x="1719739" y="240506"/>
                    <a:pt x="1681639" y="202406"/>
                    <a:pt x="1619726" y="202406"/>
                  </a:cubicBezTo>
                  <a:cubicBezTo>
                    <a:pt x="1532096" y="202406"/>
                    <a:pt x="1483519" y="292894"/>
                    <a:pt x="1483519" y="369094"/>
                  </a:cubicBezTo>
                  <a:cubicBezTo>
                    <a:pt x="1483519" y="410051"/>
                    <a:pt x="1491139" y="445294"/>
                    <a:pt x="1503521" y="473869"/>
                  </a:cubicBezTo>
                  <a:cubicBezTo>
                    <a:pt x="1473041" y="488156"/>
                    <a:pt x="1445419" y="500539"/>
                    <a:pt x="1418749" y="512921"/>
                  </a:cubicBezTo>
                  <a:cubicBezTo>
                    <a:pt x="1416844" y="433864"/>
                    <a:pt x="1407319" y="350996"/>
                    <a:pt x="1400651" y="274796"/>
                  </a:cubicBezTo>
                  <a:cubicBezTo>
                    <a:pt x="1353979" y="262414"/>
                    <a:pt x="1340644" y="284321"/>
                    <a:pt x="1336834" y="326231"/>
                  </a:cubicBezTo>
                  <a:cubicBezTo>
                    <a:pt x="1328261" y="420529"/>
                    <a:pt x="1293971" y="479584"/>
                    <a:pt x="1262539" y="479584"/>
                  </a:cubicBezTo>
                  <a:cubicBezTo>
                    <a:pt x="1239679" y="479584"/>
                    <a:pt x="1225391" y="451009"/>
                    <a:pt x="1223486" y="421481"/>
                  </a:cubicBezTo>
                  <a:cubicBezTo>
                    <a:pt x="1214914" y="270034"/>
                    <a:pt x="1337786" y="228124"/>
                    <a:pt x="1402556" y="250031"/>
                  </a:cubicBezTo>
                  <a:cubicBezTo>
                    <a:pt x="1415891" y="216694"/>
                    <a:pt x="1401604" y="192881"/>
                    <a:pt x="1343501" y="192881"/>
                  </a:cubicBezTo>
                  <a:cubicBezTo>
                    <a:pt x="1273016" y="192881"/>
                    <a:pt x="1220629" y="235744"/>
                    <a:pt x="1181576" y="290989"/>
                  </a:cubicBezTo>
                  <a:cubicBezTo>
                    <a:pt x="1155859" y="327184"/>
                    <a:pt x="1126331" y="353854"/>
                    <a:pt x="1086326" y="385286"/>
                  </a:cubicBezTo>
                  <a:cubicBezTo>
                    <a:pt x="1087279" y="375761"/>
                    <a:pt x="1088231" y="367189"/>
                    <a:pt x="1088231" y="358616"/>
                  </a:cubicBezTo>
                  <a:cubicBezTo>
                    <a:pt x="1088231" y="251936"/>
                    <a:pt x="1030129" y="204311"/>
                    <a:pt x="974884" y="204311"/>
                  </a:cubicBezTo>
                  <a:cubicBezTo>
                    <a:pt x="929164" y="204311"/>
                    <a:pt x="900589" y="231934"/>
                    <a:pt x="883444" y="273844"/>
                  </a:cubicBezTo>
                  <a:cubicBezTo>
                    <a:pt x="879634" y="231934"/>
                    <a:pt x="871061" y="213836"/>
                    <a:pt x="846296" y="213836"/>
                  </a:cubicBezTo>
                  <a:cubicBezTo>
                    <a:pt x="835819" y="213836"/>
                    <a:pt x="821531" y="216694"/>
                    <a:pt x="805339" y="224314"/>
                  </a:cubicBezTo>
                  <a:cubicBezTo>
                    <a:pt x="812959" y="248126"/>
                    <a:pt x="814864" y="300514"/>
                    <a:pt x="814864" y="334804"/>
                  </a:cubicBezTo>
                  <a:cubicBezTo>
                    <a:pt x="814864" y="463391"/>
                    <a:pt x="777716" y="520541"/>
                    <a:pt x="742474" y="520541"/>
                  </a:cubicBezTo>
                  <a:cubicBezTo>
                    <a:pt x="701516" y="520541"/>
                    <a:pt x="695801" y="368141"/>
                    <a:pt x="691991" y="309086"/>
                  </a:cubicBezTo>
                  <a:cubicBezTo>
                    <a:pt x="687229" y="307181"/>
                    <a:pt x="681514" y="305276"/>
                    <a:pt x="671989" y="305276"/>
                  </a:cubicBezTo>
                  <a:cubicBezTo>
                    <a:pt x="635794" y="305276"/>
                    <a:pt x="631031" y="354806"/>
                    <a:pt x="621506" y="399574"/>
                  </a:cubicBezTo>
                  <a:cubicBezTo>
                    <a:pt x="611029" y="450056"/>
                    <a:pt x="582454" y="512921"/>
                    <a:pt x="539591" y="512921"/>
                  </a:cubicBezTo>
                  <a:cubicBezTo>
                    <a:pt x="513874" y="512921"/>
                    <a:pt x="497681" y="488156"/>
                    <a:pt x="495776" y="443389"/>
                  </a:cubicBezTo>
                  <a:cubicBezTo>
                    <a:pt x="491966" y="352901"/>
                    <a:pt x="567214" y="245269"/>
                    <a:pt x="685324" y="278606"/>
                  </a:cubicBezTo>
                  <a:cubicBezTo>
                    <a:pt x="700564" y="242411"/>
                    <a:pt x="676751" y="214789"/>
                    <a:pt x="627221" y="214789"/>
                  </a:cubicBezTo>
                  <a:cubicBezTo>
                    <a:pt x="540544" y="214789"/>
                    <a:pt x="469106" y="279559"/>
                    <a:pt x="437674" y="355759"/>
                  </a:cubicBezTo>
                  <a:cubicBezTo>
                    <a:pt x="406241" y="426244"/>
                    <a:pt x="350996" y="529114"/>
                    <a:pt x="237649" y="529114"/>
                  </a:cubicBezTo>
                  <a:cubicBezTo>
                    <a:pt x="157639" y="529114"/>
                    <a:pt x="97631" y="459581"/>
                    <a:pt x="97631" y="313849"/>
                  </a:cubicBezTo>
                  <a:cubicBezTo>
                    <a:pt x="97631" y="188119"/>
                    <a:pt x="176689" y="69056"/>
                    <a:pt x="261461" y="69056"/>
                  </a:cubicBezTo>
                  <a:cubicBezTo>
                    <a:pt x="320516" y="69056"/>
                    <a:pt x="333851" y="127159"/>
                    <a:pt x="329089" y="181451"/>
                  </a:cubicBezTo>
                  <a:cubicBezTo>
                    <a:pt x="359569" y="206216"/>
                    <a:pt x="410051" y="183356"/>
                    <a:pt x="410051" y="121444"/>
                  </a:cubicBezTo>
                  <a:cubicBezTo>
                    <a:pt x="410051" y="79534"/>
                    <a:pt x="375761" y="7144"/>
                    <a:pt x="265271" y="7144"/>
                  </a:cubicBezTo>
                  <a:cubicBezTo>
                    <a:pt x="128111" y="7144"/>
                    <a:pt x="7144" y="144304"/>
                    <a:pt x="7144" y="324326"/>
                  </a:cubicBezTo>
                  <a:cubicBezTo>
                    <a:pt x="7144" y="498634"/>
                    <a:pt x="95726" y="601504"/>
                    <a:pt x="220504" y="601504"/>
                  </a:cubicBezTo>
                  <a:cubicBezTo>
                    <a:pt x="299561" y="601504"/>
                    <a:pt x="373856" y="556736"/>
                    <a:pt x="425291" y="472916"/>
                  </a:cubicBezTo>
                  <a:cubicBezTo>
                    <a:pt x="438626" y="545306"/>
                    <a:pt x="488156" y="576739"/>
                    <a:pt x="525304" y="576739"/>
                  </a:cubicBezTo>
                  <a:cubicBezTo>
                    <a:pt x="585311" y="576739"/>
                    <a:pt x="624364" y="537686"/>
                    <a:pt x="646271" y="485299"/>
                  </a:cubicBezTo>
                  <a:cubicBezTo>
                    <a:pt x="659606" y="537686"/>
                    <a:pt x="688181" y="576739"/>
                    <a:pt x="734854" y="576739"/>
                  </a:cubicBezTo>
                  <a:cubicBezTo>
                    <a:pt x="768191" y="576739"/>
                    <a:pt x="793909" y="559594"/>
                    <a:pt x="812959" y="532924"/>
                  </a:cubicBezTo>
                  <a:cubicBezTo>
                    <a:pt x="805339" y="716756"/>
                    <a:pt x="795814" y="832961"/>
                    <a:pt x="904399" y="810101"/>
                  </a:cubicBezTo>
                  <a:cubicBezTo>
                    <a:pt x="887254" y="757714"/>
                    <a:pt x="882491" y="663416"/>
                    <a:pt x="882491" y="577691"/>
                  </a:cubicBezTo>
                  <a:cubicBezTo>
                    <a:pt x="882491" y="344329"/>
                    <a:pt x="920591" y="267176"/>
                    <a:pt x="969169" y="267176"/>
                  </a:cubicBezTo>
                  <a:cubicBezTo>
                    <a:pt x="1004411" y="267176"/>
                    <a:pt x="1015841" y="311944"/>
                    <a:pt x="1015841" y="359569"/>
                  </a:cubicBezTo>
                  <a:cubicBezTo>
                    <a:pt x="1015841" y="385286"/>
                    <a:pt x="1012984" y="413861"/>
                    <a:pt x="1007269" y="440531"/>
                  </a:cubicBezTo>
                  <a:cubicBezTo>
                    <a:pt x="948214" y="477679"/>
                    <a:pt x="900589" y="507206"/>
                    <a:pt x="900589" y="545306"/>
                  </a:cubicBezTo>
                  <a:cubicBezTo>
                    <a:pt x="900589" y="574834"/>
                    <a:pt x="922496" y="577691"/>
                    <a:pt x="941546" y="577691"/>
                  </a:cubicBezTo>
                  <a:cubicBezTo>
                    <a:pt x="987266" y="577691"/>
                    <a:pt x="1041559" y="532924"/>
                    <a:pt x="1072039" y="449104"/>
                  </a:cubicBezTo>
                  <a:cubicBezTo>
                    <a:pt x="1098709" y="432911"/>
                    <a:pt x="1125379" y="414814"/>
                    <a:pt x="1150144" y="390049"/>
                  </a:cubicBezTo>
                  <a:cubicBezTo>
                    <a:pt x="1149191" y="398621"/>
                    <a:pt x="1149191" y="407194"/>
                    <a:pt x="1149191" y="415766"/>
                  </a:cubicBezTo>
                  <a:cubicBezTo>
                    <a:pt x="1149191" y="499586"/>
                    <a:pt x="1185386" y="550069"/>
                    <a:pt x="1244441" y="550069"/>
                  </a:cubicBezTo>
                  <a:cubicBezTo>
                    <a:pt x="1290161" y="550069"/>
                    <a:pt x="1324451" y="517684"/>
                    <a:pt x="1349216" y="469106"/>
                  </a:cubicBezTo>
                  <a:cubicBezTo>
                    <a:pt x="1351121" y="496729"/>
                    <a:pt x="1352074" y="523399"/>
                    <a:pt x="1352074" y="547211"/>
                  </a:cubicBezTo>
                  <a:cubicBezTo>
                    <a:pt x="1258729" y="590074"/>
                    <a:pt x="1155859" y="633889"/>
                    <a:pt x="1155859" y="754856"/>
                  </a:cubicBezTo>
                  <a:cubicBezTo>
                    <a:pt x="1155859" y="817721"/>
                    <a:pt x="1201579" y="864394"/>
                    <a:pt x="1259681" y="864394"/>
                  </a:cubicBezTo>
                  <a:cubicBezTo>
                    <a:pt x="1389221" y="864394"/>
                    <a:pt x="1418749" y="728186"/>
                    <a:pt x="1419701" y="569119"/>
                  </a:cubicBezTo>
                  <a:cubicBezTo>
                    <a:pt x="1461611" y="551021"/>
                    <a:pt x="1493044" y="536734"/>
                    <a:pt x="1529239" y="518636"/>
                  </a:cubicBezTo>
                  <a:cubicBezTo>
                    <a:pt x="1560671" y="557689"/>
                    <a:pt x="1602581" y="576739"/>
                    <a:pt x="1640681" y="576739"/>
                  </a:cubicBezTo>
                  <a:cubicBezTo>
                    <a:pt x="1714024" y="576739"/>
                    <a:pt x="1768316" y="537686"/>
                    <a:pt x="1813084" y="459581"/>
                  </a:cubicBezTo>
                  <a:cubicBezTo>
                    <a:pt x="1820704" y="519589"/>
                    <a:pt x="1835944" y="576739"/>
                    <a:pt x="1868329" y="576739"/>
                  </a:cubicBezTo>
                  <a:cubicBezTo>
                    <a:pt x="1926431" y="576739"/>
                    <a:pt x="1937861" y="273844"/>
                    <a:pt x="1980724" y="273844"/>
                  </a:cubicBezTo>
                  <a:cubicBezTo>
                    <a:pt x="2014061" y="273844"/>
                    <a:pt x="1986439" y="601504"/>
                    <a:pt x="2074069" y="601504"/>
                  </a:cubicBezTo>
                  <a:cubicBezTo>
                    <a:pt x="2148364" y="601504"/>
                    <a:pt x="2162651" y="312896"/>
                    <a:pt x="2198846" y="312896"/>
                  </a:cubicBezTo>
                  <a:cubicBezTo>
                    <a:pt x="2224564" y="312896"/>
                    <a:pt x="2226469" y="576739"/>
                    <a:pt x="2307432" y="576739"/>
                  </a:cubicBezTo>
                  <a:cubicBezTo>
                    <a:pt x="2347436" y="576739"/>
                    <a:pt x="2390299" y="529114"/>
                    <a:pt x="2412207" y="428149"/>
                  </a:cubicBezTo>
                  <a:cubicBezTo>
                    <a:pt x="2422684" y="494824"/>
                    <a:pt x="2456021" y="576739"/>
                    <a:pt x="2521744" y="576739"/>
                  </a:cubicBezTo>
                  <a:cubicBezTo>
                    <a:pt x="2559844" y="576739"/>
                    <a:pt x="2593182" y="537686"/>
                    <a:pt x="2618899" y="486251"/>
                  </a:cubicBezTo>
                  <a:cubicBezTo>
                    <a:pt x="2625566" y="539591"/>
                    <a:pt x="2640807" y="576739"/>
                    <a:pt x="2670334" y="576739"/>
                  </a:cubicBezTo>
                  <a:cubicBezTo>
                    <a:pt x="2746534" y="576739"/>
                    <a:pt x="2743676" y="274796"/>
                    <a:pt x="2803684" y="274796"/>
                  </a:cubicBezTo>
                  <a:cubicBezTo>
                    <a:pt x="2850357" y="274796"/>
                    <a:pt x="2836069" y="576739"/>
                    <a:pt x="2947511" y="576739"/>
                  </a:cubicBezTo>
                  <a:cubicBezTo>
                    <a:pt x="3000851" y="576739"/>
                    <a:pt x="3025616" y="531971"/>
                    <a:pt x="3040857" y="474821"/>
                  </a:cubicBezTo>
                  <a:cubicBezTo>
                    <a:pt x="3061811" y="558641"/>
                    <a:pt x="3094196" y="576739"/>
                    <a:pt x="3121819" y="576739"/>
                  </a:cubicBezTo>
                  <a:cubicBezTo>
                    <a:pt x="3138964" y="576739"/>
                    <a:pt x="3152299" y="571024"/>
                    <a:pt x="3169444" y="550069"/>
                  </a:cubicBezTo>
                  <a:cubicBezTo>
                    <a:pt x="3085624" y="511969"/>
                    <a:pt x="3092291" y="375761"/>
                    <a:pt x="3092291" y="287179"/>
                  </a:cubicBezTo>
                  <a:close/>
                  <a:moveTo>
                    <a:pt x="1267301" y="806291"/>
                  </a:moveTo>
                  <a:cubicBezTo>
                    <a:pt x="1240631" y="806291"/>
                    <a:pt x="1226344" y="780574"/>
                    <a:pt x="1226344" y="751999"/>
                  </a:cubicBezTo>
                  <a:cubicBezTo>
                    <a:pt x="1226344" y="674846"/>
                    <a:pt x="1283494" y="632936"/>
                    <a:pt x="1353026" y="597694"/>
                  </a:cubicBezTo>
                  <a:cubicBezTo>
                    <a:pt x="1349216" y="768191"/>
                    <a:pt x="1310164" y="806291"/>
                    <a:pt x="1267301" y="806291"/>
                  </a:cubicBezTo>
                  <a:close/>
                  <a:moveTo>
                    <a:pt x="1614964" y="257651"/>
                  </a:moveTo>
                  <a:cubicBezTo>
                    <a:pt x="1640681" y="257651"/>
                    <a:pt x="1655921" y="281464"/>
                    <a:pt x="1653064" y="315754"/>
                  </a:cubicBezTo>
                  <a:cubicBezTo>
                    <a:pt x="1650206" y="355759"/>
                    <a:pt x="1620679" y="402431"/>
                    <a:pt x="1569244" y="438626"/>
                  </a:cubicBezTo>
                  <a:cubicBezTo>
                    <a:pt x="1543526" y="362426"/>
                    <a:pt x="1563529" y="257651"/>
                    <a:pt x="1614964" y="257651"/>
                  </a:cubicBezTo>
                  <a:close/>
                </a:path>
              </a:pathLst>
            </a:custGeom>
            <a:solidFill>
              <a:srgbClr val="FFFFFF"/>
            </a:solidFill>
            <a:ln w="9525" cap="flat">
              <a:noFill/>
              <a:prstDash val="solid"/>
              <a:miter/>
            </a:ln>
          </p:spPr>
          <p:txBody>
            <a:bodyPr rtlCol="0" anchor="ctr"/>
            <a:lstStyle/>
            <a:p>
              <a:endParaRPr lang="en-US" sz="1800"/>
            </a:p>
          </p:txBody>
        </p:sp>
        <p:sp>
          <p:nvSpPr>
            <p:cNvPr id="10" name="Freeform: Shape 5">
              <a:extLst>
                <a:ext uri="{FF2B5EF4-FFF2-40B4-BE49-F238E27FC236}">
                  <a16:creationId xmlns:a16="http://schemas.microsoft.com/office/drawing/2014/main" id="{95F4CCB2-170A-19BE-C942-B19098270C42}"/>
                </a:ext>
              </a:extLst>
            </p:cNvPr>
            <p:cNvSpPr/>
            <p:nvPr/>
          </p:nvSpPr>
          <p:spPr>
            <a:xfrm>
              <a:off x="6953539" y="5402609"/>
              <a:ext cx="74112" cy="81524"/>
            </a:xfrm>
            <a:custGeom>
              <a:avLst/>
              <a:gdLst>
                <a:gd name="connsiteX0" fmla="*/ 51942 w 95250"/>
                <a:gd name="connsiteY0" fmla="*/ 99569 h 104775"/>
                <a:gd name="connsiteX1" fmla="*/ 93853 w 95250"/>
                <a:gd name="connsiteY1" fmla="*/ 51944 h 104775"/>
                <a:gd name="connsiteX2" fmla="*/ 51942 w 95250"/>
                <a:gd name="connsiteY2" fmla="*/ 7176 h 104775"/>
                <a:gd name="connsiteX3" fmla="*/ 7175 w 95250"/>
                <a:gd name="connsiteY3" fmla="*/ 54801 h 104775"/>
                <a:gd name="connsiteX4" fmla="*/ 51942 w 95250"/>
                <a:gd name="connsiteY4" fmla="*/ 99569 h 10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104775">
                  <a:moveTo>
                    <a:pt x="51942" y="99569"/>
                  </a:moveTo>
                  <a:cubicBezTo>
                    <a:pt x="76707" y="98616"/>
                    <a:pt x="93853" y="77661"/>
                    <a:pt x="93853" y="51944"/>
                  </a:cubicBezTo>
                  <a:cubicBezTo>
                    <a:pt x="93853" y="26226"/>
                    <a:pt x="76707" y="6224"/>
                    <a:pt x="51942" y="7176"/>
                  </a:cubicBezTo>
                  <a:cubicBezTo>
                    <a:pt x="27178" y="8129"/>
                    <a:pt x="7175" y="29084"/>
                    <a:pt x="7175" y="54801"/>
                  </a:cubicBezTo>
                  <a:cubicBezTo>
                    <a:pt x="6222" y="80519"/>
                    <a:pt x="27178" y="100521"/>
                    <a:pt x="51942" y="99569"/>
                  </a:cubicBezTo>
                  <a:close/>
                </a:path>
              </a:pathLst>
            </a:custGeom>
            <a:solidFill>
              <a:srgbClr val="FFFFFF"/>
            </a:solidFill>
            <a:ln w="9525" cap="flat">
              <a:noFill/>
              <a:prstDash val="solid"/>
              <a:miter/>
            </a:ln>
          </p:spPr>
          <p:txBody>
            <a:bodyPr rtlCol="0" anchor="ctr"/>
            <a:lstStyle/>
            <a:p>
              <a:endParaRPr lang="en-US" sz="1800"/>
            </a:p>
          </p:txBody>
        </p:sp>
        <p:sp>
          <p:nvSpPr>
            <p:cNvPr id="11" name="Freeform: Shape 6">
              <a:extLst>
                <a:ext uri="{FF2B5EF4-FFF2-40B4-BE49-F238E27FC236}">
                  <a16:creationId xmlns:a16="http://schemas.microsoft.com/office/drawing/2014/main" id="{890A43B6-BBB1-B11D-0EB6-447FE3C6F0F1}"/>
                </a:ext>
              </a:extLst>
            </p:cNvPr>
            <p:cNvSpPr/>
            <p:nvPr/>
          </p:nvSpPr>
          <p:spPr>
            <a:xfrm>
              <a:off x="7436776" y="5416688"/>
              <a:ext cx="74112" cy="74112"/>
            </a:xfrm>
            <a:custGeom>
              <a:avLst/>
              <a:gdLst>
                <a:gd name="connsiteX0" fmla="*/ 48101 w 95250"/>
                <a:gd name="connsiteY0" fmla="*/ 94808 h 95250"/>
                <a:gd name="connsiteX1" fmla="*/ 89059 w 95250"/>
                <a:gd name="connsiteY1" fmla="*/ 49088 h 95250"/>
                <a:gd name="connsiteX2" fmla="*/ 48101 w 95250"/>
                <a:gd name="connsiteY2" fmla="*/ 7178 h 95250"/>
                <a:gd name="connsiteX3" fmla="*/ 7144 w 95250"/>
                <a:gd name="connsiteY3" fmla="*/ 52898 h 95250"/>
                <a:gd name="connsiteX4" fmla="*/ 48101 w 95250"/>
                <a:gd name="connsiteY4" fmla="*/ 94808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48101" y="94808"/>
                  </a:moveTo>
                  <a:cubicBezTo>
                    <a:pt x="70961" y="93856"/>
                    <a:pt x="89059" y="73853"/>
                    <a:pt x="89059" y="49088"/>
                  </a:cubicBezTo>
                  <a:cubicBezTo>
                    <a:pt x="89059" y="25275"/>
                    <a:pt x="70961" y="6225"/>
                    <a:pt x="48101" y="7178"/>
                  </a:cubicBezTo>
                  <a:cubicBezTo>
                    <a:pt x="25241" y="8131"/>
                    <a:pt x="7144" y="28133"/>
                    <a:pt x="7144" y="52898"/>
                  </a:cubicBezTo>
                  <a:cubicBezTo>
                    <a:pt x="8096" y="76711"/>
                    <a:pt x="26194" y="95761"/>
                    <a:pt x="48101" y="94808"/>
                  </a:cubicBezTo>
                  <a:close/>
                </a:path>
              </a:pathLst>
            </a:custGeom>
            <a:solidFill>
              <a:srgbClr val="FFFFFF"/>
            </a:solidFill>
            <a:ln w="9525" cap="flat">
              <a:noFill/>
              <a:prstDash val="solid"/>
              <a:miter/>
            </a:ln>
          </p:spPr>
          <p:txBody>
            <a:bodyPr rtlCol="0" anchor="ctr"/>
            <a:lstStyle/>
            <a:p>
              <a:endParaRPr lang="en-US" sz="1800"/>
            </a:p>
          </p:txBody>
        </p:sp>
        <p:sp>
          <p:nvSpPr>
            <p:cNvPr id="12" name="Freeform: Shape 7">
              <a:extLst>
                <a:ext uri="{FF2B5EF4-FFF2-40B4-BE49-F238E27FC236}">
                  <a16:creationId xmlns:a16="http://schemas.microsoft.com/office/drawing/2014/main" id="{B0A92FC2-E6FE-6A55-A3D8-D99E8E6201E5}"/>
                </a:ext>
              </a:extLst>
            </p:cNvPr>
            <p:cNvSpPr/>
            <p:nvPr/>
          </p:nvSpPr>
          <p:spPr>
            <a:xfrm>
              <a:off x="7591670" y="5360390"/>
              <a:ext cx="526198" cy="452086"/>
            </a:xfrm>
            <a:custGeom>
              <a:avLst/>
              <a:gdLst>
                <a:gd name="connsiteX0" fmla="*/ 553879 w 676275"/>
                <a:gd name="connsiteY0" fmla="*/ 254794 h 581025"/>
                <a:gd name="connsiteX1" fmla="*/ 451009 w 676275"/>
                <a:gd name="connsiteY1" fmla="*/ 342424 h 581025"/>
                <a:gd name="connsiteX2" fmla="*/ 375761 w 676275"/>
                <a:gd name="connsiteY2" fmla="*/ 469106 h 581025"/>
                <a:gd name="connsiteX3" fmla="*/ 273844 w 676275"/>
                <a:gd name="connsiteY3" fmla="*/ 561499 h 581025"/>
                <a:gd name="connsiteX4" fmla="*/ 132874 w 676275"/>
                <a:gd name="connsiteY4" fmla="*/ 569119 h 581025"/>
                <a:gd name="connsiteX5" fmla="*/ 7144 w 676275"/>
                <a:gd name="connsiteY5" fmla="*/ 383381 h 581025"/>
                <a:gd name="connsiteX6" fmla="*/ 371951 w 676275"/>
                <a:gd name="connsiteY6" fmla="*/ 7144 h 581025"/>
                <a:gd name="connsiteX7" fmla="*/ 371951 w 676275"/>
                <a:gd name="connsiteY7" fmla="*/ 7144 h 581025"/>
                <a:gd name="connsiteX8" fmla="*/ 371951 w 676275"/>
                <a:gd name="connsiteY8" fmla="*/ 7144 h 581025"/>
                <a:gd name="connsiteX9" fmla="*/ 388144 w 676275"/>
                <a:gd name="connsiteY9" fmla="*/ 13811 h 581025"/>
                <a:gd name="connsiteX10" fmla="*/ 571024 w 676275"/>
                <a:gd name="connsiteY10" fmla="*/ 127159 h 581025"/>
                <a:gd name="connsiteX11" fmla="*/ 675799 w 676275"/>
                <a:gd name="connsiteY11" fmla="*/ 287179 h 581025"/>
                <a:gd name="connsiteX12" fmla="*/ 553879 w 676275"/>
                <a:gd name="connsiteY12" fmla="*/ 254794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76275" h="581025">
                  <a:moveTo>
                    <a:pt x="553879" y="254794"/>
                  </a:moveTo>
                  <a:cubicBezTo>
                    <a:pt x="507206" y="265271"/>
                    <a:pt x="475774" y="304324"/>
                    <a:pt x="451009" y="342424"/>
                  </a:cubicBezTo>
                  <a:cubicBezTo>
                    <a:pt x="424339" y="383381"/>
                    <a:pt x="403384" y="428149"/>
                    <a:pt x="375761" y="469106"/>
                  </a:cubicBezTo>
                  <a:cubicBezTo>
                    <a:pt x="349091" y="507206"/>
                    <a:pt x="316706" y="542449"/>
                    <a:pt x="273844" y="561499"/>
                  </a:cubicBezTo>
                  <a:cubicBezTo>
                    <a:pt x="229076" y="581501"/>
                    <a:pt x="179546" y="584359"/>
                    <a:pt x="132874" y="569119"/>
                  </a:cubicBezTo>
                  <a:cubicBezTo>
                    <a:pt x="58579" y="538639"/>
                    <a:pt x="7144" y="464344"/>
                    <a:pt x="7144" y="383381"/>
                  </a:cubicBezTo>
                  <a:cubicBezTo>
                    <a:pt x="7144" y="177641"/>
                    <a:pt x="290036" y="105251"/>
                    <a:pt x="371951" y="7144"/>
                  </a:cubicBezTo>
                  <a:cubicBezTo>
                    <a:pt x="371951" y="7144"/>
                    <a:pt x="371951" y="7144"/>
                    <a:pt x="371951" y="7144"/>
                  </a:cubicBezTo>
                  <a:lnTo>
                    <a:pt x="371951" y="7144"/>
                  </a:lnTo>
                  <a:cubicBezTo>
                    <a:pt x="377666" y="9049"/>
                    <a:pt x="382429" y="11906"/>
                    <a:pt x="388144" y="13811"/>
                  </a:cubicBezTo>
                  <a:cubicBezTo>
                    <a:pt x="454819" y="41434"/>
                    <a:pt x="517684" y="78581"/>
                    <a:pt x="571024" y="127159"/>
                  </a:cubicBezTo>
                  <a:cubicBezTo>
                    <a:pt x="620554" y="172879"/>
                    <a:pt x="657701" y="226219"/>
                    <a:pt x="675799" y="287179"/>
                  </a:cubicBezTo>
                  <a:cubicBezTo>
                    <a:pt x="646271" y="255746"/>
                    <a:pt x="595789" y="244316"/>
                    <a:pt x="553879" y="254794"/>
                  </a:cubicBezTo>
                  <a:close/>
                </a:path>
              </a:pathLst>
            </a:custGeom>
            <a:solidFill>
              <a:srgbClr val="FFFFFF"/>
            </a:solidFill>
            <a:ln w="9525" cap="flat">
              <a:noFill/>
              <a:prstDash val="solid"/>
              <a:miter/>
            </a:ln>
          </p:spPr>
          <p:txBody>
            <a:bodyPr rtlCol="0" anchor="ctr"/>
            <a:lstStyle/>
            <a:p>
              <a:endParaRPr lang="en-US" sz="1800"/>
            </a:p>
          </p:txBody>
        </p:sp>
        <p:sp>
          <p:nvSpPr>
            <p:cNvPr id="13" name="Freeform: Shape 8">
              <a:extLst>
                <a:ext uri="{FF2B5EF4-FFF2-40B4-BE49-F238E27FC236}">
                  <a16:creationId xmlns:a16="http://schemas.microsoft.com/office/drawing/2014/main" id="{1C3193CB-D868-D37B-4D53-F1726DCD2D02}"/>
                </a:ext>
              </a:extLst>
            </p:cNvPr>
            <p:cNvSpPr/>
            <p:nvPr/>
          </p:nvSpPr>
          <p:spPr>
            <a:xfrm>
              <a:off x="7777693" y="5570011"/>
              <a:ext cx="355739" cy="289038"/>
            </a:xfrm>
            <a:custGeom>
              <a:avLst/>
              <a:gdLst>
                <a:gd name="connsiteX0" fmla="*/ 443389 w 457200"/>
                <a:gd name="connsiteY0" fmla="*/ 151121 h 371475"/>
                <a:gd name="connsiteX1" fmla="*/ 340519 w 457200"/>
                <a:gd name="connsiteY1" fmla="*/ 250181 h 371475"/>
                <a:gd name="connsiteX2" fmla="*/ 193834 w 457200"/>
                <a:gd name="connsiteY2" fmla="*/ 204461 h 371475"/>
                <a:gd name="connsiteX3" fmla="*/ 299561 w 457200"/>
                <a:gd name="connsiteY3" fmla="*/ 298759 h 371475"/>
                <a:gd name="connsiteX4" fmla="*/ 161449 w 457200"/>
                <a:gd name="connsiteY4" fmla="*/ 360671 h 371475"/>
                <a:gd name="connsiteX5" fmla="*/ 79534 w 457200"/>
                <a:gd name="connsiteY5" fmla="*/ 367339 h 371475"/>
                <a:gd name="connsiteX6" fmla="*/ 7144 w 457200"/>
                <a:gd name="connsiteY6" fmla="*/ 348289 h 371475"/>
                <a:gd name="connsiteX7" fmla="*/ 120491 w 457200"/>
                <a:gd name="connsiteY7" fmla="*/ 276851 h 371475"/>
                <a:gd name="connsiteX8" fmla="*/ 188119 w 457200"/>
                <a:gd name="connsiteY8" fmla="*/ 175886 h 371475"/>
                <a:gd name="connsiteX9" fmla="*/ 250031 w 457200"/>
                <a:gd name="connsiteY9" fmla="*/ 64444 h 371475"/>
                <a:gd name="connsiteX10" fmla="*/ 339566 w 457200"/>
                <a:gd name="connsiteY10" fmla="*/ 7294 h 371475"/>
                <a:gd name="connsiteX11" fmla="*/ 438626 w 457200"/>
                <a:gd name="connsiteY11" fmla="*/ 58729 h 371475"/>
                <a:gd name="connsiteX12" fmla="*/ 443389 w 457200"/>
                <a:gd name="connsiteY12" fmla="*/ 151121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7200" h="371475">
                  <a:moveTo>
                    <a:pt x="443389" y="151121"/>
                  </a:moveTo>
                  <a:cubicBezTo>
                    <a:pt x="428149" y="198746"/>
                    <a:pt x="389096" y="236846"/>
                    <a:pt x="340519" y="250181"/>
                  </a:cubicBezTo>
                  <a:cubicBezTo>
                    <a:pt x="285274" y="265421"/>
                    <a:pt x="230029" y="249229"/>
                    <a:pt x="193834" y="204461"/>
                  </a:cubicBezTo>
                  <a:cubicBezTo>
                    <a:pt x="197644" y="261611"/>
                    <a:pt x="243364" y="299711"/>
                    <a:pt x="299561" y="298759"/>
                  </a:cubicBezTo>
                  <a:cubicBezTo>
                    <a:pt x="263366" y="334954"/>
                    <a:pt x="210026" y="352099"/>
                    <a:pt x="161449" y="360671"/>
                  </a:cubicBezTo>
                  <a:cubicBezTo>
                    <a:pt x="134779" y="365434"/>
                    <a:pt x="107156" y="368291"/>
                    <a:pt x="79534" y="367339"/>
                  </a:cubicBezTo>
                  <a:cubicBezTo>
                    <a:pt x="55721" y="366386"/>
                    <a:pt x="27146" y="363529"/>
                    <a:pt x="7144" y="348289"/>
                  </a:cubicBezTo>
                  <a:cubicBezTo>
                    <a:pt x="50959" y="334954"/>
                    <a:pt x="90011" y="310189"/>
                    <a:pt x="120491" y="276851"/>
                  </a:cubicBezTo>
                  <a:cubicBezTo>
                    <a:pt x="148114" y="246371"/>
                    <a:pt x="169069" y="211129"/>
                    <a:pt x="188119" y="175886"/>
                  </a:cubicBezTo>
                  <a:cubicBezTo>
                    <a:pt x="208121" y="138739"/>
                    <a:pt x="225266" y="98734"/>
                    <a:pt x="250031" y="64444"/>
                  </a:cubicBezTo>
                  <a:cubicBezTo>
                    <a:pt x="271939" y="33964"/>
                    <a:pt x="300514" y="9199"/>
                    <a:pt x="339566" y="7294"/>
                  </a:cubicBezTo>
                  <a:cubicBezTo>
                    <a:pt x="379571" y="5389"/>
                    <a:pt x="419576" y="21581"/>
                    <a:pt x="438626" y="58729"/>
                  </a:cubicBezTo>
                  <a:cubicBezTo>
                    <a:pt x="453866" y="88256"/>
                    <a:pt x="452914" y="120641"/>
                    <a:pt x="443389" y="151121"/>
                  </a:cubicBezTo>
                  <a:close/>
                </a:path>
              </a:pathLst>
            </a:custGeom>
            <a:solidFill>
              <a:srgbClr val="FFFFFF"/>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3908801932"/>
      </p:ext>
    </p:extLst>
  </p:cSld>
  <p:clrMapOvr>
    <a:masterClrMapping/>
  </p:clrMapOvr>
  <p:extLst>
    <p:ext uri="{DCECCB84-F9BA-43D5-87BE-67443E8EF086}">
      <p15:sldGuideLst xmlns:p15="http://schemas.microsoft.com/office/powerpoint/2012/main"/>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Agenda 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749D2F3-3C15-428F-AF70-D31974E2F35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52613" y="3199768"/>
            <a:ext cx="9079459" cy="3532255"/>
          </a:xfrm>
          <a:prstGeom prst="rect">
            <a:avLst/>
          </a:prstGeom>
        </p:spPr>
      </p:pic>
      <p:sp>
        <p:nvSpPr>
          <p:cNvPr id="12" name="Text Placeholder 11">
            <a:extLst>
              <a:ext uri="{FF2B5EF4-FFF2-40B4-BE49-F238E27FC236}">
                <a16:creationId xmlns:a16="http://schemas.microsoft.com/office/drawing/2014/main" id="{D119069D-5D68-4DB4-B45F-92CCC710785E}"/>
              </a:ext>
            </a:extLst>
          </p:cNvPr>
          <p:cNvSpPr>
            <a:spLocks noGrp="1"/>
          </p:cNvSpPr>
          <p:nvPr>
            <p:ph type="body" sz="quarter" idx="24" hasCustomPrompt="1"/>
          </p:nvPr>
        </p:nvSpPr>
        <p:spPr>
          <a:xfrm>
            <a:off x="1794570" y="1628775"/>
            <a:ext cx="5813598" cy="369332"/>
          </a:xfrm>
          <a:prstGeom prst="rect">
            <a:avLst/>
          </a:prstGeom>
        </p:spPr>
        <p:txBody>
          <a:bodyPr>
            <a:normAutofit/>
          </a:bodyPr>
          <a:lstStyle>
            <a:lvl1pPr>
              <a:spcBef>
                <a:spcPts val="0"/>
              </a:spcBef>
              <a:defRPr sz="2400"/>
            </a:lvl1pPr>
          </a:lstStyle>
          <a:p>
            <a:pPr lvl="0"/>
            <a:r>
              <a:rPr lang="en-US"/>
              <a:t>Click to add text</a:t>
            </a:r>
          </a:p>
        </p:txBody>
      </p:sp>
      <p:sp>
        <p:nvSpPr>
          <p:cNvPr id="23" name="Text Placeholder 11">
            <a:extLst>
              <a:ext uri="{FF2B5EF4-FFF2-40B4-BE49-F238E27FC236}">
                <a16:creationId xmlns:a16="http://schemas.microsoft.com/office/drawing/2014/main" id="{AA1A2157-04CD-44FC-8492-E3FAFE326F18}"/>
              </a:ext>
            </a:extLst>
          </p:cNvPr>
          <p:cNvSpPr>
            <a:spLocks noGrp="1"/>
          </p:cNvSpPr>
          <p:nvPr>
            <p:ph type="body" sz="quarter" idx="25" hasCustomPrompt="1"/>
          </p:nvPr>
        </p:nvSpPr>
        <p:spPr>
          <a:xfrm>
            <a:off x="1794570" y="2221388"/>
            <a:ext cx="5813598" cy="369332"/>
          </a:xfrm>
          <a:prstGeom prst="rect">
            <a:avLst/>
          </a:prstGeom>
        </p:spPr>
        <p:txBody>
          <a:bodyPr>
            <a:normAutofit/>
          </a:bodyPr>
          <a:lstStyle>
            <a:lvl1pPr>
              <a:spcBef>
                <a:spcPts val="0"/>
              </a:spcBef>
              <a:defRPr sz="2400"/>
            </a:lvl1pPr>
          </a:lstStyle>
          <a:p>
            <a:pPr lvl="0"/>
            <a:r>
              <a:rPr lang="en-US"/>
              <a:t>Click to add text</a:t>
            </a:r>
          </a:p>
        </p:txBody>
      </p:sp>
      <p:sp>
        <p:nvSpPr>
          <p:cNvPr id="24" name="Text Placeholder 11">
            <a:extLst>
              <a:ext uri="{FF2B5EF4-FFF2-40B4-BE49-F238E27FC236}">
                <a16:creationId xmlns:a16="http://schemas.microsoft.com/office/drawing/2014/main" id="{199E21EB-D052-4206-952C-D3FE77AA1C8D}"/>
              </a:ext>
            </a:extLst>
          </p:cNvPr>
          <p:cNvSpPr>
            <a:spLocks noGrp="1"/>
          </p:cNvSpPr>
          <p:nvPr>
            <p:ph type="body" sz="quarter" idx="26" hasCustomPrompt="1"/>
          </p:nvPr>
        </p:nvSpPr>
        <p:spPr>
          <a:xfrm>
            <a:off x="1794570" y="2814001"/>
            <a:ext cx="5813598" cy="369332"/>
          </a:xfrm>
          <a:prstGeom prst="rect">
            <a:avLst/>
          </a:prstGeom>
        </p:spPr>
        <p:txBody>
          <a:bodyPr>
            <a:normAutofit/>
          </a:bodyPr>
          <a:lstStyle>
            <a:lvl1pPr>
              <a:spcBef>
                <a:spcPts val="0"/>
              </a:spcBef>
              <a:defRPr sz="2400"/>
            </a:lvl1pPr>
          </a:lstStyle>
          <a:p>
            <a:pPr lvl="0"/>
            <a:r>
              <a:rPr lang="en-US"/>
              <a:t>Click to add text</a:t>
            </a:r>
          </a:p>
        </p:txBody>
      </p:sp>
      <p:sp>
        <p:nvSpPr>
          <p:cNvPr id="7" name="Text Placeholder 6">
            <a:extLst>
              <a:ext uri="{FF2B5EF4-FFF2-40B4-BE49-F238E27FC236}">
                <a16:creationId xmlns:a16="http://schemas.microsoft.com/office/drawing/2014/main" id="{C9AA932A-4442-4987-878D-3B69D84A4771}"/>
              </a:ext>
            </a:extLst>
          </p:cNvPr>
          <p:cNvSpPr>
            <a:spLocks noGrp="1"/>
          </p:cNvSpPr>
          <p:nvPr>
            <p:ph type="body" sz="quarter" idx="27" hasCustomPrompt="1"/>
          </p:nvPr>
        </p:nvSpPr>
        <p:spPr>
          <a:xfrm>
            <a:off x="1079500" y="1628775"/>
            <a:ext cx="335980" cy="369888"/>
          </a:xfrm>
          <a:prstGeom prst="rect">
            <a:avLst/>
          </a:prstGeom>
        </p:spPr>
        <p:txBody>
          <a:bodyPr vert="horz" wrap="none" lIns="0" tIns="0" rIns="0" bIns="0" rtlCol="0">
            <a:normAutofit/>
          </a:bodyPr>
          <a:lstStyle>
            <a:lvl1pPr algn="r">
              <a:defRPr lang="de-DE" sz="2400" b="1" dirty="0">
                <a:solidFill>
                  <a:schemeClr val="accent1"/>
                </a:solidFill>
              </a:defRPr>
            </a:lvl1pPr>
          </a:lstStyle>
          <a:p>
            <a:pPr lvl="0">
              <a:spcBef>
                <a:spcPts val="0"/>
              </a:spcBef>
            </a:pPr>
            <a:r>
              <a:rPr lang="de-DE"/>
              <a:t>0x</a:t>
            </a:r>
          </a:p>
        </p:txBody>
      </p:sp>
      <p:sp>
        <p:nvSpPr>
          <p:cNvPr id="21" name="Text Placeholder 6">
            <a:extLst>
              <a:ext uri="{FF2B5EF4-FFF2-40B4-BE49-F238E27FC236}">
                <a16:creationId xmlns:a16="http://schemas.microsoft.com/office/drawing/2014/main" id="{EAA65ABF-5E47-4A8A-934B-E9458D034F70}"/>
              </a:ext>
            </a:extLst>
          </p:cNvPr>
          <p:cNvSpPr>
            <a:spLocks noGrp="1"/>
          </p:cNvSpPr>
          <p:nvPr>
            <p:ph type="body" sz="quarter" idx="28" hasCustomPrompt="1"/>
          </p:nvPr>
        </p:nvSpPr>
        <p:spPr>
          <a:xfrm>
            <a:off x="1079500" y="2221388"/>
            <a:ext cx="335980" cy="369888"/>
          </a:xfrm>
          <a:prstGeom prst="rect">
            <a:avLst/>
          </a:prstGeom>
        </p:spPr>
        <p:txBody>
          <a:bodyPr vert="horz" wrap="none" lIns="0" tIns="0" rIns="0" bIns="0" rtlCol="0">
            <a:normAutofit/>
          </a:bodyPr>
          <a:lstStyle>
            <a:lvl1pPr algn="r">
              <a:defRPr lang="de-DE" sz="2400" b="1" dirty="0">
                <a:solidFill>
                  <a:schemeClr val="accent1"/>
                </a:solidFill>
              </a:defRPr>
            </a:lvl1pPr>
          </a:lstStyle>
          <a:p>
            <a:pPr lvl="0">
              <a:spcBef>
                <a:spcPts val="0"/>
              </a:spcBef>
            </a:pPr>
            <a:r>
              <a:rPr lang="de-DE"/>
              <a:t>0x</a:t>
            </a:r>
          </a:p>
        </p:txBody>
      </p:sp>
      <p:sp>
        <p:nvSpPr>
          <p:cNvPr id="22" name="Text Placeholder 6">
            <a:extLst>
              <a:ext uri="{FF2B5EF4-FFF2-40B4-BE49-F238E27FC236}">
                <a16:creationId xmlns:a16="http://schemas.microsoft.com/office/drawing/2014/main" id="{AE370511-ABDA-4008-B938-10F0105CBF69}"/>
              </a:ext>
            </a:extLst>
          </p:cNvPr>
          <p:cNvSpPr>
            <a:spLocks noGrp="1"/>
          </p:cNvSpPr>
          <p:nvPr>
            <p:ph type="body" sz="quarter" idx="29" hasCustomPrompt="1"/>
          </p:nvPr>
        </p:nvSpPr>
        <p:spPr>
          <a:xfrm>
            <a:off x="1079500" y="2814001"/>
            <a:ext cx="335980" cy="369888"/>
          </a:xfrm>
          <a:prstGeom prst="rect">
            <a:avLst/>
          </a:prstGeom>
        </p:spPr>
        <p:txBody>
          <a:bodyPr vert="horz" wrap="none" lIns="0" tIns="0" rIns="0" bIns="0" rtlCol="0">
            <a:normAutofit/>
          </a:bodyPr>
          <a:lstStyle>
            <a:lvl1pPr algn="r">
              <a:defRPr lang="de-DE" sz="2400" b="1" dirty="0">
                <a:solidFill>
                  <a:schemeClr val="accent1"/>
                </a:solidFill>
              </a:defRPr>
            </a:lvl1pPr>
          </a:lstStyle>
          <a:p>
            <a:pPr lvl="0">
              <a:spcBef>
                <a:spcPts val="0"/>
              </a:spcBef>
            </a:pPr>
            <a:r>
              <a:rPr lang="de-DE"/>
              <a:t>0x</a:t>
            </a:r>
          </a:p>
        </p:txBody>
      </p:sp>
      <p:sp>
        <p:nvSpPr>
          <p:cNvPr id="28" name="Text Placeholder 11">
            <a:extLst>
              <a:ext uri="{FF2B5EF4-FFF2-40B4-BE49-F238E27FC236}">
                <a16:creationId xmlns:a16="http://schemas.microsoft.com/office/drawing/2014/main" id="{CABD3DEA-D9AC-49A6-AB02-7A5380BF5183}"/>
              </a:ext>
            </a:extLst>
          </p:cNvPr>
          <p:cNvSpPr>
            <a:spLocks noGrp="1"/>
          </p:cNvSpPr>
          <p:nvPr>
            <p:ph type="body" sz="quarter" idx="30" hasCustomPrompt="1"/>
          </p:nvPr>
        </p:nvSpPr>
        <p:spPr>
          <a:xfrm>
            <a:off x="1794570" y="3406614"/>
            <a:ext cx="5813598" cy="369332"/>
          </a:xfrm>
          <a:prstGeom prst="rect">
            <a:avLst/>
          </a:prstGeom>
        </p:spPr>
        <p:txBody>
          <a:bodyPr>
            <a:normAutofit/>
          </a:bodyPr>
          <a:lstStyle>
            <a:lvl1pPr>
              <a:spcBef>
                <a:spcPts val="0"/>
              </a:spcBef>
              <a:defRPr sz="2400"/>
            </a:lvl1pPr>
          </a:lstStyle>
          <a:p>
            <a:pPr lvl="0"/>
            <a:r>
              <a:rPr lang="en-US"/>
              <a:t>Click to add text</a:t>
            </a:r>
          </a:p>
        </p:txBody>
      </p:sp>
      <p:sp>
        <p:nvSpPr>
          <p:cNvPr id="29" name="Text Placeholder 11">
            <a:extLst>
              <a:ext uri="{FF2B5EF4-FFF2-40B4-BE49-F238E27FC236}">
                <a16:creationId xmlns:a16="http://schemas.microsoft.com/office/drawing/2014/main" id="{C143C05F-5CEC-4DA0-8030-D7B2370EBBB4}"/>
              </a:ext>
            </a:extLst>
          </p:cNvPr>
          <p:cNvSpPr>
            <a:spLocks noGrp="1"/>
          </p:cNvSpPr>
          <p:nvPr>
            <p:ph type="body" sz="quarter" idx="31" hasCustomPrompt="1"/>
          </p:nvPr>
        </p:nvSpPr>
        <p:spPr>
          <a:xfrm>
            <a:off x="1794570" y="3999227"/>
            <a:ext cx="5813598" cy="369332"/>
          </a:xfrm>
          <a:prstGeom prst="rect">
            <a:avLst/>
          </a:prstGeom>
        </p:spPr>
        <p:txBody>
          <a:bodyPr>
            <a:normAutofit/>
          </a:bodyPr>
          <a:lstStyle>
            <a:lvl1pPr>
              <a:spcBef>
                <a:spcPts val="0"/>
              </a:spcBef>
              <a:defRPr sz="2400"/>
            </a:lvl1pPr>
          </a:lstStyle>
          <a:p>
            <a:pPr lvl="0"/>
            <a:r>
              <a:rPr lang="en-US"/>
              <a:t>Click to add text</a:t>
            </a:r>
          </a:p>
        </p:txBody>
      </p:sp>
      <p:sp>
        <p:nvSpPr>
          <p:cNvPr id="30" name="Text Placeholder 11">
            <a:extLst>
              <a:ext uri="{FF2B5EF4-FFF2-40B4-BE49-F238E27FC236}">
                <a16:creationId xmlns:a16="http://schemas.microsoft.com/office/drawing/2014/main" id="{96B43F80-D448-432F-A45D-FE4715923FC2}"/>
              </a:ext>
            </a:extLst>
          </p:cNvPr>
          <p:cNvSpPr>
            <a:spLocks noGrp="1"/>
          </p:cNvSpPr>
          <p:nvPr>
            <p:ph type="body" sz="quarter" idx="32" hasCustomPrompt="1"/>
          </p:nvPr>
        </p:nvSpPr>
        <p:spPr>
          <a:xfrm>
            <a:off x="1794570" y="4591841"/>
            <a:ext cx="5813598" cy="369332"/>
          </a:xfrm>
          <a:prstGeom prst="rect">
            <a:avLst/>
          </a:prstGeom>
        </p:spPr>
        <p:txBody>
          <a:bodyPr>
            <a:normAutofit/>
          </a:bodyPr>
          <a:lstStyle>
            <a:lvl1pPr>
              <a:spcBef>
                <a:spcPts val="0"/>
              </a:spcBef>
              <a:defRPr sz="2400"/>
            </a:lvl1pPr>
          </a:lstStyle>
          <a:p>
            <a:pPr lvl="0"/>
            <a:r>
              <a:rPr lang="en-US"/>
              <a:t>Click to add text</a:t>
            </a:r>
          </a:p>
        </p:txBody>
      </p:sp>
      <p:sp>
        <p:nvSpPr>
          <p:cNvPr id="31" name="Text Placeholder 6">
            <a:extLst>
              <a:ext uri="{FF2B5EF4-FFF2-40B4-BE49-F238E27FC236}">
                <a16:creationId xmlns:a16="http://schemas.microsoft.com/office/drawing/2014/main" id="{C434EB54-C0D1-4857-9330-87FAFCC49D56}"/>
              </a:ext>
            </a:extLst>
          </p:cNvPr>
          <p:cNvSpPr>
            <a:spLocks noGrp="1"/>
          </p:cNvSpPr>
          <p:nvPr>
            <p:ph type="body" sz="quarter" idx="33" hasCustomPrompt="1"/>
          </p:nvPr>
        </p:nvSpPr>
        <p:spPr>
          <a:xfrm>
            <a:off x="1079500" y="3406614"/>
            <a:ext cx="335980" cy="369888"/>
          </a:xfrm>
          <a:prstGeom prst="rect">
            <a:avLst/>
          </a:prstGeom>
        </p:spPr>
        <p:txBody>
          <a:bodyPr vert="horz" wrap="none" lIns="0" tIns="0" rIns="0" bIns="0" rtlCol="0">
            <a:normAutofit/>
          </a:bodyPr>
          <a:lstStyle>
            <a:lvl1pPr algn="r">
              <a:defRPr lang="de-DE" sz="2400" b="1" dirty="0">
                <a:solidFill>
                  <a:schemeClr val="accent1"/>
                </a:solidFill>
              </a:defRPr>
            </a:lvl1pPr>
          </a:lstStyle>
          <a:p>
            <a:pPr lvl="0">
              <a:spcBef>
                <a:spcPts val="0"/>
              </a:spcBef>
            </a:pPr>
            <a:r>
              <a:rPr lang="de-DE"/>
              <a:t>0x</a:t>
            </a:r>
          </a:p>
        </p:txBody>
      </p:sp>
      <p:sp>
        <p:nvSpPr>
          <p:cNvPr id="32" name="Text Placeholder 6">
            <a:extLst>
              <a:ext uri="{FF2B5EF4-FFF2-40B4-BE49-F238E27FC236}">
                <a16:creationId xmlns:a16="http://schemas.microsoft.com/office/drawing/2014/main" id="{F0320016-4C9A-409B-8724-E53F23529A4B}"/>
              </a:ext>
            </a:extLst>
          </p:cNvPr>
          <p:cNvSpPr>
            <a:spLocks noGrp="1"/>
          </p:cNvSpPr>
          <p:nvPr>
            <p:ph type="body" sz="quarter" idx="34" hasCustomPrompt="1"/>
          </p:nvPr>
        </p:nvSpPr>
        <p:spPr>
          <a:xfrm>
            <a:off x="1079500" y="3999227"/>
            <a:ext cx="335980" cy="369888"/>
          </a:xfrm>
          <a:prstGeom prst="rect">
            <a:avLst/>
          </a:prstGeom>
        </p:spPr>
        <p:txBody>
          <a:bodyPr vert="horz" wrap="none" lIns="0" tIns="0" rIns="0" bIns="0" rtlCol="0">
            <a:normAutofit/>
          </a:bodyPr>
          <a:lstStyle>
            <a:lvl1pPr algn="r">
              <a:defRPr lang="de-DE" sz="2400" b="1" dirty="0">
                <a:solidFill>
                  <a:schemeClr val="accent1"/>
                </a:solidFill>
              </a:defRPr>
            </a:lvl1pPr>
          </a:lstStyle>
          <a:p>
            <a:pPr lvl="0">
              <a:spcBef>
                <a:spcPts val="0"/>
              </a:spcBef>
            </a:pPr>
            <a:r>
              <a:rPr lang="de-DE"/>
              <a:t>0x</a:t>
            </a:r>
          </a:p>
        </p:txBody>
      </p:sp>
      <p:sp>
        <p:nvSpPr>
          <p:cNvPr id="34" name="Text Placeholder 6">
            <a:extLst>
              <a:ext uri="{FF2B5EF4-FFF2-40B4-BE49-F238E27FC236}">
                <a16:creationId xmlns:a16="http://schemas.microsoft.com/office/drawing/2014/main" id="{F0279A3C-5E27-40F7-98C0-08832F4CE1FB}"/>
              </a:ext>
            </a:extLst>
          </p:cNvPr>
          <p:cNvSpPr>
            <a:spLocks noGrp="1"/>
          </p:cNvSpPr>
          <p:nvPr>
            <p:ph type="body" sz="quarter" idx="35" hasCustomPrompt="1"/>
          </p:nvPr>
        </p:nvSpPr>
        <p:spPr>
          <a:xfrm>
            <a:off x="1079500" y="4591841"/>
            <a:ext cx="335980" cy="369888"/>
          </a:xfrm>
          <a:prstGeom prst="rect">
            <a:avLst/>
          </a:prstGeom>
        </p:spPr>
        <p:txBody>
          <a:bodyPr vert="horz" wrap="none" lIns="0" tIns="0" rIns="0" bIns="0" rtlCol="0">
            <a:normAutofit/>
          </a:bodyPr>
          <a:lstStyle>
            <a:lvl1pPr algn="r">
              <a:defRPr lang="de-DE" sz="2400" b="1" dirty="0">
                <a:solidFill>
                  <a:schemeClr val="accent1"/>
                </a:solidFill>
              </a:defRPr>
            </a:lvl1pPr>
          </a:lstStyle>
          <a:p>
            <a:pPr lvl="0">
              <a:spcBef>
                <a:spcPts val="0"/>
              </a:spcBef>
            </a:pPr>
            <a:r>
              <a:rPr lang="de-DE"/>
              <a:t>0x</a:t>
            </a:r>
          </a:p>
        </p:txBody>
      </p:sp>
      <p:sp>
        <p:nvSpPr>
          <p:cNvPr id="2" name="Title Placeholder 1">
            <a:extLst>
              <a:ext uri="{FF2B5EF4-FFF2-40B4-BE49-F238E27FC236}">
                <a16:creationId xmlns:a16="http://schemas.microsoft.com/office/drawing/2014/main" id="{114BB18C-C624-35CB-514D-CE1A312E0BD8}"/>
              </a:ext>
            </a:extLst>
          </p:cNvPr>
          <p:cNvSpPr>
            <a:spLocks noGrp="1"/>
          </p:cNvSpPr>
          <p:nvPr>
            <p:ph type="title"/>
          </p:nvPr>
        </p:nvSpPr>
        <p:spPr>
          <a:xfrm>
            <a:off x="1079321" y="260350"/>
            <a:ext cx="8640763" cy="792163"/>
          </a:xfrm>
        </p:spPr>
        <p:txBody>
          <a:bodyPr/>
          <a:lstStyle>
            <a:lvl1pPr>
              <a:defRPr>
                <a:solidFill>
                  <a:schemeClr val="tx1"/>
                </a:solidFill>
              </a:defRPr>
            </a:lvl1pPr>
          </a:lstStyle>
          <a:p>
            <a:r>
              <a:rPr lang="en-US"/>
              <a:t>Click to edit Master title style</a:t>
            </a:r>
          </a:p>
        </p:txBody>
      </p:sp>
    </p:spTree>
    <p:extLst>
      <p:ext uri="{BB962C8B-B14F-4D97-AF65-F5344CB8AC3E}">
        <p14:creationId xmlns:p14="http://schemas.microsoft.com/office/powerpoint/2010/main" val="207246235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Agenda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6C4263A-DA82-3AB3-0A84-F2337DC19F6E}"/>
              </a:ext>
            </a:extLst>
          </p:cNvPr>
          <p:cNvSpPr/>
          <p:nvPr userDrawn="1"/>
        </p:nvSpPr>
        <p:spPr>
          <a:xfrm>
            <a:off x="-24680" y="1484784"/>
            <a:ext cx="5735960" cy="5373217"/>
          </a:xfrm>
          <a:prstGeom prst="rect">
            <a:avLst/>
          </a:prstGeom>
          <a:solidFill>
            <a:srgbClr val="173340"/>
          </a:solid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err="1">
              <a:solidFill>
                <a:schemeClr val="tx1"/>
              </a:solidFill>
            </a:endParaRPr>
          </a:p>
        </p:txBody>
      </p:sp>
      <p:sp>
        <p:nvSpPr>
          <p:cNvPr id="13" name="Text Placeholder 7">
            <a:extLst>
              <a:ext uri="{FF2B5EF4-FFF2-40B4-BE49-F238E27FC236}">
                <a16:creationId xmlns:a16="http://schemas.microsoft.com/office/drawing/2014/main" id="{306025B9-0362-4974-8920-7C764289CBA0}"/>
              </a:ext>
            </a:extLst>
          </p:cNvPr>
          <p:cNvSpPr>
            <a:spLocks noGrp="1"/>
          </p:cNvSpPr>
          <p:nvPr>
            <p:ph type="body" sz="quarter" idx="12" hasCustomPrompt="1"/>
          </p:nvPr>
        </p:nvSpPr>
        <p:spPr>
          <a:xfrm>
            <a:off x="407368" y="1865049"/>
            <a:ext cx="4967933" cy="555448"/>
          </a:xfrm>
          <a:prstGeom prst="rect">
            <a:avLst/>
          </a:prstGeom>
        </p:spPr>
        <p:txBody>
          <a:bodyPr anchor="ctr">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300">
                <a:solidFill>
                  <a:schemeClr val="bg1"/>
                </a:solidFill>
              </a:defRPr>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a:t>Click to insert text</a:t>
            </a:r>
          </a:p>
        </p:txBody>
      </p:sp>
      <p:sp>
        <p:nvSpPr>
          <p:cNvPr id="14" name="Text Placeholder 7">
            <a:extLst>
              <a:ext uri="{FF2B5EF4-FFF2-40B4-BE49-F238E27FC236}">
                <a16:creationId xmlns:a16="http://schemas.microsoft.com/office/drawing/2014/main" id="{257644F2-F28D-4087-B791-1E7F26C4AD1C}"/>
              </a:ext>
            </a:extLst>
          </p:cNvPr>
          <p:cNvSpPr>
            <a:spLocks noGrp="1"/>
          </p:cNvSpPr>
          <p:nvPr>
            <p:ph type="body" sz="quarter" idx="13" hasCustomPrompt="1"/>
          </p:nvPr>
        </p:nvSpPr>
        <p:spPr>
          <a:xfrm>
            <a:off x="407368" y="2537189"/>
            <a:ext cx="4967933" cy="555448"/>
          </a:xfrm>
          <a:prstGeom prst="rect">
            <a:avLst/>
          </a:prstGeom>
        </p:spPr>
        <p:txBody>
          <a:bodyPr anchor="ctr">
            <a:noAutofit/>
          </a:bodyPr>
          <a:lstStyle>
            <a:lvl1pPr>
              <a:lnSpc>
                <a:spcPct val="100000"/>
              </a:lnSpc>
              <a:defRPr sz="1300">
                <a:solidFill>
                  <a:schemeClr val="bg1"/>
                </a:solidFill>
              </a:defRPr>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insert text</a:t>
            </a:r>
          </a:p>
        </p:txBody>
      </p:sp>
      <p:sp>
        <p:nvSpPr>
          <p:cNvPr id="15" name="Text Placeholder 7">
            <a:extLst>
              <a:ext uri="{FF2B5EF4-FFF2-40B4-BE49-F238E27FC236}">
                <a16:creationId xmlns:a16="http://schemas.microsoft.com/office/drawing/2014/main" id="{25F62A33-F672-4099-9B72-9B2267F22ACF}"/>
              </a:ext>
            </a:extLst>
          </p:cNvPr>
          <p:cNvSpPr>
            <a:spLocks noGrp="1"/>
          </p:cNvSpPr>
          <p:nvPr>
            <p:ph type="body" sz="quarter" idx="14" hasCustomPrompt="1"/>
          </p:nvPr>
        </p:nvSpPr>
        <p:spPr>
          <a:xfrm>
            <a:off x="407368" y="3209329"/>
            <a:ext cx="4967933" cy="555448"/>
          </a:xfrm>
          <a:prstGeom prst="rect">
            <a:avLst/>
          </a:prstGeom>
        </p:spPr>
        <p:txBody>
          <a:bodyPr anchor="ctr">
            <a:noAutofit/>
          </a:bodyPr>
          <a:lstStyle>
            <a:lvl1pPr>
              <a:lnSpc>
                <a:spcPct val="100000"/>
              </a:lnSpc>
              <a:defRPr sz="1300">
                <a:solidFill>
                  <a:schemeClr val="bg1"/>
                </a:solidFill>
              </a:defRPr>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insert text</a:t>
            </a:r>
          </a:p>
        </p:txBody>
      </p:sp>
      <p:sp>
        <p:nvSpPr>
          <p:cNvPr id="16" name="Text Placeholder 7">
            <a:extLst>
              <a:ext uri="{FF2B5EF4-FFF2-40B4-BE49-F238E27FC236}">
                <a16:creationId xmlns:a16="http://schemas.microsoft.com/office/drawing/2014/main" id="{72FF6EE1-C46D-4DEB-A508-49B5101CF26E}"/>
              </a:ext>
            </a:extLst>
          </p:cNvPr>
          <p:cNvSpPr>
            <a:spLocks noGrp="1"/>
          </p:cNvSpPr>
          <p:nvPr>
            <p:ph type="body" sz="quarter" idx="15" hasCustomPrompt="1"/>
          </p:nvPr>
        </p:nvSpPr>
        <p:spPr>
          <a:xfrm>
            <a:off x="407368" y="3881469"/>
            <a:ext cx="4967933" cy="555448"/>
          </a:xfrm>
          <a:prstGeom prst="rect">
            <a:avLst/>
          </a:prstGeom>
        </p:spPr>
        <p:txBody>
          <a:bodyPr anchor="ctr">
            <a:noAutofit/>
          </a:bodyPr>
          <a:lstStyle>
            <a:lvl1pPr>
              <a:lnSpc>
                <a:spcPct val="100000"/>
              </a:lnSpc>
              <a:defRPr sz="1300">
                <a:solidFill>
                  <a:schemeClr val="bg1"/>
                </a:solidFill>
              </a:defRPr>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insert text</a:t>
            </a:r>
          </a:p>
        </p:txBody>
      </p:sp>
      <p:sp>
        <p:nvSpPr>
          <p:cNvPr id="17" name="Text Placeholder 7">
            <a:extLst>
              <a:ext uri="{FF2B5EF4-FFF2-40B4-BE49-F238E27FC236}">
                <a16:creationId xmlns:a16="http://schemas.microsoft.com/office/drawing/2014/main" id="{931D06D9-EA9B-42A0-81EE-D669D6CA5F33}"/>
              </a:ext>
            </a:extLst>
          </p:cNvPr>
          <p:cNvSpPr>
            <a:spLocks noGrp="1"/>
          </p:cNvSpPr>
          <p:nvPr>
            <p:ph type="body" sz="quarter" idx="16" hasCustomPrompt="1"/>
          </p:nvPr>
        </p:nvSpPr>
        <p:spPr>
          <a:xfrm>
            <a:off x="407368" y="4553609"/>
            <a:ext cx="4967933" cy="555448"/>
          </a:xfrm>
          <a:prstGeom prst="rect">
            <a:avLst/>
          </a:prstGeom>
        </p:spPr>
        <p:txBody>
          <a:bodyPr anchor="ctr">
            <a:noAutofit/>
          </a:bodyPr>
          <a:lstStyle>
            <a:lvl1pPr>
              <a:lnSpc>
                <a:spcPct val="100000"/>
              </a:lnSpc>
              <a:defRPr sz="1300">
                <a:solidFill>
                  <a:schemeClr val="bg1"/>
                </a:solidFill>
              </a:defRPr>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insert text</a:t>
            </a:r>
          </a:p>
        </p:txBody>
      </p:sp>
      <p:sp>
        <p:nvSpPr>
          <p:cNvPr id="18" name="Text Placeholder 7">
            <a:extLst>
              <a:ext uri="{FF2B5EF4-FFF2-40B4-BE49-F238E27FC236}">
                <a16:creationId xmlns:a16="http://schemas.microsoft.com/office/drawing/2014/main" id="{EFEA829A-6217-4965-B7BD-6BC37F7849AB}"/>
              </a:ext>
            </a:extLst>
          </p:cNvPr>
          <p:cNvSpPr>
            <a:spLocks noGrp="1"/>
          </p:cNvSpPr>
          <p:nvPr>
            <p:ph type="body" sz="quarter" idx="17" hasCustomPrompt="1"/>
          </p:nvPr>
        </p:nvSpPr>
        <p:spPr>
          <a:xfrm>
            <a:off x="407368" y="5225749"/>
            <a:ext cx="4967933" cy="555448"/>
          </a:xfrm>
          <a:prstGeom prst="rect">
            <a:avLst/>
          </a:prstGeom>
        </p:spPr>
        <p:txBody>
          <a:bodyPr anchor="ctr">
            <a:noAutofit/>
          </a:bodyPr>
          <a:lstStyle>
            <a:lvl1pPr>
              <a:lnSpc>
                <a:spcPct val="100000"/>
              </a:lnSpc>
              <a:defRPr sz="1300">
                <a:solidFill>
                  <a:schemeClr val="bg1"/>
                </a:solidFill>
              </a:defRPr>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insert text</a:t>
            </a:r>
          </a:p>
        </p:txBody>
      </p:sp>
      <p:sp>
        <p:nvSpPr>
          <p:cNvPr id="19" name="Text Placeholder 7">
            <a:extLst>
              <a:ext uri="{FF2B5EF4-FFF2-40B4-BE49-F238E27FC236}">
                <a16:creationId xmlns:a16="http://schemas.microsoft.com/office/drawing/2014/main" id="{E05DDB93-91CA-4BAF-9D63-E4134B435D8F}"/>
              </a:ext>
            </a:extLst>
          </p:cNvPr>
          <p:cNvSpPr>
            <a:spLocks noGrp="1"/>
          </p:cNvSpPr>
          <p:nvPr>
            <p:ph type="body" sz="quarter" idx="18" hasCustomPrompt="1"/>
          </p:nvPr>
        </p:nvSpPr>
        <p:spPr>
          <a:xfrm>
            <a:off x="407368" y="5897889"/>
            <a:ext cx="4967933" cy="555448"/>
          </a:xfrm>
          <a:prstGeom prst="rect">
            <a:avLst/>
          </a:prstGeom>
        </p:spPr>
        <p:txBody>
          <a:bodyPr anchor="ctr">
            <a:noAutofit/>
          </a:bodyPr>
          <a:lstStyle>
            <a:lvl1pPr>
              <a:lnSpc>
                <a:spcPct val="100000"/>
              </a:lnSpc>
              <a:defRPr sz="1300">
                <a:solidFill>
                  <a:schemeClr val="bg1"/>
                </a:solidFill>
              </a:defRPr>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insert text</a:t>
            </a:r>
          </a:p>
        </p:txBody>
      </p:sp>
      <p:sp>
        <p:nvSpPr>
          <p:cNvPr id="2" name="Title 1">
            <a:extLst>
              <a:ext uri="{FF2B5EF4-FFF2-40B4-BE49-F238E27FC236}">
                <a16:creationId xmlns:a16="http://schemas.microsoft.com/office/drawing/2014/main" id="{9D5111C9-BF1D-4957-9C22-F45DD34F3344}"/>
              </a:ext>
            </a:extLst>
          </p:cNvPr>
          <p:cNvSpPr>
            <a:spLocks noGrp="1"/>
          </p:cNvSpPr>
          <p:nvPr>
            <p:ph type="title"/>
          </p:nvPr>
        </p:nvSpPr>
        <p:spPr>
          <a:xfrm>
            <a:off x="414971" y="260350"/>
            <a:ext cx="5681029" cy="792163"/>
          </a:xfrm>
        </p:spPr>
        <p:txBody>
          <a:bodyPr/>
          <a:lstStyle>
            <a:lvl1pPr>
              <a:defRPr/>
            </a:lvl1pPr>
          </a:lstStyle>
          <a:p>
            <a:r>
              <a:rPr lang="en-US"/>
              <a:t>Click to edit Master title style</a:t>
            </a:r>
          </a:p>
        </p:txBody>
      </p:sp>
    </p:spTree>
    <p:extLst>
      <p:ext uri="{BB962C8B-B14F-4D97-AF65-F5344CB8AC3E}">
        <p14:creationId xmlns:p14="http://schemas.microsoft.com/office/powerpoint/2010/main" val="719073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Agenda Dark and Picture">
    <p:bg>
      <p:bgPr>
        <a:solidFill>
          <a:schemeClr val="accent4"/>
        </a:solidFill>
        <a:effectLst/>
      </p:bgPr>
    </p:bg>
    <p:spTree>
      <p:nvGrpSpPr>
        <p:cNvPr id="1" name=""/>
        <p:cNvGrpSpPr/>
        <p:nvPr/>
      </p:nvGrpSpPr>
      <p:grpSpPr>
        <a:xfrm>
          <a:off x="0" y="0"/>
          <a:ext cx="0" cy="0"/>
          <a:chOff x="0" y="0"/>
          <a:chExt cx="0" cy="0"/>
        </a:xfrm>
      </p:grpSpPr>
      <p:sp>
        <p:nvSpPr>
          <p:cNvPr id="3" name="Picture Placeholder 18">
            <a:extLst>
              <a:ext uri="{FF2B5EF4-FFF2-40B4-BE49-F238E27FC236}">
                <a16:creationId xmlns:a16="http://schemas.microsoft.com/office/drawing/2014/main" id="{D3B1FE99-E8D3-C5FE-4E44-4E4EF67B45DA}"/>
              </a:ext>
            </a:extLst>
          </p:cNvPr>
          <p:cNvSpPr>
            <a:spLocks noGrp="1"/>
          </p:cNvSpPr>
          <p:nvPr>
            <p:ph type="pic" sz="quarter" idx="10" hasCustomPrompt="1"/>
          </p:nvPr>
        </p:nvSpPr>
        <p:spPr>
          <a:xfrm>
            <a:off x="6096001" y="908721"/>
            <a:ext cx="6096000" cy="5949280"/>
          </a:xfrm>
          <a:custGeom>
            <a:avLst/>
            <a:gdLst>
              <a:gd name="connsiteX0" fmla="*/ 0 w 6888162"/>
              <a:gd name="connsiteY0" fmla="*/ 0 h 6858000"/>
              <a:gd name="connsiteX1" fmla="*/ 6888162 w 6888162"/>
              <a:gd name="connsiteY1" fmla="*/ 0 h 6858000"/>
              <a:gd name="connsiteX2" fmla="*/ 6888162 w 6888162"/>
              <a:gd name="connsiteY2" fmla="*/ 6858000 h 6858000"/>
              <a:gd name="connsiteX3" fmla="*/ 0 w 688816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88162" h="6858000">
                <a:moveTo>
                  <a:pt x="0" y="0"/>
                </a:moveTo>
                <a:lnTo>
                  <a:pt x="6888162" y="0"/>
                </a:lnTo>
                <a:lnTo>
                  <a:pt x="6888162" y="6858000"/>
                </a:lnTo>
                <a:lnTo>
                  <a:pt x="0" y="6858000"/>
                </a:lnTo>
                <a:close/>
              </a:path>
            </a:pathLst>
          </a:custGeom>
          <a:solidFill>
            <a:schemeClr val="bg1">
              <a:lumMod val="95000"/>
            </a:schemeClr>
          </a:solidFill>
        </p:spPr>
        <p:txBody>
          <a:bodyPr wrap="square">
            <a:noAutofit/>
          </a:bodyPr>
          <a:lstStyle>
            <a:lvl1pPr>
              <a:defRPr>
                <a:solidFill>
                  <a:schemeClr val="tx1">
                    <a:lumMod val="50000"/>
                    <a:lumOff val="50000"/>
                  </a:schemeClr>
                </a:solidFill>
              </a:defRPr>
            </a:lvl1pPr>
          </a:lstStyle>
          <a:p>
            <a:r>
              <a:rPr lang="de-DE"/>
              <a:t>Insert Picture and send </a:t>
            </a:r>
            <a:r>
              <a:rPr lang="de-DE" err="1"/>
              <a:t>to</a:t>
            </a:r>
            <a:r>
              <a:rPr lang="de-DE"/>
              <a:t> back</a:t>
            </a:r>
          </a:p>
        </p:txBody>
      </p:sp>
      <p:sp>
        <p:nvSpPr>
          <p:cNvPr id="2" name="Title">
            <a:extLst>
              <a:ext uri="{FF2B5EF4-FFF2-40B4-BE49-F238E27FC236}">
                <a16:creationId xmlns:a16="http://schemas.microsoft.com/office/drawing/2014/main" id="{1B342561-1DD2-4DA7-BA2A-C8E3856FE9BB}"/>
              </a:ext>
            </a:extLst>
          </p:cNvPr>
          <p:cNvSpPr>
            <a:spLocks noGrp="1"/>
          </p:cNvSpPr>
          <p:nvPr>
            <p:ph type="title" hasCustomPrompt="1"/>
          </p:nvPr>
        </p:nvSpPr>
        <p:spPr>
          <a:xfrm>
            <a:off x="407988" y="692696"/>
            <a:ext cx="4751907" cy="720179"/>
          </a:xfrm>
        </p:spPr>
        <p:txBody>
          <a:bodyPr vert="horz" lIns="0" tIns="0" rIns="0" bIns="0" rtlCol="0" anchor="b">
            <a:noAutofit/>
          </a:bodyPr>
          <a:lstStyle>
            <a:lvl1pPr>
              <a:lnSpc>
                <a:spcPct val="80000"/>
              </a:lnSpc>
              <a:defRPr lang="en-GB" sz="3600" baseline="0">
                <a:solidFill>
                  <a:schemeClr val="bg1"/>
                </a:solidFill>
              </a:defRPr>
            </a:lvl1pPr>
          </a:lstStyle>
          <a:p>
            <a:pPr lvl="0"/>
            <a:r>
              <a:rPr lang="en-US"/>
              <a:t>Click to edit Agenda</a:t>
            </a:r>
            <a:endParaRPr lang="en-GB"/>
          </a:p>
        </p:txBody>
      </p:sp>
      <p:sp>
        <p:nvSpPr>
          <p:cNvPr id="10" name="Text Placeholder 9">
            <a:extLst>
              <a:ext uri="{FF2B5EF4-FFF2-40B4-BE49-F238E27FC236}">
                <a16:creationId xmlns:a16="http://schemas.microsoft.com/office/drawing/2014/main" id="{FC6DF15B-7249-491B-BFB7-9A33784178CD}"/>
              </a:ext>
            </a:extLst>
          </p:cNvPr>
          <p:cNvSpPr>
            <a:spLocks noGrp="1"/>
          </p:cNvSpPr>
          <p:nvPr>
            <p:ph type="body" sz="quarter" idx="12"/>
          </p:nvPr>
        </p:nvSpPr>
        <p:spPr>
          <a:xfrm>
            <a:off x="407988" y="1916832"/>
            <a:ext cx="5471988" cy="4536356"/>
          </a:xfrm>
          <a:prstGeom prst="rect">
            <a:avLst/>
          </a:prstGeom>
        </p:spPr>
        <p:txBody>
          <a:bodyPr>
            <a:noAutofit/>
          </a:bodyPr>
          <a:lstStyle>
            <a:lvl1pPr>
              <a:spcBef>
                <a:spcPts val="1200"/>
              </a:spcBef>
              <a:defRPr sz="1800">
                <a:solidFill>
                  <a:schemeClr val="bg1"/>
                </a:solidFill>
              </a:defRPr>
            </a:lvl1pPr>
            <a:lvl2pPr>
              <a:buClr>
                <a:schemeClr val="bg1"/>
              </a:buClr>
              <a:defRPr sz="1600">
                <a:solidFill>
                  <a:schemeClr val="bg1"/>
                </a:solidFill>
              </a:defRPr>
            </a:lvl2pPr>
            <a:lvl3pPr>
              <a:buClr>
                <a:schemeClr val="bg1"/>
              </a:buClr>
              <a:defRPr sz="1600">
                <a:solidFill>
                  <a:schemeClr val="bg1"/>
                </a:solidFill>
              </a:defRPr>
            </a:lvl3pPr>
            <a:lvl4pPr>
              <a:buClr>
                <a:schemeClr val="bg1"/>
              </a:buClr>
              <a:defRPr sz="1400">
                <a:solidFill>
                  <a:schemeClr val="bg1"/>
                </a:solidFill>
              </a:defRPr>
            </a:lvl4pPr>
            <a:lvl5pPr>
              <a:buClr>
                <a:schemeClr val="bg1"/>
              </a:buClr>
              <a:defRPr sz="1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3225398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Agenda dark">
    <p:bg>
      <p:bgPr>
        <a:solidFill>
          <a:schemeClr val="accent4"/>
        </a:solid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D119069D-5D68-4DB4-B45F-92CCC710785E}"/>
              </a:ext>
            </a:extLst>
          </p:cNvPr>
          <p:cNvSpPr>
            <a:spLocks noGrp="1"/>
          </p:cNvSpPr>
          <p:nvPr>
            <p:ph type="body" sz="quarter" idx="24" hasCustomPrompt="1"/>
          </p:nvPr>
        </p:nvSpPr>
        <p:spPr>
          <a:xfrm>
            <a:off x="1794570" y="1628775"/>
            <a:ext cx="5813598" cy="369332"/>
          </a:xfrm>
          <a:prstGeom prst="rect">
            <a:avLst/>
          </a:prstGeom>
        </p:spPr>
        <p:txBody>
          <a:bodyPr>
            <a:normAutofit/>
          </a:bodyPr>
          <a:lstStyle>
            <a:lvl1pPr>
              <a:spcBef>
                <a:spcPts val="0"/>
              </a:spcBef>
              <a:defRPr sz="2400">
                <a:solidFill>
                  <a:schemeClr val="bg1"/>
                </a:solidFill>
              </a:defRPr>
            </a:lvl1pPr>
          </a:lstStyle>
          <a:p>
            <a:pPr lvl="0"/>
            <a:r>
              <a:rPr lang="en-US"/>
              <a:t>Click to add text</a:t>
            </a:r>
          </a:p>
        </p:txBody>
      </p:sp>
      <p:sp>
        <p:nvSpPr>
          <p:cNvPr id="23" name="Text Placeholder 11">
            <a:extLst>
              <a:ext uri="{FF2B5EF4-FFF2-40B4-BE49-F238E27FC236}">
                <a16:creationId xmlns:a16="http://schemas.microsoft.com/office/drawing/2014/main" id="{AA1A2157-04CD-44FC-8492-E3FAFE326F18}"/>
              </a:ext>
            </a:extLst>
          </p:cNvPr>
          <p:cNvSpPr>
            <a:spLocks noGrp="1"/>
          </p:cNvSpPr>
          <p:nvPr>
            <p:ph type="body" sz="quarter" idx="25" hasCustomPrompt="1"/>
          </p:nvPr>
        </p:nvSpPr>
        <p:spPr>
          <a:xfrm>
            <a:off x="1794570" y="2221388"/>
            <a:ext cx="5813598" cy="369332"/>
          </a:xfrm>
          <a:prstGeom prst="rect">
            <a:avLst/>
          </a:prstGeom>
        </p:spPr>
        <p:txBody>
          <a:bodyPr>
            <a:normAutofit/>
          </a:bodyPr>
          <a:lstStyle>
            <a:lvl1pPr>
              <a:spcBef>
                <a:spcPts val="0"/>
              </a:spcBef>
              <a:defRPr sz="2400">
                <a:solidFill>
                  <a:schemeClr val="bg1"/>
                </a:solidFill>
              </a:defRPr>
            </a:lvl1pPr>
          </a:lstStyle>
          <a:p>
            <a:pPr lvl="0"/>
            <a:r>
              <a:rPr lang="en-US"/>
              <a:t>Click to add text</a:t>
            </a:r>
          </a:p>
        </p:txBody>
      </p:sp>
      <p:sp>
        <p:nvSpPr>
          <p:cNvPr id="24" name="Text Placeholder 11">
            <a:extLst>
              <a:ext uri="{FF2B5EF4-FFF2-40B4-BE49-F238E27FC236}">
                <a16:creationId xmlns:a16="http://schemas.microsoft.com/office/drawing/2014/main" id="{199E21EB-D052-4206-952C-D3FE77AA1C8D}"/>
              </a:ext>
            </a:extLst>
          </p:cNvPr>
          <p:cNvSpPr>
            <a:spLocks noGrp="1"/>
          </p:cNvSpPr>
          <p:nvPr>
            <p:ph type="body" sz="quarter" idx="26" hasCustomPrompt="1"/>
          </p:nvPr>
        </p:nvSpPr>
        <p:spPr>
          <a:xfrm>
            <a:off x="1794570" y="2814001"/>
            <a:ext cx="5813598" cy="369332"/>
          </a:xfrm>
          <a:prstGeom prst="rect">
            <a:avLst/>
          </a:prstGeom>
        </p:spPr>
        <p:txBody>
          <a:bodyPr>
            <a:normAutofit/>
          </a:bodyPr>
          <a:lstStyle>
            <a:lvl1pPr>
              <a:spcBef>
                <a:spcPts val="0"/>
              </a:spcBef>
              <a:defRPr sz="2400">
                <a:solidFill>
                  <a:schemeClr val="bg1"/>
                </a:solidFill>
              </a:defRPr>
            </a:lvl1pPr>
          </a:lstStyle>
          <a:p>
            <a:pPr lvl="0"/>
            <a:r>
              <a:rPr lang="en-US"/>
              <a:t>Click to add text</a:t>
            </a:r>
          </a:p>
        </p:txBody>
      </p:sp>
      <p:sp>
        <p:nvSpPr>
          <p:cNvPr id="7" name="Text Placeholder 6">
            <a:extLst>
              <a:ext uri="{FF2B5EF4-FFF2-40B4-BE49-F238E27FC236}">
                <a16:creationId xmlns:a16="http://schemas.microsoft.com/office/drawing/2014/main" id="{C9AA932A-4442-4987-878D-3B69D84A4771}"/>
              </a:ext>
            </a:extLst>
          </p:cNvPr>
          <p:cNvSpPr>
            <a:spLocks noGrp="1"/>
          </p:cNvSpPr>
          <p:nvPr>
            <p:ph type="body" sz="quarter" idx="27" hasCustomPrompt="1"/>
          </p:nvPr>
        </p:nvSpPr>
        <p:spPr>
          <a:xfrm>
            <a:off x="1079500" y="1628775"/>
            <a:ext cx="335980" cy="369888"/>
          </a:xfrm>
          <a:prstGeom prst="rect">
            <a:avLst/>
          </a:prstGeom>
        </p:spPr>
        <p:txBody>
          <a:bodyPr vert="horz" wrap="none" lIns="0" tIns="0" rIns="0" bIns="0" rtlCol="0">
            <a:normAutofit/>
          </a:bodyPr>
          <a:lstStyle>
            <a:lvl1pPr algn="r">
              <a:defRPr lang="de-DE" sz="2400" b="1" dirty="0">
                <a:solidFill>
                  <a:schemeClr val="accent2"/>
                </a:solidFill>
              </a:defRPr>
            </a:lvl1pPr>
          </a:lstStyle>
          <a:p>
            <a:pPr lvl="0">
              <a:spcBef>
                <a:spcPts val="0"/>
              </a:spcBef>
            </a:pPr>
            <a:r>
              <a:rPr lang="de-DE"/>
              <a:t>0x</a:t>
            </a:r>
          </a:p>
        </p:txBody>
      </p:sp>
      <p:sp>
        <p:nvSpPr>
          <p:cNvPr id="21" name="Text Placeholder 6">
            <a:extLst>
              <a:ext uri="{FF2B5EF4-FFF2-40B4-BE49-F238E27FC236}">
                <a16:creationId xmlns:a16="http://schemas.microsoft.com/office/drawing/2014/main" id="{EAA65ABF-5E47-4A8A-934B-E9458D034F70}"/>
              </a:ext>
            </a:extLst>
          </p:cNvPr>
          <p:cNvSpPr>
            <a:spLocks noGrp="1"/>
          </p:cNvSpPr>
          <p:nvPr>
            <p:ph type="body" sz="quarter" idx="28" hasCustomPrompt="1"/>
          </p:nvPr>
        </p:nvSpPr>
        <p:spPr>
          <a:xfrm>
            <a:off x="1079500" y="2221388"/>
            <a:ext cx="335980" cy="369888"/>
          </a:xfrm>
          <a:prstGeom prst="rect">
            <a:avLst/>
          </a:prstGeom>
        </p:spPr>
        <p:txBody>
          <a:bodyPr vert="horz" wrap="none" lIns="0" tIns="0" rIns="0" bIns="0" rtlCol="0">
            <a:normAutofit/>
          </a:bodyPr>
          <a:lstStyle>
            <a:lvl1pPr algn="r">
              <a:defRPr lang="de-DE" sz="2400" b="1" dirty="0">
                <a:solidFill>
                  <a:schemeClr val="accent2"/>
                </a:solidFill>
              </a:defRPr>
            </a:lvl1pPr>
          </a:lstStyle>
          <a:p>
            <a:pPr lvl="0">
              <a:spcBef>
                <a:spcPts val="0"/>
              </a:spcBef>
            </a:pPr>
            <a:r>
              <a:rPr lang="de-DE"/>
              <a:t>0x</a:t>
            </a:r>
          </a:p>
        </p:txBody>
      </p:sp>
      <p:sp>
        <p:nvSpPr>
          <p:cNvPr id="22" name="Text Placeholder 6">
            <a:extLst>
              <a:ext uri="{FF2B5EF4-FFF2-40B4-BE49-F238E27FC236}">
                <a16:creationId xmlns:a16="http://schemas.microsoft.com/office/drawing/2014/main" id="{AE370511-ABDA-4008-B938-10F0105CBF69}"/>
              </a:ext>
            </a:extLst>
          </p:cNvPr>
          <p:cNvSpPr>
            <a:spLocks noGrp="1"/>
          </p:cNvSpPr>
          <p:nvPr>
            <p:ph type="body" sz="quarter" idx="29" hasCustomPrompt="1"/>
          </p:nvPr>
        </p:nvSpPr>
        <p:spPr>
          <a:xfrm>
            <a:off x="1079500" y="2814001"/>
            <a:ext cx="335980" cy="369888"/>
          </a:xfrm>
          <a:prstGeom prst="rect">
            <a:avLst/>
          </a:prstGeom>
        </p:spPr>
        <p:txBody>
          <a:bodyPr vert="horz" wrap="none" lIns="0" tIns="0" rIns="0" bIns="0" rtlCol="0">
            <a:normAutofit/>
          </a:bodyPr>
          <a:lstStyle>
            <a:lvl1pPr algn="r">
              <a:defRPr lang="de-DE" sz="2400" b="1" dirty="0">
                <a:solidFill>
                  <a:schemeClr val="accent2"/>
                </a:solidFill>
              </a:defRPr>
            </a:lvl1pPr>
          </a:lstStyle>
          <a:p>
            <a:pPr lvl="0">
              <a:spcBef>
                <a:spcPts val="0"/>
              </a:spcBef>
            </a:pPr>
            <a:r>
              <a:rPr lang="de-DE"/>
              <a:t>0x</a:t>
            </a:r>
          </a:p>
        </p:txBody>
      </p:sp>
      <p:sp>
        <p:nvSpPr>
          <p:cNvPr id="28" name="Text Placeholder 11">
            <a:extLst>
              <a:ext uri="{FF2B5EF4-FFF2-40B4-BE49-F238E27FC236}">
                <a16:creationId xmlns:a16="http://schemas.microsoft.com/office/drawing/2014/main" id="{CABD3DEA-D9AC-49A6-AB02-7A5380BF5183}"/>
              </a:ext>
            </a:extLst>
          </p:cNvPr>
          <p:cNvSpPr>
            <a:spLocks noGrp="1"/>
          </p:cNvSpPr>
          <p:nvPr>
            <p:ph type="body" sz="quarter" idx="30" hasCustomPrompt="1"/>
          </p:nvPr>
        </p:nvSpPr>
        <p:spPr>
          <a:xfrm>
            <a:off x="1794570" y="3406614"/>
            <a:ext cx="5813598" cy="369332"/>
          </a:xfrm>
          <a:prstGeom prst="rect">
            <a:avLst/>
          </a:prstGeom>
        </p:spPr>
        <p:txBody>
          <a:bodyPr>
            <a:normAutofit/>
          </a:bodyPr>
          <a:lstStyle>
            <a:lvl1pPr>
              <a:spcBef>
                <a:spcPts val="0"/>
              </a:spcBef>
              <a:defRPr sz="2400">
                <a:solidFill>
                  <a:schemeClr val="bg1"/>
                </a:solidFill>
              </a:defRPr>
            </a:lvl1pPr>
          </a:lstStyle>
          <a:p>
            <a:pPr lvl="0"/>
            <a:r>
              <a:rPr lang="en-US"/>
              <a:t>Click to add text</a:t>
            </a:r>
          </a:p>
        </p:txBody>
      </p:sp>
      <p:sp>
        <p:nvSpPr>
          <p:cNvPr id="29" name="Text Placeholder 11">
            <a:extLst>
              <a:ext uri="{FF2B5EF4-FFF2-40B4-BE49-F238E27FC236}">
                <a16:creationId xmlns:a16="http://schemas.microsoft.com/office/drawing/2014/main" id="{C143C05F-5CEC-4DA0-8030-D7B2370EBBB4}"/>
              </a:ext>
            </a:extLst>
          </p:cNvPr>
          <p:cNvSpPr>
            <a:spLocks noGrp="1"/>
          </p:cNvSpPr>
          <p:nvPr>
            <p:ph type="body" sz="quarter" idx="31" hasCustomPrompt="1"/>
          </p:nvPr>
        </p:nvSpPr>
        <p:spPr>
          <a:xfrm>
            <a:off x="1794570" y="3999227"/>
            <a:ext cx="5813598" cy="369332"/>
          </a:xfrm>
          <a:prstGeom prst="rect">
            <a:avLst/>
          </a:prstGeom>
        </p:spPr>
        <p:txBody>
          <a:bodyPr>
            <a:normAutofit/>
          </a:bodyPr>
          <a:lstStyle>
            <a:lvl1pPr>
              <a:spcBef>
                <a:spcPts val="0"/>
              </a:spcBef>
              <a:defRPr sz="2400">
                <a:solidFill>
                  <a:schemeClr val="bg1"/>
                </a:solidFill>
              </a:defRPr>
            </a:lvl1pPr>
          </a:lstStyle>
          <a:p>
            <a:pPr lvl="0"/>
            <a:r>
              <a:rPr lang="en-US"/>
              <a:t>Click to add text</a:t>
            </a:r>
          </a:p>
        </p:txBody>
      </p:sp>
      <p:sp>
        <p:nvSpPr>
          <p:cNvPr id="30" name="Text Placeholder 11">
            <a:extLst>
              <a:ext uri="{FF2B5EF4-FFF2-40B4-BE49-F238E27FC236}">
                <a16:creationId xmlns:a16="http://schemas.microsoft.com/office/drawing/2014/main" id="{96B43F80-D448-432F-A45D-FE4715923FC2}"/>
              </a:ext>
            </a:extLst>
          </p:cNvPr>
          <p:cNvSpPr>
            <a:spLocks noGrp="1"/>
          </p:cNvSpPr>
          <p:nvPr>
            <p:ph type="body" sz="quarter" idx="32" hasCustomPrompt="1"/>
          </p:nvPr>
        </p:nvSpPr>
        <p:spPr>
          <a:xfrm>
            <a:off x="1794570" y="4591841"/>
            <a:ext cx="5813598" cy="369332"/>
          </a:xfrm>
          <a:prstGeom prst="rect">
            <a:avLst/>
          </a:prstGeom>
        </p:spPr>
        <p:txBody>
          <a:bodyPr>
            <a:normAutofit/>
          </a:bodyPr>
          <a:lstStyle>
            <a:lvl1pPr>
              <a:spcBef>
                <a:spcPts val="0"/>
              </a:spcBef>
              <a:defRPr sz="2400">
                <a:solidFill>
                  <a:schemeClr val="bg1"/>
                </a:solidFill>
              </a:defRPr>
            </a:lvl1pPr>
          </a:lstStyle>
          <a:p>
            <a:pPr lvl="0"/>
            <a:r>
              <a:rPr lang="en-US"/>
              <a:t>Click to add text</a:t>
            </a:r>
          </a:p>
        </p:txBody>
      </p:sp>
      <p:sp>
        <p:nvSpPr>
          <p:cNvPr id="31" name="Text Placeholder 6">
            <a:extLst>
              <a:ext uri="{FF2B5EF4-FFF2-40B4-BE49-F238E27FC236}">
                <a16:creationId xmlns:a16="http://schemas.microsoft.com/office/drawing/2014/main" id="{C434EB54-C0D1-4857-9330-87FAFCC49D56}"/>
              </a:ext>
            </a:extLst>
          </p:cNvPr>
          <p:cNvSpPr>
            <a:spLocks noGrp="1"/>
          </p:cNvSpPr>
          <p:nvPr>
            <p:ph type="body" sz="quarter" idx="33" hasCustomPrompt="1"/>
          </p:nvPr>
        </p:nvSpPr>
        <p:spPr>
          <a:xfrm>
            <a:off x="1079500" y="3406614"/>
            <a:ext cx="335980" cy="369888"/>
          </a:xfrm>
          <a:prstGeom prst="rect">
            <a:avLst/>
          </a:prstGeom>
        </p:spPr>
        <p:txBody>
          <a:bodyPr vert="horz" wrap="none" lIns="0" tIns="0" rIns="0" bIns="0" rtlCol="0">
            <a:normAutofit/>
          </a:bodyPr>
          <a:lstStyle>
            <a:lvl1pPr algn="r">
              <a:defRPr lang="de-DE" sz="2400" b="1" dirty="0">
                <a:solidFill>
                  <a:schemeClr val="accent2"/>
                </a:solidFill>
              </a:defRPr>
            </a:lvl1pPr>
          </a:lstStyle>
          <a:p>
            <a:pPr lvl="0">
              <a:spcBef>
                <a:spcPts val="0"/>
              </a:spcBef>
            </a:pPr>
            <a:r>
              <a:rPr lang="de-DE"/>
              <a:t>0x</a:t>
            </a:r>
          </a:p>
        </p:txBody>
      </p:sp>
      <p:sp>
        <p:nvSpPr>
          <p:cNvPr id="32" name="Text Placeholder 6">
            <a:extLst>
              <a:ext uri="{FF2B5EF4-FFF2-40B4-BE49-F238E27FC236}">
                <a16:creationId xmlns:a16="http://schemas.microsoft.com/office/drawing/2014/main" id="{F0320016-4C9A-409B-8724-E53F23529A4B}"/>
              </a:ext>
            </a:extLst>
          </p:cNvPr>
          <p:cNvSpPr>
            <a:spLocks noGrp="1"/>
          </p:cNvSpPr>
          <p:nvPr>
            <p:ph type="body" sz="quarter" idx="34" hasCustomPrompt="1"/>
          </p:nvPr>
        </p:nvSpPr>
        <p:spPr>
          <a:xfrm>
            <a:off x="1079500" y="3999227"/>
            <a:ext cx="335980" cy="369888"/>
          </a:xfrm>
          <a:prstGeom prst="rect">
            <a:avLst/>
          </a:prstGeom>
        </p:spPr>
        <p:txBody>
          <a:bodyPr vert="horz" wrap="none" lIns="0" tIns="0" rIns="0" bIns="0" rtlCol="0">
            <a:normAutofit/>
          </a:bodyPr>
          <a:lstStyle>
            <a:lvl1pPr algn="r">
              <a:defRPr lang="de-DE" sz="2400" b="1" dirty="0">
                <a:solidFill>
                  <a:schemeClr val="accent2"/>
                </a:solidFill>
              </a:defRPr>
            </a:lvl1pPr>
          </a:lstStyle>
          <a:p>
            <a:pPr lvl="0">
              <a:spcBef>
                <a:spcPts val="0"/>
              </a:spcBef>
            </a:pPr>
            <a:r>
              <a:rPr lang="de-DE"/>
              <a:t>0x</a:t>
            </a:r>
          </a:p>
        </p:txBody>
      </p:sp>
      <p:sp>
        <p:nvSpPr>
          <p:cNvPr id="34" name="Text Placeholder 6">
            <a:extLst>
              <a:ext uri="{FF2B5EF4-FFF2-40B4-BE49-F238E27FC236}">
                <a16:creationId xmlns:a16="http://schemas.microsoft.com/office/drawing/2014/main" id="{F0279A3C-5E27-40F7-98C0-08832F4CE1FB}"/>
              </a:ext>
            </a:extLst>
          </p:cNvPr>
          <p:cNvSpPr>
            <a:spLocks noGrp="1"/>
          </p:cNvSpPr>
          <p:nvPr>
            <p:ph type="body" sz="quarter" idx="35" hasCustomPrompt="1"/>
          </p:nvPr>
        </p:nvSpPr>
        <p:spPr>
          <a:xfrm>
            <a:off x="1079500" y="4591841"/>
            <a:ext cx="335980" cy="369888"/>
          </a:xfrm>
          <a:prstGeom prst="rect">
            <a:avLst/>
          </a:prstGeom>
        </p:spPr>
        <p:txBody>
          <a:bodyPr vert="horz" wrap="none" lIns="0" tIns="0" rIns="0" bIns="0" rtlCol="0">
            <a:normAutofit/>
          </a:bodyPr>
          <a:lstStyle>
            <a:lvl1pPr algn="r">
              <a:defRPr lang="de-DE" sz="2400" b="1" dirty="0">
                <a:solidFill>
                  <a:schemeClr val="accent2"/>
                </a:solidFill>
              </a:defRPr>
            </a:lvl1pPr>
          </a:lstStyle>
          <a:p>
            <a:pPr lvl="0">
              <a:spcBef>
                <a:spcPts val="0"/>
              </a:spcBef>
            </a:pPr>
            <a:r>
              <a:rPr lang="de-DE"/>
              <a:t>0x</a:t>
            </a:r>
          </a:p>
        </p:txBody>
      </p:sp>
      <p:sp>
        <p:nvSpPr>
          <p:cNvPr id="2" name="Title Placeholder 1">
            <a:extLst>
              <a:ext uri="{FF2B5EF4-FFF2-40B4-BE49-F238E27FC236}">
                <a16:creationId xmlns:a16="http://schemas.microsoft.com/office/drawing/2014/main" id="{808BAF09-C52E-54E6-E538-78C64D8AB519}"/>
              </a:ext>
            </a:extLst>
          </p:cNvPr>
          <p:cNvSpPr>
            <a:spLocks noGrp="1"/>
          </p:cNvSpPr>
          <p:nvPr>
            <p:ph type="title"/>
          </p:nvPr>
        </p:nvSpPr>
        <p:spPr>
          <a:xfrm>
            <a:off x="1079321" y="260350"/>
            <a:ext cx="8640763" cy="792163"/>
          </a:xfrm>
        </p:spPr>
        <p:txBody>
          <a:bodyPr/>
          <a:lstStyle>
            <a:lvl1pPr>
              <a:defRPr>
                <a:solidFill>
                  <a:schemeClr val="accent2"/>
                </a:solidFill>
              </a:defRPr>
            </a:lvl1pPr>
          </a:lstStyle>
          <a:p>
            <a:r>
              <a:rPr lang="en-US"/>
              <a:t>Click to edit Master title style</a:t>
            </a:r>
          </a:p>
        </p:txBody>
      </p:sp>
      <p:pic>
        <p:nvPicPr>
          <p:cNvPr id="4" name="Picture 16">
            <a:extLst>
              <a:ext uri="{FF2B5EF4-FFF2-40B4-BE49-F238E27FC236}">
                <a16:creationId xmlns:a16="http://schemas.microsoft.com/office/drawing/2014/main" id="{21B52807-7673-5576-DEE4-0A88870C0C19}"/>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95800" y="1700808"/>
            <a:ext cx="8281358" cy="6858000"/>
          </a:xfrm>
          <a:prstGeom prst="rect">
            <a:avLst/>
          </a:prstGeom>
        </p:spPr>
      </p:pic>
    </p:spTree>
    <p:extLst>
      <p:ext uri="{BB962C8B-B14F-4D97-AF65-F5344CB8AC3E}">
        <p14:creationId xmlns:p14="http://schemas.microsoft.com/office/powerpoint/2010/main" val="140044916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Divider Page">
    <p:bg>
      <p:bgPr>
        <a:solidFill>
          <a:schemeClr val="accent4"/>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9F09D0F-E907-3A0B-CF17-D622F6756CC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079776" y="588210"/>
            <a:ext cx="8281358" cy="6858000"/>
          </a:xfrm>
          <a:prstGeom prst="rect">
            <a:avLst/>
          </a:prstGeom>
        </p:spPr>
      </p:pic>
      <p:sp>
        <p:nvSpPr>
          <p:cNvPr id="7" name="Text Placeholder 6">
            <a:extLst>
              <a:ext uri="{FF2B5EF4-FFF2-40B4-BE49-F238E27FC236}">
                <a16:creationId xmlns:a16="http://schemas.microsoft.com/office/drawing/2014/main" id="{52F5917D-61BC-41CF-A3CC-DAE6954137A8}"/>
              </a:ext>
            </a:extLst>
          </p:cNvPr>
          <p:cNvSpPr>
            <a:spLocks noGrp="1"/>
          </p:cNvSpPr>
          <p:nvPr>
            <p:ph type="body" sz="quarter" idx="17" hasCustomPrompt="1"/>
          </p:nvPr>
        </p:nvSpPr>
        <p:spPr>
          <a:xfrm>
            <a:off x="1919536" y="1556792"/>
            <a:ext cx="648072" cy="648072"/>
          </a:xfrm>
          <a:prstGeom prst="rect">
            <a:avLst/>
          </a:prstGeom>
        </p:spPr>
        <p:txBody>
          <a:bodyPr wrap="none" lIns="0" tIns="0" rIns="0" bIns="0" anchor="t" anchorCtr="0">
            <a:noAutofit/>
          </a:bodyPr>
          <a:lstStyle>
            <a:lvl1pPr>
              <a:defRPr lang="en-US" sz="3200" b="1" cap="none" spc="300" baseline="0" dirty="0">
                <a:solidFill>
                  <a:schemeClr val="bg1"/>
                </a:solidFill>
                <a:latin typeface="+mn-lt"/>
              </a:defRPr>
            </a:lvl1pPr>
          </a:lstStyle>
          <a:p>
            <a:pPr lvl="0">
              <a:spcBef>
                <a:spcPts val="0"/>
              </a:spcBef>
            </a:pPr>
            <a:r>
              <a:rPr lang="en-US"/>
              <a:t>01</a:t>
            </a:r>
          </a:p>
        </p:txBody>
      </p:sp>
      <p:sp>
        <p:nvSpPr>
          <p:cNvPr id="16" name="Text Placeholder 15">
            <a:extLst>
              <a:ext uri="{FF2B5EF4-FFF2-40B4-BE49-F238E27FC236}">
                <a16:creationId xmlns:a16="http://schemas.microsoft.com/office/drawing/2014/main" id="{00E372CD-CFED-4FF2-90F5-6A7F33D9ABAA}"/>
              </a:ext>
            </a:extLst>
          </p:cNvPr>
          <p:cNvSpPr>
            <a:spLocks noGrp="1"/>
          </p:cNvSpPr>
          <p:nvPr>
            <p:ph type="body" sz="quarter" idx="18" hasCustomPrompt="1"/>
          </p:nvPr>
        </p:nvSpPr>
        <p:spPr>
          <a:xfrm>
            <a:off x="2783632" y="1556792"/>
            <a:ext cx="8863408" cy="648072"/>
          </a:xfrm>
          <a:prstGeom prst="rect">
            <a:avLst/>
          </a:prstGeom>
        </p:spPr>
        <p:txBody>
          <a:bodyPr>
            <a:noAutofit/>
          </a:bodyPr>
          <a:lstStyle>
            <a:lvl1pPr>
              <a:defRPr sz="3200">
                <a:solidFill>
                  <a:schemeClr val="bg1"/>
                </a:solidFill>
              </a:defRPr>
            </a:lvl1pPr>
            <a:lvl2pPr>
              <a:defRPr sz="3200">
                <a:solidFill>
                  <a:schemeClr val="bg1"/>
                </a:solidFill>
              </a:defRPr>
            </a:lvl2pPr>
            <a:lvl3pPr>
              <a:defRPr sz="3200">
                <a:solidFill>
                  <a:schemeClr val="bg1"/>
                </a:solidFill>
              </a:defRPr>
            </a:lvl3pPr>
            <a:lvl4pPr>
              <a:defRPr sz="3200">
                <a:solidFill>
                  <a:schemeClr val="bg1"/>
                </a:solidFill>
              </a:defRPr>
            </a:lvl4pPr>
            <a:lvl5pPr>
              <a:defRPr sz="3200">
                <a:solidFill>
                  <a:schemeClr val="bg1"/>
                </a:solidFill>
              </a:defRPr>
            </a:lvl5pPr>
          </a:lstStyle>
          <a:p>
            <a:pPr lvl="0"/>
            <a:r>
              <a:rPr lang="en-US"/>
              <a:t>Click to add text</a:t>
            </a:r>
          </a:p>
        </p:txBody>
      </p:sp>
    </p:spTree>
    <p:extLst>
      <p:ext uri="{BB962C8B-B14F-4D97-AF65-F5344CB8AC3E}">
        <p14:creationId xmlns:p14="http://schemas.microsoft.com/office/powerpoint/2010/main" val="267473302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Divider Page 2">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3E65870-6F3C-04B2-E814-901DB0CFC0E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079776" y="588210"/>
            <a:ext cx="8281358" cy="6858000"/>
          </a:xfrm>
          <a:prstGeom prst="rect">
            <a:avLst/>
          </a:prstGeom>
        </p:spPr>
      </p:pic>
      <p:sp>
        <p:nvSpPr>
          <p:cNvPr id="7" name="Text Placeholder 6">
            <a:extLst>
              <a:ext uri="{FF2B5EF4-FFF2-40B4-BE49-F238E27FC236}">
                <a16:creationId xmlns:a16="http://schemas.microsoft.com/office/drawing/2014/main" id="{52F5917D-61BC-41CF-A3CC-DAE6954137A8}"/>
              </a:ext>
            </a:extLst>
          </p:cNvPr>
          <p:cNvSpPr>
            <a:spLocks noGrp="1"/>
          </p:cNvSpPr>
          <p:nvPr>
            <p:ph type="body" sz="quarter" idx="17" hasCustomPrompt="1"/>
          </p:nvPr>
        </p:nvSpPr>
        <p:spPr>
          <a:xfrm>
            <a:off x="1919536" y="1556792"/>
            <a:ext cx="648072" cy="648072"/>
          </a:xfrm>
          <a:prstGeom prst="rect">
            <a:avLst/>
          </a:prstGeom>
        </p:spPr>
        <p:txBody>
          <a:bodyPr wrap="none" lIns="0" tIns="0" rIns="0" bIns="0" anchor="t" anchorCtr="0">
            <a:noAutofit/>
          </a:bodyPr>
          <a:lstStyle>
            <a:lvl1pPr>
              <a:defRPr lang="en-US" sz="3200" b="1" cap="none" spc="300" baseline="0" dirty="0">
                <a:solidFill>
                  <a:sysClr val="windowText" lastClr="000000"/>
                </a:solidFill>
                <a:latin typeface="+mn-lt"/>
              </a:defRPr>
            </a:lvl1pPr>
          </a:lstStyle>
          <a:p>
            <a:pPr lvl="0">
              <a:spcBef>
                <a:spcPts val="0"/>
              </a:spcBef>
            </a:pPr>
            <a:r>
              <a:rPr lang="en-US"/>
              <a:t>01</a:t>
            </a:r>
          </a:p>
        </p:txBody>
      </p:sp>
      <p:sp>
        <p:nvSpPr>
          <p:cNvPr id="16" name="Text Placeholder 15">
            <a:extLst>
              <a:ext uri="{FF2B5EF4-FFF2-40B4-BE49-F238E27FC236}">
                <a16:creationId xmlns:a16="http://schemas.microsoft.com/office/drawing/2014/main" id="{00E372CD-CFED-4FF2-90F5-6A7F33D9ABAA}"/>
              </a:ext>
            </a:extLst>
          </p:cNvPr>
          <p:cNvSpPr>
            <a:spLocks noGrp="1"/>
          </p:cNvSpPr>
          <p:nvPr>
            <p:ph type="body" sz="quarter" idx="18" hasCustomPrompt="1"/>
          </p:nvPr>
        </p:nvSpPr>
        <p:spPr>
          <a:xfrm>
            <a:off x="2783632" y="1556792"/>
            <a:ext cx="8863408" cy="648072"/>
          </a:xfrm>
          <a:prstGeom prst="rect">
            <a:avLst/>
          </a:prstGeom>
        </p:spPr>
        <p:txBody>
          <a:bodyPr>
            <a:noAutofit/>
          </a:bodyPr>
          <a:lstStyle>
            <a:lvl1pPr>
              <a:defRPr sz="3200">
                <a:solidFill>
                  <a:sysClr val="windowText" lastClr="000000"/>
                </a:solidFill>
              </a:defRPr>
            </a:lvl1pPr>
            <a:lvl2pPr>
              <a:defRPr sz="3200">
                <a:solidFill>
                  <a:schemeClr val="bg1"/>
                </a:solidFill>
              </a:defRPr>
            </a:lvl2pPr>
            <a:lvl3pPr>
              <a:defRPr sz="3200">
                <a:solidFill>
                  <a:schemeClr val="bg1"/>
                </a:solidFill>
              </a:defRPr>
            </a:lvl3pPr>
            <a:lvl4pPr>
              <a:defRPr sz="3200">
                <a:solidFill>
                  <a:schemeClr val="bg1"/>
                </a:solidFill>
              </a:defRPr>
            </a:lvl4pPr>
            <a:lvl5pPr>
              <a:defRPr sz="3200">
                <a:solidFill>
                  <a:schemeClr val="bg1"/>
                </a:solidFill>
              </a:defRPr>
            </a:lvl5pPr>
          </a:lstStyle>
          <a:p>
            <a:pPr lvl="0"/>
            <a:r>
              <a:rPr lang="en-US"/>
              <a:t>Click to add text</a:t>
            </a:r>
          </a:p>
        </p:txBody>
      </p:sp>
    </p:spTree>
    <p:extLst>
      <p:ext uri="{BB962C8B-B14F-4D97-AF65-F5344CB8AC3E}">
        <p14:creationId xmlns:p14="http://schemas.microsoft.com/office/powerpoint/2010/main" val="333050001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Only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8CE45-A6FC-9CE9-F8CD-BA044CFE941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91920947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667AB06E-CA55-4893-BAFA-61FF4CCDFBD1}"/>
              </a:ext>
            </a:extLst>
          </p:cNvPr>
          <p:cNvSpPr>
            <a:spLocks noGrp="1"/>
          </p:cNvSpPr>
          <p:nvPr>
            <p:ph type="body" sz="quarter" idx="15"/>
          </p:nvPr>
        </p:nvSpPr>
        <p:spPr>
          <a:xfrm>
            <a:off x="414971" y="1125538"/>
            <a:ext cx="11369042" cy="246221"/>
          </a:xfrm>
          <a:prstGeom prst="rect">
            <a:avLst/>
          </a:prstGeom>
        </p:spPr>
        <p:txBody>
          <a:bodyPr wrap="square">
            <a:spAutoFit/>
          </a:bodyPr>
          <a:lstStyle>
            <a:lvl1pPr>
              <a:defRPr sz="1600" b="0">
                <a:solidFill>
                  <a:schemeClr val="tx1"/>
                </a:solidFill>
                <a:latin typeface="Ubuntu Light" panose="020B0304030602030204" pitchFamily="34" charset="0"/>
              </a:defRPr>
            </a:lvl1pPr>
          </a:lstStyle>
          <a:p>
            <a:pPr lvl="0"/>
            <a:r>
              <a:rPr lang="en-US"/>
              <a:t>Click to edit Master text styles</a:t>
            </a:r>
          </a:p>
        </p:txBody>
      </p:sp>
      <p:sp>
        <p:nvSpPr>
          <p:cNvPr id="2" name="Title 1">
            <a:extLst>
              <a:ext uri="{FF2B5EF4-FFF2-40B4-BE49-F238E27FC236}">
                <a16:creationId xmlns:a16="http://schemas.microsoft.com/office/drawing/2014/main" id="{DA3D6CCA-5023-D91C-5084-3ED466DC8001}"/>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2253345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Title, subtitle and content">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667AB06E-CA55-4893-BAFA-61FF4CCDFBD1}"/>
              </a:ext>
            </a:extLst>
          </p:cNvPr>
          <p:cNvSpPr>
            <a:spLocks noGrp="1"/>
          </p:cNvSpPr>
          <p:nvPr>
            <p:ph type="body" sz="quarter" idx="15"/>
          </p:nvPr>
        </p:nvSpPr>
        <p:spPr>
          <a:xfrm>
            <a:off x="414971" y="1125538"/>
            <a:ext cx="11369042" cy="246221"/>
          </a:xfrm>
          <a:prstGeom prst="rect">
            <a:avLst/>
          </a:prstGeom>
        </p:spPr>
        <p:txBody>
          <a:bodyPr>
            <a:spAutoFit/>
          </a:bodyPr>
          <a:lstStyle>
            <a:lvl1pPr>
              <a:defRPr sz="1600" b="0">
                <a:solidFill>
                  <a:schemeClr val="tx1"/>
                </a:solidFill>
                <a:latin typeface="Ubuntu Light" panose="020B0304030602030204" pitchFamily="34" charset="0"/>
              </a:defRPr>
            </a:lvl1pPr>
          </a:lstStyle>
          <a:p>
            <a:pPr lvl="0"/>
            <a:r>
              <a:rPr lang="en-US"/>
              <a:t>Click to edit Master text styles</a:t>
            </a:r>
          </a:p>
        </p:txBody>
      </p:sp>
      <p:sp>
        <p:nvSpPr>
          <p:cNvPr id="5" name="Title 4">
            <a:extLst>
              <a:ext uri="{FF2B5EF4-FFF2-40B4-BE49-F238E27FC236}">
                <a16:creationId xmlns:a16="http://schemas.microsoft.com/office/drawing/2014/main" id="{0BA091BB-1771-4A6F-B93C-43E4798B4251}"/>
              </a:ext>
            </a:extLst>
          </p:cNvPr>
          <p:cNvSpPr>
            <a:spLocks noGrp="1"/>
          </p:cNvSpPr>
          <p:nvPr>
            <p:ph type="title"/>
          </p:nvPr>
        </p:nvSpPr>
        <p:spPr/>
        <p:txBody>
          <a:bodyPr/>
          <a:lstStyle/>
          <a:p>
            <a:r>
              <a:rPr lang="en-US"/>
              <a:t>Click to edit Master title style</a:t>
            </a:r>
            <a:endParaRPr lang="de-DE"/>
          </a:p>
        </p:txBody>
      </p:sp>
      <p:sp>
        <p:nvSpPr>
          <p:cNvPr id="9" name="Text Placeholder 8">
            <a:extLst>
              <a:ext uri="{FF2B5EF4-FFF2-40B4-BE49-F238E27FC236}">
                <a16:creationId xmlns:a16="http://schemas.microsoft.com/office/drawing/2014/main" id="{C8D4D202-FD32-49BA-88CC-B39D2339504A}"/>
              </a:ext>
            </a:extLst>
          </p:cNvPr>
          <p:cNvSpPr>
            <a:spLocks noGrp="1"/>
          </p:cNvSpPr>
          <p:nvPr>
            <p:ph type="body" sz="quarter" idx="17"/>
          </p:nvPr>
        </p:nvSpPr>
        <p:spPr>
          <a:xfrm>
            <a:off x="414971" y="1624108"/>
            <a:ext cx="11369042" cy="4829080"/>
          </a:xfrm>
          <a:prstGeom prst="rect">
            <a:avLst/>
          </a:prstGeo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Tree>
    <p:extLst>
      <p:ext uri="{BB962C8B-B14F-4D97-AF65-F5344CB8AC3E}">
        <p14:creationId xmlns:p14="http://schemas.microsoft.com/office/powerpoint/2010/main" val="71658180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Empty White">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277703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le Only Grey">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8E58F-8094-1E41-530A-1113B3879770}"/>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4757321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le Subtitle Grey">
    <p:bg>
      <p:bgPr>
        <a:solidFill>
          <a:schemeClr val="bg2"/>
        </a:solid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667AB06E-CA55-4893-BAFA-61FF4CCDFBD1}"/>
              </a:ext>
            </a:extLst>
          </p:cNvPr>
          <p:cNvSpPr>
            <a:spLocks noGrp="1"/>
          </p:cNvSpPr>
          <p:nvPr>
            <p:ph type="body" sz="quarter" idx="15"/>
          </p:nvPr>
        </p:nvSpPr>
        <p:spPr>
          <a:xfrm>
            <a:off x="414971" y="1125538"/>
            <a:ext cx="11369042" cy="246221"/>
          </a:xfrm>
          <a:prstGeom prst="rect">
            <a:avLst/>
          </a:prstGeom>
        </p:spPr>
        <p:txBody>
          <a:bodyPr>
            <a:spAutoFit/>
          </a:bodyPr>
          <a:lstStyle>
            <a:lvl1pPr>
              <a:defRPr sz="1600" b="0">
                <a:solidFill>
                  <a:schemeClr val="tx1"/>
                </a:solidFill>
                <a:latin typeface="Ubuntu Light" panose="020B0304030602030204" pitchFamily="34" charset="0"/>
              </a:defRPr>
            </a:lvl1pPr>
          </a:lstStyle>
          <a:p>
            <a:pPr lvl="0"/>
            <a:r>
              <a:rPr lang="en-US"/>
              <a:t>Click to edit Master text styles</a:t>
            </a:r>
          </a:p>
        </p:txBody>
      </p:sp>
      <p:sp>
        <p:nvSpPr>
          <p:cNvPr id="2" name="Title 1">
            <a:extLst>
              <a:ext uri="{FF2B5EF4-FFF2-40B4-BE49-F238E27FC236}">
                <a16:creationId xmlns:a16="http://schemas.microsoft.com/office/drawing/2014/main" id="{96963528-AA21-5972-C236-27F2D7209CFD}"/>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9901771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itle Subtitle Content Grey">
    <p:bg>
      <p:bgPr>
        <a:solidFill>
          <a:schemeClr val="bg2"/>
        </a:solid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667AB06E-CA55-4893-BAFA-61FF4CCDFBD1}"/>
              </a:ext>
            </a:extLst>
          </p:cNvPr>
          <p:cNvSpPr>
            <a:spLocks noGrp="1"/>
          </p:cNvSpPr>
          <p:nvPr>
            <p:ph type="body" sz="quarter" idx="15"/>
          </p:nvPr>
        </p:nvSpPr>
        <p:spPr>
          <a:xfrm>
            <a:off x="414971" y="1125538"/>
            <a:ext cx="11369042" cy="246221"/>
          </a:xfrm>
          <a:prstGeom prst="rect">
            <a:avLst/>
          </a:prstGeom>
        </p:spPr>
        <p:txBody>
          <a:bodyPr>
            <a:spAutoFit/>
          </a:bodyPr>
          <a:lstStyle>
            <a:lvl1pPr>
              <a:defRPr sz="1600" b="0">
                <a:solidFill>
                  <a:schemeClr val="tx1"/>
                </a:solidFill>
                <a:latin typeface="Ubuntu Light" panose="020B0304030602030204" pitchFamily="34" charset="0"/>
              </a:defRPr>
            </a:lvl1pPr>
          </a:lstStyle>
          <a:p>
            <a:pPr lvl="0"/>
            <a:r>
              <a:rPr lang="en-US"/>
              <a:t>Click to edit Master text styles</a:t>
            </a:r>
          </a:p>
        </p:txBody>
      </p:sp>
      <p:sp>
        <p:nvSpPr>
          <p:cNvPr id="9" name="Text Placeholder 8">
            <a:extLst>
              <a:ext uri="{FF2B5EF4-FFF2-40B4-BE49-F238E27FC236}">
                <a16:creationId xmlns:a16="http://schemas.microsoft.com/office/drawing/2014/main" id="{C8D4D202-FD32-49BA-88CC-B39D2339504A}"/>
              </a:ext>
            </a:extLst>
          </p:cNvPr>
          <p:cNvSpPr>
            <a:spLocks noGrp="1"/>
          </p:cNvSpPr>
          <p:nvPr>
            <p:ph type="body" sz="quarter" idx="17"/>
          </p:nvPr>
        </p:nvSpPr>
        <p:spPr>
          <a:xfrm>
            <a:off x="414971" y="1624108"/>
            <a:ext cx="11369042" cy="4829080"/>
          </a:xfrm>
          <a:prstGeom prst="rect">
            <a:avLst/>
          </a:prstGeo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2" name="Title 1">
            <a:extLst>
              <a:ext uri="{FF2B5EF4-FFF2-40B4-BE49-F238E27FC236}">
                <a16:creationId xmlns:a16="http://schemas.microsoft.com/office/drawing/2014/main" id="{92564CED-1C28-DF10-1067-5941504A95A0}"/>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50664769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Empty Grey">
    <p:bg>
      <p:bgPr>
        <a:solidFill>
          <a:schemeClr val="bg1">
            <a:lumMod val="95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293564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Content and picture 1">
    <p:bg>
      <p:bgPr>
        <a:solidFill>
          <a:schemeClr val="bg1"/>
        </a:solidFill>
        <a:effectLst/>
      </p:bgPr>
    </p:bg>
    <p:spTree>
      <p:nvGrpSpPr>
        <p:cNvPr id="1" name=""/>
        <p:cNvGrpSpPr/>
        <p:nvPr/>
      </p:nvGrpSpPr>
      <p:grpSpPr>
        <a:xfrm>
          <a:off x="0" y="0"/>
          <a:ext cx="0" cy="0"/>
          <a:chOff x="0" y="0"/>
          <a:chExt cx="0" cy="0"/>
        </a:xfrm>
      </p:grpSpPr>
      <p:sp>
        <p:nvSpPr>
          <p:cNvPr id="2" name="Picture Placeholder 18">
            <a:extLst>
              <a:ext uri="{FF2B5EF4-FFF2-40B4-BE49-F238E27FC236}">
                <a16:creationId xmlns:a16="http://schemas.microsoft.com/office/drawing/2014/main" id="{6C4F5EE7-6CA6-23D5-2788-911B0B2A43B3}"/>
              </a:ext>
            </a:extLst>
          </p:cNvPr>
          <p:cNvSpPr>
            <a:spLocks noGrp="1"/>
          </p:cNvSpPr>
          <p:nvPr>
            <p:ph type="pic" sz="quarter" idx="10" hasCustomPrompt="1"/>
          </p:nvPr>
        </p:nvSpPr>
        <p:spPr>
          <a:xfrm>
            <a:off x="8040215" y="1122907"/>
            <a:ext cx="4151785" cy="5735093"/>
          </a:xfrm>
          <a:custGeom>
            <a:avLst/>
            <a:gdLst>
              <a:gd name="connsiteX0" fmla="*/ 0 w 6888162"/>
              <a:gd name="connsiteY0" fmla="*/ 0 h 6858000"/>
              <a:gd name="connsiteX1" fmla="*/ 6888162 w 6888162"/>
              <a:gd name="connsiteY1" fmla="*/ 0 h 6858000"/>
              <a:gd name="connsiteX2" fmla="*/ 6888162 w 6888162"/>
              <a:gd name="connsiteY2" fmla="*/ 6858000 h 6858000"/>
              <a:gd name="connsiteX3" fmla="*/ 0 w 688816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88162" h="6858000">
                <a:moveTo>
                  <a:pt x="0" y="0"/>
                </a:moveTo>
                <a:lnTo>
                  <a:pt x="6888162" y="0"/>
                </a:lnTo>
                <a:lnTo>
                  <a:pt x="6888162" y="6858000"/>
                </a:lnTo>
                <a:lnTo>
                  <a:pt x="0" y="6858000"/>
                </a:lnTo>
                <a:close/>
              </a:path>
            </a:pathLst>
          </a:custGeom>
          <a:solidFill>
            <a:schemeClr val="bg1">
              <a:lumMod val="95000"/>
            </a:schemeClr>
          </a:solidFill>
        </p:spPr>
        <p:txBody>
          <a:bodyPr wrap="square">
            <a:noAutofit/>
          </a:bodyPr>
          <a:lstStyle>
            <a:lvl1pPr>
              <a:defRPr>
                <a:solidFill>
                  <a:schemeClr val="tx1">
                    <a:lumMod val="50000"/>
                    <a:lumOff val="50000"/>
                  </a:schemeClr>
                </a:solidFill>
              </a:defRPr>
            </a:lvl1pPr>
          </a:lstStyle>
          <a:p>
            <a:r>
              <a:rPr lang="de-DE"/>
              <a:t>Insert Picture and send </a:t>
            </a:r>
            <a:r>
              <a:rPr lang="de-DE" err="1"/>
              <a:t>to</a:t>
            </a:r>
            <a:r>
              <a:rPr lang="de-DE"/>
              <a:t> back</a:t>
            </a:r>
          </a:p>
        </p:txBody>
      </p:sp>
      <p:sp>
        <p:nvSpPr>
          <p:cNvPr id="14" name="Text Placeholder 9">
            <a:extLst>
              <a:ext uri="{FF2B5EF4-FFF2-40B4-BE49-F238E27FC236}">
                <a16:creationId xmlns:a16="http://schemas.microsoft.com/office/drawing/2014/main" id="{98C3DB19-4889-48D4-AFFB-A1B288723D76}"/>
              </a:ext>
            </a:extLst>
          </p:cNvPr>
          <p:cNvSpPr>
            <a:spLocks noGrp="1"/>
          </p:cNvSpPr>
          <p:nvPr>
            <p:ph type="body" sz="quarter" idx="15" hasCustomPrompt="1"/>
          </p:nvPr>
        </p:nvSpPr>
        <p:spPr>
          <a:xfrm>
            <a:off x="414971" y="1125538"/>
            <a:ext cx="7409221" cy="246221"/>
          </a:xfrm>
          <a:prstGeom prst="rect">
            <a:avLst/>
          </a:prstGeom>
        </p:spPr>
        <p:txBody>
          <a:bodyPr wrap="square" lIns="0" rIns="72000">
            <a:spAutoFit/>
          </a:bodyPr>
          <a:lstStyle>
            <a:lvl1pPr>
              <a:defRPr sz="1600" b="0">
                <a:solidFill>
                  <a:schemeClr val="tx1"/>
                </a:solidFill>
                <a:latin typeface="Ubuntu Light" panose="020B0304030602030204" pitchFamily="34" charset="0"/>
              </a:defRPr>
            </a:lvl1pPr>
          </a:lstStyle>
          <a:p>
            <a:pPr lvl="0"/>
            <a:r>
              <a:rPr lang="en-US"/>
              <a:t>Click to edit Master text styles</a:t>
            </a:r>
          </a:p>
        </p:txBody>
      </p:sp>
      <p:sp>
        <p:nvSpPr>
          <p:cNvPr id="12" name="Text Placeholder 7">
            <a:extLst>
              <a:ext uri="{FF2B5EF4-FFF2-40B4-BE49-F238E27FC236}">
                <a16:creationId xmlns:a16="http://schemas.microsoft.com/office/drawing/2014/main" id="{23C25D57-CF8D-453D-9648-5B7859B01F04}"/>
              </a:ext>
            </a:extLst>
          </p:cNvPr>
          <p:cNvSpPr>
            <a:spLocks noGrp="1"/>
          </p:cNvSpPr>
          <p:nvPr>
            <p:ph type="body" sz="quarter" idx="17"/>
          </p:nvPr>
        </p:nvSpPr>
        <p:spPr>
          <a:xfrm>
            <a:off x="414971" y="1628800"/>
            <a:ext cx="7409221" cy="4824388"/>
          </a:xfrm>
          <a:prstGeom prst="rect">
            <a:avLst/>
          </a:prstGeom>
        </p:spPr>
        <p:txBody>
          <a:bodyPr rIns="216000">
            <a:noAutofit/>
          </a:bodyPr>
          <a:lstStyle>
            <a:lvl1pPr>
              <a:defRPr sz="1400"/>
            </a:lvl1pPr>
            <a:lvl2pPr>
              <a:defRPr sz="14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2050C691-8B76-E01C-4EF1-3EB567E0EB3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049094352"/>
      </p:ext>
    </p:extLst>
  </p:cSld>
  <p:clrMapOvr>
    <a:masterClrMapping/>
  </p:clrMapOvr>
  <p:extLst>
    <p:ext uri="{DCECCB84-F9BA-43D5-87BE-67443E8EF086}">
      <p15:sldGuideLst xmlns:p15="http://schemas.microsoft.com/office/powerpoint/2012/main">
        <p15:guide id="1" pos="5065">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Content and picture 2">
    <p:bg>
      <p:bgPr>
        <a:solidFill>
          <a:schemeClr val="bg1"/>
        </a:solidFill>
        <a:effectLst/>
      </p:bgPr>
    </p:bg>
    <p:spTree>
      <p:nvGrpSpPr>
        <p:cNvPr id="1" name=""/>
        <p:cNvGrpSpPr/>
        <p:nvPr/>
      </p:nvGrpSpPr>
      <p:grpSpPr>
        <a:xfrm>
          <a:off x="0" y="0"/>
          <a:ext cx="0" cy="0"/>
          <a:chOff x="0" y="0"/>
          <a:chExt cx="0" cy="0"/>
        </a:xfrm>
      </p:grpSpPr>
      <p:sp>
        <p:nvSpPr>
          <p:cNvPr id="2" name="Picture Placeholder 18">
            <a:extLst>
              <a:ext uri="{FF2B5EF4-FFF2-40B4-BE49-F238E27FC236}">
                <a16:creationId xmlns:a16="http://schemas.microsoft.com/office/drawing/2014/main" id="{97BD40BB-A2F0-F646-3CC2-596CC4195838}"/>
              </a:ext>
            </a:extLst>
          </p:cNvPr>
          <p:cNvSpPr>
            <a:spLocks noGrp="1"/>
          </p:cNvSpPr>
          <p:nvPr>
            <p:ph type="pic" sz="quarter" idx="18" hasCustomPrompt="1"/>
          </p:nvPr>
        </p:nvSpPr>
        <p:spPr>
          <a:xfrm>
            <a:off x="6096000" y="1122907"/>
            <a:ext cx="6096001" cy="5735093"/>
          </a:xfrm>
          <a:custGeom>
            <a:avLst/>
            <a:gdLst>
              <a:gd name="connsiteX0" fmla="*/ 0 w 6888162"/>
              <a:gd name="connsiteY0" fmla="*/ 0 h 6858000"/>
              <a:gd name="connsiteX1" fmla="*/ 6888162 w 6888162"/>
              <a:gd name="connsiteY1" fmla="*/ 0 h 6858000"/>
              <a:gd name="connsiteX2" fmla="*/ 6888162 w 6888162"/>
              <a:gd name="connsiteY2" fmla="*/ 6858000 h 6858000"/>
              <a:gd name="connsiteX3" fmla="*/ 0 w 688816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88162" h="6858000">
                <a:moveTo>
                  <a:pt x="0" y="0"/>
                </a:moveTo>
                <a:lnTo>
                  <a:pt x="6888162" y="0"/>
                </a:lnTo>
                <a:lnTo>
                  <a:pt x="6888162" y="6858000"/>
                </a:lnTo>
                <a:lnTo>
                  <a:pt x="0" y="6858000"/>
                </a:lnTo>
                <a:close/>
              </a:path>
            </a:pathLst>
          </a:custGeom>
          <a:solidFill>
            <a:schemeClr val="bg1">
              <a:lumMod val="95000"/>
            </a:schemeClr>
          </a:solidFill>
        </p:spPr>
        <p:txBody>
          <a:bodyPr wrap="square">
            <a:noAutofit/>
          </a:bodyPr>
          <a:lstStyle>
            <a:lvl1pPr>
              <a:defRPr>
                <a:solidFill>
                  <a:schemeClr val="tx1">
                    <a:lumMod val="50000"/>
                    <a:lumOff val="50000"/>
                  </a:schemeClr>
                </a:solidFill>
              </a:defRPr>
            </a:lvl1pPr>
          </a:lstStyle>
          <a:p>
            <a:r>
              <a:rPr lang="de-DE"/>
              <a:t>Insert Picture and send </a:t>
            </a:r>
            <a:r>
              <a:rPr lang="de-DE" err="1"/>
              <a:t>to</a:t>
            </a:r>
            <a:r>
              <a:rPr lang="de-DE"/>
              <a:t> back</a:t>
            </a:r>
          </a:p>
        </p:txBody>
      </p:sp>
      <p:sp>
        <p:nvSpPr>
          <p:cNvPr id="16" name="Text Placeholder 9">
            <a:extLst>
              <a:ext uri="{FF2B5EF4-FFF2-40B4-BE49-F238E27FC236}">
                <a16:creationId xmlns:a16="http://schemas.microsoft.com/office/drawing/2014/main" id="{859F9A52-5C59-4371-8261-06DAE7261AF2}"/>
              </a:ext>
            </a:extLst>
          </p:cNvPr>
          <p:cNvSpPr>
            <a:spLocks noGrp="1"/>
          </p:cNvSpPr>
          <p:nvPr>
            <p:ph type="body" sz="quarter" idx="15" hasCustomPrompt="1"/>
          </p:nvPr>
        </p:nvSpPr>
        <p:spPr>
          <a:xfrm>
            <a:off x="414971" y="1125538"/>
            <a:ext cx="5545800" cy="246221"/>
          </a:xfrm>
          <a:prstGeom prst="rect">
            <a:avLst/>
          </a:prstGeom>
        </p:spPr>
        <p:txBody>
          <a:bodyPr wrap="square" lIns="0" rIns="72000">
            <a:spAutoFit/>
          </a:bodyPr>
          <a:lstStyle>
            <a:lvl1pPr>
              <a:defRPr sz="1600" b="0">
                <a:solidFill>
                  <a:schemeClr val="tx1"/>
                </a:solidFill>
                <a:latin typeface="Ubuntu Light" panose="020B0304030602030204" pitchFamily="34" charset="0"/>
              </a:defRPr>
            </a:lvl1pPr>
          </a:lstStyle>
          <a:p>
            <a:pPr lvl="0"/>
            <a:r>
              <a:rPr lang="en-US"/>
              <a:t>Click to edit Master text styles</a:t>
            </a:r>
          </a:p>
        </p:txBody>
      </p:sp>
      <p:sp>
        <p:nvSpPr>
          <p:cNvPr id="12" name="Text Placeholder 7">
            <a:extLst>
              <a:ext uri="{FF2B5EF4-FFF2-40B4-BE49-F238E27FC236}">
                <a16:creationId xmlns:a16="http://schemas.microsoft.com/office/drawing/2014/main" id="{8F1655B6-7DE6-4895-863F-EF917B2F07E5}"/>
              </a:ext>
            </a:extLst>
          </p:cNvPr>
          <p:cNvSpPr>
            <a:spLocks noGrp="1"/>
          </p:cNvSpPr>
          <p:nvPr>
            <p:ph type="body" sz="quarter" idx="17"/>
          </p:nvPr>
        </p:nvSpPr>
        <p:spPr>
          <a:xfrm>
            <a:off x="414971" y="1628775"/>
            <a:ext cx="5545137" cy="4824413"/>
          </a:xfrm>
          <a:prstGeom prst="rect">
            <a:avLst/>
          </a:prstGeom>
        </p:spPr>
        <p:txBody>
          <a:bodyPr rIns="216000">
            <a:noAutofit/>
          </a:bodyPr>
          <a:lstStyle>
            <a:lvl1pPr>
              <a:defRPr sz="1400"/>
            </a:lvl1pPr>
            <a:lvl2pPr>
              <a:defRPr sz="14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80C572A4-9113-ABE4-A840-37A9AAC56C99}"/>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5695702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Content and picture 3">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FB58C20F-AA44-45A0-8BD7-3F72A12E08AD}"/>
              </a:ext>
            </a:extLst>
          </p:cNvPr>
          <p:cNvSpPr/>
          <p:nvPr userDrawn="1"/>
        </p:nvSpPr>
        <p:spPr>
          <a:xfrm>
            <a:off x="0" y="0"/>
            <a:ext cx="407366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9">
            <a:extLst>
              <a:ext uri="{FF2B5EF4-FFF2-40B4-BE49-F238E27FC236}">
                <a16:creationId xmlns:a16="http://schemas.microsoft.com/office/drawing/2014/main" id="{8003CB7C-5AB2-4487-B779-DFE57F79C583}"/>
              </a:ext>
            </a:extLst>
          </p:cNvPr>
          <p:cNvSpPr>
            <a:spLocks noGrp="1"/>
          </p:cNvSpPr>
          <p:nvPr>
            <p:ph type="body" sz="quarter" idx="16" hasCustomPrompt="1"/>
          </p:nvPr>
        </p:nvSpPr>
        <p:spPr>
          <a:xfrm>
            <a:off x="4444744" y="1125538"/>
            <a:ext cx="6984000" cy="246221"/>
          </a:xfrm>
          <a:prstGeom prst="rect">
            <a:avLst/>
          </a:prstGeom>
        </p:spPr>
        <p:txBody>
          <a:bodyPr wrap="square" lIns="0" rIns="72000">
            <a:spAutoFit/>
          </a:bodyPr>
          <a:lstStyle>
            <a:lvl1pPr>
              <a:defRPr sz="1600" b="0">
                <a:solidFill>
                  <a:schemeClr val="tx1"/>
                </a:solidFill>
                <a:latin typeface="Ubuntu Light" panose="020B0304030602030204" pitchFamily="34" charset="0"/>
              </a:defRPr>
            </a:lvl1pPr>
          </a:lstStyle>
          <a:p>
            <a:pPr lvl="0"/>
            <a:r>
              <a:rPr lang="en-US"/>
              <a:t>Click to edit Master text styles</a:t>
            </a:r>
          </a:p>
        </p:txBody>
      </p:sp>
      <p:sp>
        <p:nvSpPr>
          <p:cNvPr id="12" name="Text Placeholder 6">
            <a:extLst>
              <a:ext uri="{FF2B5EF4-FFF2-40B4-BE49-F238E27FC236}">
                <a16:creationId xmlns:a16="http://schemas.microsoft.com/office/drawing/2014/main" id="{9219CA61-951E-46A4-A7C6-8A4C09FDC629}"/>
              </a:ext>
            </a:extLst>
          </p:cNvPr>
          <p:cNvSpPr>
            <a:spLocks noGrp="1"/>
          </p:cNvSpPr>
          <p:nvPr>
            <p:ph type="body" sz="quarter" idx="18"/>
          </p:nvPr>
        </p:nvSpPr>
        <p:spPr>
          <a:xfrm>
            <a:off x="4445407" y="1628774"/>
            <a:ext cx="6962544" cy="4824413"/>
          </a:xfrm>
          <a:prstGeom prst="rect">
            <a:avLst/>
          </a:prstGeom>
        </p:spPr>
        <p:txBody>
          <a:bodyPr>
            <a:noAutofit/>
          </a:bodyPr>
          <a:lstStyle>
            <a:lvl1pPr>
              <a:defRPr sz="1400"/>
            </a:lvl1pPr>
            <a:lvl2pPr>
              <a:defRPr sz="14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6">
            <a:extLst>
              <a:ext uri="{FF2B5EF4-FFF2-40B4-BE49-F238E27FC236}">
                <a16:creationId xmlns:a16="http://schemas.microsoft.com/office/drawing/2014/main" id="{0DD7751A-AC4E-473A-B544-73973FAE9468}"/>
              </a:ext>
            </a:extLst>
          </p:cNvPr>
          <p:cNvSpPr>
            <a:spLocks noGrp="1"/>
          </p:cNvSpPr>
          <p:nvPr>
            <p:ph type="pic" sz="quarter" idx="19" hasCustomPrompt="1"/>
          </p:nvPr>
        </p:nvSpPr>
        <p:spPr>
          <a:xfrm>
            <a:off x="0" y="0"/>
            <a:ext cx="4223792" cy="6858000"/>
          </a:xfrm>
          <a:prstGeom prst="rect">
            <a:avLst/>
          </a:prstGeom>
          <a:solidFill>
            <a:schemeClr val="bg1">
              <a:lumMod val="95000"/>
            </a:schemeClr>
          </a:solidFill>
        </p:spPr>
        <p:txBody>
          <a:bodyPr/>
          <a:lstStyle>
            <a:lvl1pPr marL="0" marR="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solidFill>
                  <a:schemeClr val="bg2">
                    <a:lumMod val="75000"/>
                  </a:schemeClr>
                </a:solidFill>
              </a:defRPr>
            </a:lvl1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lang="en-US"/>
              <a:t>Click icon to add picture and send picture to back</a:t>
            </a:r>
          </a:p>
        </p:txBody>
      </p:sp>
      <p:sp>
        <p:nvSpPr>
          <p:cNvPr id="2" name="Title 1">
            <a:extLst>
              <a:ext uri="{FF2B5EF4-FFF2-40B4-BE49-F238E27FC236}">
                <a16:creationId xmlns:a16="http://schemas.microsoft.com/office/drawing/2014/main" id="{A0A52824-0DEF-7B5E-1D4F-BCBC062D66ED}"/>
              </a:ext>
            </a:extLst>
          </p:cNvPr>
          <p:cNvSpPr>
            <a:spLocks noGrp="1"/>
          </p:cNvSpPr>
          <p:nvPr>
            <p:ph type="title"/>
          </p:nvPr>
        </p:nvSpPr>
        <p:spPr>
          <a:xfrm>
            <a:off x="4439384" y="260350"/>
            <a:ext cx="6984000" cy="792163"/>
          </a:xfrm>
        </p:spPr>
        <p:txBody>
          <a:bodyPr/>
          <a:lstStyle/>
          <a:p>
            <a:r>
              <a:rPr lang="en-US"/>
              <a:t>Click to edit Master title style</a:t>
            </a:r>
          </a:p>
        </p:txBody>
      </p:sp>
    </p:spTree>
    <p:extLst>
      <p:ext uri="{BB962C8B-B14F-4D97-AF65-F5344CB8AC3E}">
        <p14:creationId xmlns:p14="http://schemas.microsoft.com/office/powerpoint/2010/main" val="2709067741"/>
      </p:ext>
    </p:extLst>
  </p:cSld>
  <p:clrMapOvr>
    <a:masterClrMapping/>
  </p:clrMapOvr>
  <p:extLst>
    <p:ext uri="{DCECCB84-F9BA-43D5-87BE-67443E8EF086}">
      <p15:sldGuideLst xmlns:p15="http://schemas.microsoft.com/office/powerpoint/2012/main"/>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Content and picture 4">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08930BD6-6C9D-490A-BF02-403245ED990A}"/>
              </a:ext>
            </a:extLst>
          </p:cNvPr>
          <p:cNvSpPr/>
          <p:nvPr userDrawn="1"/>
        </p:nvSpPr>
        <p:spPr>
          <a:xfrm>
            <a:off x="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9">
            <a:extLst>
              <a:ext uri="{FF2B5EF4-FFF2-40B4-BE49-F238E27FC236}">
                <a16:creationId xmlns:a16="http://schemas.microsoft.com/office/drawing/2014/main" id="{7895A1A3-A6AA-456A-98DD-23651F1D1DBB}"/>
              </a:ext>
            </a:extLst>
          </p:cNvPr>
          <p:cNvSpPr>
            <a:spLocks noGrp="1"/>
          </p:cNvSpPr>
          <p:nvPr>
            <p:ph type="body" sz="quarter" idx="15" hasCustomPrompt="1"/>
          </p:nvPr>
        </p:nvSpPr>
        <p:spPr>
          <a:xfrm>
            <a:off x="6384032" y="1125538"/>
            <a:ext cx="5063967" cy="246221"/>
          </a:xfrm>
          <a:prstGeom prst="rect">
            <a:avLst/>
          </a:prstGeom>
        </p:spPr>
        <p:txBody>
          <a:bodyPr wrap="square" lIns="0" rIns="72000">
            <a:spAutoFit/>
          </a:bodyPr>
          <a:lstStyle>
            <a:lvl1pPr>
              <a:defRPr sz="1600" b="0">
                <a:solidFill>
                  <a:schemeClr val="tx1"/>
                </a:solidFill>
                <a:latin typeface="Ubuntu Light" panose="020B0304030602030204" pitchFamily="34" charset="0"/>
              </a:defRPr>
            </a:lvl1pPr>
          </a:lstStyle>
          <a:p>
            <a:pPr lvl="0"/>
            <a:r>
              <a:rPr lang="en-US"/>
              <a:t>Click to edit Master text styles</a:t>
            </a:r>
          </a:p>
        </p:txBody>
      </p:sp>
      <p:sp>
        <p:nvSpPr>
          <p:cNvPr id="12" name="Text Placeholder 7">
            <a:extLst>
              <a:ext uri="{FF2B5EF4-FFF2-40B4-BE49-F238E27FC236}">
                <a16:creationId xmlns:a16="http://schemas.microsoft.com/office/drawing/2014/main" id="{3F2C12DC-68D5-4DF5-891E-DAEB8A4AB654}"/>
              </a:ext>
            </a:extLst>
          </p:cNvPr>
          <p:cNvSpPr>
            <a:spLocks noGrp="1"/>
          </p:cNvSpPr>
          <p:nvPr>
            <p:ph type="body" sz="quarter" idx="17"/>
          </p:nvPr>
        </p:nvSpPr>
        <p:spPr>
          <a:xfrm>
            <a:off x="6384032" y="1627200"/>
            <a:ext cx="5063967" cy="4825988"/>
          </a:xfrm>
          <a:prstGeom prst="rect">
            <a:avLst/>
          </a:prstGeom>
        </p:spPr>
        <p:txBody>
          <a:bodyPr>
            <a:noAutofit/>
          </a:bodyPr>
          <a:lstStyle>
            <a:lvl1pPr>
              <a:defRPr sz="1400"/>
            </a:lvl1pPr>
            <a:lvl2pPr>
              <a:defRPr sz="14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3AAAC9D4-CD35-41A1-A14D-B18A58A2866E}"/>
              </a:ext>
            </a:extLst>
          </p:cNvPr>
          <p:cNvSpPr>
            <a:spLocks noGrp="1"/>
          </p:cNvSpPr>
          <p:nvPr>
            <p:ph type="pic" sz="quarter" idx="18" hasCustomPrompt="1"/>
          </p:nvPr>
        </p:nvSpPr>
        <p:spPr>
          <a:xfrm>
            <a:off x="0" y="0"/>
            <a:ext cx="6096000" cy="6858000"/>
          </a:xfrm>
          <a:prstGeom prst="rect">
            <a:avLst/>
          </a:prstGeom>
          <a:solidFill>
            <a:schemeClr val="bg1">
              <a:lumMod val="95000"/>
            </a:schemeClr>
          </a:solidFill>
        </p:spPr>
        <p:txBody>
          <a:bodyPr/>
          <a:lstStyle>
            <a:lvl1pPr marL="0" marR="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solidFill>
                  <a:schemeClr val="bg2">
                    <a:lumMod val="75000"/>
                  </a:schemeClr>
                </a:solidFill>
              </a:defRPr>
            </a:lvl1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lang="en-US"/>
              <a:t>Click icon to add picture and send picture to back</a:t>
            </a:r>
          </a:p>
        </p:txBody>
      </p:sp>
      <p:sp>
        <p:nvSpPr>
          <p:cNvPr id="2" name="Title 1">
            <a:extLst>
              <a:ext uri="{FF2B5EF4-FFF2-40B4-BE49-F238E27FC236}">
                <a16:creationId xmlns:a16="http://schemas.microsoft.com/office/drawing/2014/main" id="{4A7337B1-E3AC-A7E5-7836-78F324F9FFAF}"/>
              </a:ext>
            </a:extLst>
          </p:cNvPr>
          <p:cNvSpPr>
            <a:spLocks noGrp="1"/>
          </p:cNvSpPr>
          <p:nvPr>
            <p:ph type="title"/>
          </p:nvPr>
        </p:nvSpPr>
        <p:spPr>
          <a:xfrm>
            <a:off x="6359417" y="260350"/>
            <a:ext cx="5063967" cy="792163"/>
          </a:xfrm>
        </p:spPr>
        <p:txBody>
          <a:bodyPr/>
          <a:lstStyle/>
          <a:p>
            <a:r>
              <a:rPr lang="en-US"/>
              <a:t>Click to edit Master title style</a:t>
            </a:r>
          </a:p>
        </p:txBody>
      </p:sp>
    </p:spTree>
    <p:extLst>
      <p:ext uri="{BB962C8B-B14F-4D97-AF65-F5344CB8AC3E}">
        <p14:creationId xmlns:p14="http://schemas.microsoft.com/office/powerpoint/2010/main" val="249438386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itle Only Dark Grey">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8E58F-8094-1E41-530A-1113B3879770}"/>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379659259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itle Subtitle Dark Grey">
    <p:bg>
      <p:bgPr>
        <a:solidFill>
          <a:schemeClr val="accent4"/>
        </a:solidFill>
        <a:effectLst/>
      </p:bgPr>
    </p:bg>
    <p:spTree>
      <p:nvGrpSpPr>
        <p:cNvPr id="1" name=""/>
        <p:cNvGrpSpPr/>
        <p:nvPr/>
      </p:nvGrpSpPr>
      <p:grpSpPr>
        <a:xfrm>
          <a:off x="0" y="0"/>
          <a:ext cx="0" cy="0"/>
          <a:chOff x="0" y="0"/>
          <a:chExt cx="0" cy="0"/>
        </a:xfrm>
      </p:grpSpPr>
      <p:sp>
        <p:nvSpPr>
          <p:cNvPr id="12" name="Text Placeholder 9">
            <a:extLst>
              <a:ext uri="{FF2B5EF4-FFF2-40B4-BE49-F238E27FC236}">
                <a16:creationId xmlns:a16="http://schemas.microsoft.com/office/drawing/2014/main" id="{C1949725-ACD2-44C4-85AF-10B39EC61473}"/>
              </a:ext>
            </a:extLst>
          </p:cNvPr>
          <p:cNvSpPr>
            <a:spLocks noGrp="1"/>
          </p:cNvSpPr>
          <p:nvPr>
            <p:ph type="body" sz="quarter" idx="15" hasCustomPrompt="1"/>
          </p:nvPr>
        </p:nvSpPr>
        <p:spPr>
          <a:xfrm>
            <a:off x="414971" y="1125538"/>
            <a:ext cx="11369042" cy="246221"/>
          </a:xfrm>
          <a:prstGeom prst="rect">
            <a:avLst/>
          </a:prstGeom>
        </p:spPr>
        <p:txBody>
          <a:bodyPr lIns="0">
            <a:spAutoFit/>
          </a:bodyPr>
          <a:lstStyle>
            <a:lvl1pPr>
              <a:defRPr sz="1600" b="0">
                <a:solidFill>
                  <a:schemeClr val="bg1"/>
                </a:solidFill>
                <a:latin typeface="Ubuntu Light" panose="020B0304030602030204" pitchFamily="34" charset="0"/>
              </a:defRPr>
            </a:lvl1pPr>
          </a:lstStyle>
          <a:p>
            <a:pPr lvl="0"/>
            <a:r>
              <a:rPr lang="en-US"/>
              <a:t>Click to edit Master text styles</a:t>
            </a:r>
          </a:p>
        </p:txBody>
      </p:sp>
      <p:sp>
        <p:nvSpPr>
          <p:cNvPr id="2" name="Title 1">
            <a:extLst>
              <a:ext uri="{FF2B5EF4-FFF2-40B4-BE49-F238E27FC236}">
                <a16:creationId xmlns:a16="http://schemas.microsoft.com/office/drawing/2014/main" id="{3D771E05-0646-A062-8DD0-B00651AE6E76}"/>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314079293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itle Subtitle Content Dark Grey">
    <p:bg>
      <p:bgPr>
        <a:solidFill>
          <a:schemeClr val="accent4"/>
        </a:solid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667AB06E-CA55-4893-BAFA-61FF4CCDFBD1}"/>
              </a:ext>
            </a:extLst>
          </p:cNvPr>
          <p:cNvSpPr>
            <a:spLocks noGrp="1"/>
          </p:cNvSpPr>
          <p:nvPr>
            <p:ph type="body" sz="quarter" idx="15"/>
          </p:nvPr>
        </p:nvSpPr>
        <p:spPr>
          <a:xfrm>
            <a:off x="414971" y="1125538"/>
            <a:ext cx="11369042" cy="246221"/>
          </a:xfrm>
          <a:prstGeom prst="rect">
            <a:avLst/>
          </a:prstGeom>
        </p:spPr>
        <p:txBody>
          <a:bodyPr>
            <a:spAutoFit/>
          </a:bodyPr>
          <a:lstStyle>
            <a:lvl1pPr>
              <a:defRPr sz="1600" b="0">
                <a:solidFill>
                  <a:schemeClr val="bg1"/>
                </a:solidFill>
                <a:latin typeface="Ubuntu Light" panose="020B0304030602030204" pitchFamily="34" charset="0"/>
              </a:defRPr>
            </a:lvl1pPr>
          </a:lstStyle>
          <a:p>
            <a:pPr lvl="0"/>
            <a:r>
              <a:rPr lang="en-US"/>
              <a:t>Click to edit Master text styles</a:t>
            </a:r>
          </a:p>
        </p:txBody>
      </p:sp>
      <p:sp>
        <p:nvSpPr>
          <p:cNvPr id="9" name="Text Placeholder 8">
            <a:extLst>
              <a:ext uri="{FF2B5EF4-FFF2-40B4-BE49-F238E27FC236}">
                <a16:creationId xmlns:a16="http://schemas.microsoft.com/office/drawing/2014/main" id="{C8D4D202-FD32-49BA-88CC-B39D2339504A}"/>
              </a:ext>
            </a:extLst>
          </p:cNvPr>
          <p:cNvSpPr>
            <a:spLocks noGrp="1"/>
          </p:cNvSpPr>
          <p:nvPr>
            <p:ph type="body" sz="quarter" idx="17"/>
          </p:nvPr>
        </p:nvSpPr>
        <p:spPr>
          <a:xfrm>
            <a:off x="414971" y="1624108"/>
            <a:ext cx="11369042" cy="4829080"/>
          </a:xfrm>
          <a:prstGeom prst="rect">
            <a:avLst/>
          </a:prstGeo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2" name="Title 1">
            <a:extLst>
              <a:ext uri="{FF2B5EF4-FFF2-40B4-BE49-F238E27FC236}">
                <a16:creationId xmlns:a16="http://schemas.microsoft.com/office/drawing/2014/main" id="{92564CED-1C28-DF10-1067-5941504A95A0}"/>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99680745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Content and picture dark grey">
    <p:bg>
      <p:bgPr>
        <a:solidFill>
          <a:schemeClr val="accent4"/>
        </a:solidFill>
        <a:effectLst/>
      </p:bgPr>
    </p:bg>
    <p:spTree>
      <p:nvGrpSpPr>
        <p:cNvPr id="1" name=""/>
        <p:cNvGrpSpPr/>
        <p:nvPr/>
      </p:nvGrpSpPr>
      <p:grpSpPr>
        <a:xfrm>
          <a:off x="0" y="0"/>
          <a:ext cx="0" cy="0"/>
          <a:chOff x="0" y="0"/>
          <a:chExt cx="0" cy="0"/>
        </a:xfrm>
      </p:grpSpPr>
      <p:sp>
        <p:nvSpPr>
          <p:cNvPr id="2" name="Picture Placeholder 18">
            <a:extLst>
              <a:ext uri="{FF2B5EF4-FFF2-40B4-BE49-F238E27FC236}">
                <a16:creationId xmlns:a16="http://schemas.microsoft.com/office/drawing/2014/main" id="{7D3C6BC6-663C-C133-76CE-9BAB02DAEDB3}"/>
              </a:ext>
            </a:extLst>
          </p:cNvPr>
          <p:cNvSpPr>
            <a:spLocks noGrp="1"/>
          </p:cNvSpPr>
          <p:nvPr>
            <p:ph type="pic" sz="quarter" idx="18" hasCustomPrompt="1"/>
          </p:nvPr>
        </p:nvSpPr>
        <p:spPr>
          <a:xfrm>
            <a:off x="7967663" y="1122907"/>
            <a:ext cx="4224338" cy="5735093"/>
          </a:xfrm>
          <a:custGeom>
            <a:avLst/>
            <a:gdLst>
              <a:gd name="connsiteX0" fmla="*/ 0 w 6888162"/>
              <a:gd name="connsiteY0" fmla="*/ 0 h 6858000"/>
              <a:gd name="connsiteX1" fmla="*/ 6888162 w 6888162"/>
              <a:gd name="connsiteY1" fmla="*/ 0 h 6858000"/>
              <a:gd name="connsiteX2" fmla="*/ 6888162 w 6888162"/>
              <a:gd name="connsiteY2" fmla="*/ 6858000 h 6858000"/>
              <a:gd name="connsiteX3" fmla="*/ 0 w 688816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88162" h="6858000">
                <a:moveTo>
                  <a:pt x="0" y="0"/>
                </a:moveTo>
                <a:lnTo>
                  <a:pt x="6888162" y="0"/>
                </a:lnTo>
                <a:lnTo>
                  <a:pt x="6888162" y="6858000"/>
                </a:lnTo>
                <a:lnTo>
                  <a:pt x="0" y="6858000"/>
                </a:lnTo>
                <a:close/>
              </a:path>
            </a:pathLst>
          </a:custGeom>
          <a:solidFill>
            <a:schemeClr val="bg1">
              <a:lumMod val="95000"/>
            </a:schemeClr>
          </a:solidFill>
        </p:spPr>
        <p:txBody>
          <a:bodyPr wrap="square">
            <a:noAutofit/>
          </a:bodyPr>
          <a:lstStyle>
            <a:lvl1pPr>
              <a:defRPr>
                <a:solidFill>
                  <a:schemeClr val="bg1"/>
                </a:solidFill>
              </a:defRPr>
            </a:lvl1pPr>
          </a:lstStyle>
          <a:p>
            <a:r>
              <a:rPr lang="de-DE"/>
              <a:t>Insert Picture and send </a:t>
            </a:r>
            <a:r>
              <a:rPr lang="de-DE" err="1"/>
              <a:t>to</a:t>
            </a:r>
            <a:r>
              <a:rPr lang="de-DE"/>
              <a:t> back</a:t>
            </a:r>
          </a:p>
        </p:txBody>
      </p:sp>
      <p:sp>
        <p:nvSpPr>
          <p:cNvPr id="14" name="Text Placeholder 9">
            <a:extLst>
              <a:ext uri="{FF2B5EF4-FFF2-40B4-BE49-F238E27FC236}">
                <a16:creationId xmlns:a16="http://schemas.microsoft.com/office/drawing/2014/main" id="{98C3DB19-4889-48D4-AFFB-A1B288723D76}"/>
              </a:ext>
            </a:extLst>
          </p:cNvPr>
          <p:cNvSpPr>
            <a:spLocks noGrp="1"/>
          </p:cNvSpPr>
          <p:nvPr>
            <p:ph type="body" sz="quarter" idx="15" hasCustomPrompt="1"/>
          </p:nvPr>
        </p:nvSpPr>
        <p:spPr>
          <a:xfrm>
            <a:off x="414971" y="1125538"/>
            <a:ext cx="7337213" cy="246221"/>
          </a:xfrm>
          <a:prstGeom prst="rect">
            <a:avLst/>
          </a:prstGeom>
        </p:spPr>
        <p:txBody>
          <a:bodyPr wrap="square" lIns="0" rIns="72000">
            <a:spAutoFit/>
          </a:bodyPr>
          <a:lstStyle>
            <a:lvl1pPr>
              <a:defRPr sz="1600" b="0">
                <a:solidFill>
                  <a:schemeClr val="bg1"/>
                </a:solidFill>
                <a:latin typeface="Ubuntu Light" panose="020B0304030602030204" pitchFamily="34" charset="0"/>
              </a:defRPr>
            </a:lvl1pPr>
          </a:lstStyle>
          <a:p>
            <a:pPr lvl="0"/>
            <a:r>
              <a:rPr lang="en-US"/>
              <a:t>Click to edit Master text styles</a:t>
            </a:r>
          </a:p>
        </p:txBody>
      </p:sp>
      <p:sp>
        <p:nvSpPr>
          <p:cNvPr id="12" name="Text Placeholder 7">
            <a:extLst>
              <a:ext uri="{FF2B5EF4-FFF2-40B4-BE49-F238E27FC236}">
                <a16:creationId xmlns:a16="http://schemas.microsoft.com/office/drawing/2014/main" id="{F13880FA-A20C-4104-8D48-DC99C13D0B89}"/>
              </a:ext>
            </a:extLst>
          </p:cNvPr>
          <p:cNvSpPr>
            <a:spLocks noGrp="1"/>
          </p:cNvSpPr>
          <p:nvPr>
            <p:ph type="body" sz="quarter" idx="17"/>
          </p:nvPr>
        </p:nvSpPr>
        <p:spPr>
          <a:xfrm>
            <a:off x="414971" y="1628800"/>
            <a:ext cx="7337213" cy="4824388"/>
          </a:xfrm>
          <a:prstGeom prst="rect">
            <a:avLst/>
          </a:prstGeom>
        </p:spPr>
        <p:txBody>
          <a:bodyPr rIns="216000">
            <a:noAutofit/>
          </a:bodyPr>
          <a:lstStyle>
            <a:lvl1pPr>
              <a:defRPr sz="1400">
                <a:solidFill>
                  <a:schemeClr val="bg1"/>
                </a:solidFill>
              </a:defRPr>
            </a:lvl1pPr>
            <a:lvl2pPr>
              <a:buClrTx/>
              <a:defRPr sz="1400">
                <a:solidFill>
                  <a:schemeClr val="bg1"/>
                </a:solidFill>
              </a:defRPr>
            </a:lvl2pPr>
            <a:lvl3pPr>
              <a:buClrTx/>
              <a:defRPr sz="1400">
                <a:solidFill>
                  <a:schemeClr val="bg1"/>
                </a:solidFill>
              </a:defRPr>
            </a:lvl3pPr>
            <a:lvl4pPr>
              <a:buClrTx/>
              <a:defRPr sz="1200">
                <a:solidFill>
                  <a:schemeClr val="bg1"/>
                </a:solidFill>
              </a:defRPr>
            </a:lvl4pPr>
            <a:lvl5pPr>
              <a:buClrTx/>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FC5D9B30-9A2C-505E-36D0-05AF0DBAAC3C}"/>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208311175"/>
      </p:ext>
    </p:extLst>
  </p:cSld>
  <p:clrMapOvr>
    <a:masterClrMapping/>
  </p:clrMapOvr>
  <p:extLst>
    <p:ext uri="{DCECCB84-F9BA-43D5-87BE-67443E8EF086}">
      <p15:sldGuideLst xmlns:p15="http://schemas.microsoft.com/office/powerpoint/2012/main">
        <p15:guide id="1" pos="5019">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Content and picture dark grey 2">
    <p:bg>
      <p:bgPr>
        <a:solidFill>
          <a:schemeClr val="accent4"/>
        </a:solidFill>
        <a:effectLst/>
      </p:bgPr>
    </p:bg>
    <p:spTree>
      <p:nvGrpSpPr>
        <p:cNvPr id="1" name=""/>
        <p:cNvGrpSpPr/>
        <p:nvPr/>
      </p:nvGrpSpPr>
      <p:grpSpPr>
        <a:xfrm>
          <a:off x="0" y="0"/>
          <a:ext cx="0" cy="0"/>
          <a:chOff x="0" y="0"/>
          <a:chExt cx="0" cy="0"/>
        </a:xfrm>
      </p:grpSpPr>
      <p:sp>
        <p:nvSpPr>
          <p:cNvPr id="2" name="Picture Placeholder 18">
            <a:extLst>
              <a:ext uri="{FF2B5EF4-FFF2-40B4-BE49-F238E27FC236}">
                <a16:creationId xmlns:a16="http://schemas.microsoft.com/office/drawing/2014/main" id="{D947A8D9-3FE6-9441-652F-400363E70669}"/>
              </a:ext>
            </a:extLst>
          </p:cNvPr>
          <p:cNvSpPr>
            <a:spLocks noGrp="1"/>
          </p:cNvSpPr>
          <p:nvPr>
            <p:ph type="pic" sz="quarter" idx="18" hasCustomPrompt="1"/>
          </p:nvPr>
        </p:nvSpPr>
        <p:spPr>
          <a:xfrm>
            <a:off x="6096001" y="1122907"/>
            <a:ext cx="6096000" cy="5735093"/>
          </a:xfrm>
          <a:custGeom>
            <a:avLst/>
            <a:gdLst>
              <a:gd name="connsiteX0" fmla="*/ 0 w 6888162"/>
              <a:gd name="connsiteY0" fmla="*/ 0 h 6858000"/>
              <a:gd name="connsiteX1" fmla="*/ 6888162 w 6888162"/>
              <a:gd name="connsiteY1" fmla="*/ 0 h 6858000"/>
              <a:gd name="connsiteX2" fmla="*/ 6888162 w 6888162"/>
              <a:gd name="connsiteY2" fmla="*/ 6858000 h 6858000"/>
              <a:gd name="connsiteX3" fmla="*/ 0 w 688816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88162" h="6858000">
                <a:moveTo>
                  <a:pt x="0" y="0"/>
                </a:moveTo>
                <a:lnTo>
                  <a:pt x="6888162" y="0"/>
                </a:lnTo>
                <a:lnTo>
                  <a:pt x="6888162" y="6858000"/>
                </a:lnTo>
                <a:lnTo>
                  <a:pt x="0" y="6858000"/>
                </a:lnTo>
                <a:close/>
              </a:path>
            </a:pathLst>
          </a:custGeom>
          <a:solidFill>
            <a:schemeClr val="bg1">
              <a:lumMod val="95000"/>
            </a:schemeClr>
          </a:solidFill>
        </p:spPr>
        <p:txBody>
          <a:bodyPr wrap="square">
            <a:noAutofit/>
          </a:bodyPr>
          <a:lstStyle>
            <a:lvl1pPr>
              <a:defRPr>
                <a:solidFill>
                  <a:schemeClr val="tx1">
                    <a:lumMod val="50000"/>
                    <a:lumOff val="50000"/>
                  </a:schemeClr>
                </a:solidFill>
              </a:defRPr>
            </a:lvl1pPr>
          </a:lstStyle>
          <a:p>
            <a:r>
              <a:rPr lang="de-DE"/>
              <a:t>Insert Picture and send </a:t>
            </a:r>
            <a:r>
              <a:rPr lang="de-DE" err="1"/>
              <a:t>to</a:t>
            </a:r>
            <a:r>
              <a:rPr lang="de-DE"/>
              <a:t> back</a:t>
            </a:r>
          </a:p>
        </p:txBody>
      </p:sp>
      <p:sp>
        <p:nvSpPr>
          <p:cNvPr id="16" name="Text Placeholder 9">
            <a:extLst>
              <a:ext uri="{FF2B5EF4-FFF2-40B4-BE49-F238E27FC236}">
                <a16:creationId xmlns:a16="http://schemas.microsoft.com/office/drawing/2014/main" id="{859F9A52-5C59-4371-8261-06DAE7261AF2}"/>
              </a:ext>
            </a:extLst>
          </p:cNvPr>
          <p:cNvSpPr>
            <a:spLocks noGrp="1"/>
          </p:cNvSpPr>
          <p:nvPr>
            <p:ph type="body" sz="quarter" idx="15" hasCustomPrompt="1"/>
          </p:nvPr>
        </p:nvSpPr>
        <p:spPr>
          <a:xfrm>
            <a:off x="414971" y="1125538"/>
            <a:ext cx="5545800" cy="246221"/>
          </a:xfrm>
          <a:prstGeom prst="rect">
            <a:avLst/>
          </a:prstGeom>
        </p:spPr>
        <p:txBody>
          <a:bodyPr wrap="square" lIns="0" rIns="72000">
            <a:spAutoFit/>
          </a:bodyPr>
          <a:lstStyle>
            <a:lvl1pPr>
              <a:defRPr sz="1600" b="0">
                <a:solidFill>
                  <a:schemeClr val="bg1"/>
                </a:solidFill>
                <a:latin typeface="Ubuntu Light" panose="020B0304030602030204" pitchFamily="34" charset="0"/>
              </a:defRPr>
            </a:lvl1pPr>
          </a:lstStyle>
          <a:p>
            <a:pPr lvl="0"/>
            <a:r>
              <a:rPr lang="en-US"/>
              <a:t>Click to edit Master text styles</a:t>
            </a:r>
          </a:p>
        </p:txBody>
      </p:sp>
      <p:sp>
        <p:nvSpPr>
          <p:cNvPr id="12" name="Text Placeholder 7">
            <a:extLst>
              <a:ext uri="{FF2B5EF4-FFF2-40B4-BE49-F238E27FC236}">
                <a16:creationId xmlns:a16="http://schemas.microsoft.com/office/drawing/2014/main" id="{33B64D18-C45E-440C-9C66-6F1DDAC0172E}"/>
              </a:ext>
            </a:extLst>
          </p:cNvPr>
          <p:cNvSpPr>
            <a:spLocks noGrp="1"/>
          </p:cNvSpPr>
          <p:nvPr>
            <p:ph type="body" sz="quarter" idx="17"/>
          </p:nvPr>
        </p:nvSpPr>
        <p:spPr>
          <a:xfrm>
            <a:off x="414971" y="1627200"/>
            <a:ext cx="5545137" cy="4825988"/>
          </a:xfrm>
          <a:prstGeom prst="rect">
            <a:avLst/>
          </a:prstGeom>
        </p:spPr>
        <p:txBody>
          <a:bodyPr vert="horz" lIns="0" tIns="0" rIns="216000" bIns="0" rtlCol="0">
            <a:noAutofit/>
          </a:bodyPr>
          <a:lstStyle>
            <a:lvl1pPr>
              <a:defRPr lang="en-US" sz="1400" smtClean="0">
                <a:solidFill>
                  <a:schemeClr val="bg1"/>
                </a:solidFill>
              </a:defRPr>
            </a:lvl1pPr>
            <a:lvl2pPr marL="180975" indent="-180975">
              <a:buClrTx/>
              <a:defRPr lang="en-US" sz="1400" kern="1200" dirty="0" smtClean="0">
                <a:solidFill>
                  <a:schemeClr val="bg1"/>
                </a:solidFill>
                <a:latin typeface="+mn-lt"/>
                <a:ea typeface="+mn-ea"/>
                <a:cs typeface="+mn-cs"/>
              </a:defRPr>
            </a:lvl2pPr>
            <a:lvl3pPr marL="360000" indent="-180000">
              <a:buClrTx/>
              <a:defRPr lang="en-US" sz="1400" kern="1200" dirty="0" smtClean="0">
                <a:solidFill>
                  <a:schemeClr val="bg1"/>
                </a:solidFill>
                <a:latin typeface="+mn-lt"/>
                <a:ea typeface="+mn-ea"/>
                <a:cs typeface="+mn-cs"/>
              </a:defRPr>
            </a:lvl3pPr>
            <a:lvl4pPr marL="539750" indent="-180000">
              <a:buClrTx/>
              <a:defRPr lang="en-US" sz="1200" kern="1200" dirty="0" smtClean="0">
                <a:solidFill>
                  <a:schemeClr val="bg1"/>
                </a:solidFill>
                <a:latin typeface="+mn-lt"/>
                <a:ea typeface="+mn-ea"/>
                <a:cs typeface="+mn-cs"/>
              </a:defRPr>
            </a:lvl4pPr>
            <a:lvl5pPr marL="719138" indent="-180975">
              <a:buClrTx/>
              <a:defRPr lang="en-US" sz="1200" kern="1200" dirty="0">
                <a:solidFill>
                  <a:schemeClr val="bg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D325044F-30C6-C6D9-84C0-2B925714F572}"/>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56744553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Content and picture dark grey 3">
    <p:bg>
      <p:bgPr>
        <a:solidFill>
          <a:schemeClr val="accent4"/>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A40C8F40-0AE5-4281-9868-B3C794BF6FD6}"/>
              </a:ext>
            </a:extLst>
          </p:cNvPr>
          <p:cNvSpPr>
            <a:spLocks noGrp="1"/>
          </p:cNvSpPr>
          <p:nvPr>
            <p:ph type="pic" sz="quarter" idx="19" hasCustomPrompt="1"/>
          </p:nvPr>
        </p:nvSpPr>
        <p:spPr>
          <a:xfrm>
            <a:off x="-1" y="0"/>
            <a:ext cx="4208053" cy="6858000"/>
          </a:xfrm>
          <a:prstGeom prst="rect">
            <a:avLst/>
          </a:prstGeom>
          <a:solidFill>
            <a:schemeClr val="bg1">
              <a:lumMod val="95000"/>
            </a:schemeClr>
          </a:solidFill>
        </p:spPr>
        <p:txBody>
          <a:bodyPr/>
          <a:lstStyle>
            <a:lvl1pPr marL="0" marR="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solidFill>
                  <a:schemeClr val="bg2">
                    <a:lumMod val="75000"/>
                  </a:schemeClr>
                </a:solidFill>
              </a:defRPr>
            </a:lvl1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lang="en-US"/>
              <a:t>Click icon to add picture and send picture to back</a:t>
            </a:r>
          </a:p>
        </p:txBody>
      </p:sp>
      <p:sp>
        <p:nvSpPr>
          <p:cNvPr id="20" name="Text Placeholder 9">
            <a:extLst>
              <a:ext uri="{FF2B5EF4-FFF2-40B4-BE49-F238E27FC236}">
                <a16:creationId xmlns:a16="http://schemas.microsoft.com/office/drawing/2014/main" id="{DE5BD221-7593-42BD-A842-EFACB10DAB74}"/>
              </a:ext>
            </a:extLst>
          </p:cNvPr>
          <p:cNvSpPr>
            <a:spLocks noGrp="1"/>
          </p:cNvSpPr>
          <p:nvPr>
            <p:ph type="body" sz="quarter" idx="16" hasCustomPrompt="1"/>
          </p:nvPr>
        </p:nvSpPr>
        <p:spPr>
          <a:xfrm>
            <a:off x="4444744" y="1126800"/>
            <a:ext cx="6962544" cy="246221"/>
          </a:xfrm>
          <a:prstGeom prst="rect">
            <a:avLst/>
          </a:prstGeom>
        </p:spPr>
        <p:txBody>
          <a:bodyPr wrap="square" lIns="0" rIns="72000">
            <a:spAutoFit/>
          </a:bodyPr>
          <a:lstStyle>
            <a:lvl1pPr>
              <a:defRPr sz="1600" b="0">
                <a:solidFill>
                  <a:schemeClr val="bg1"/>
                </a:solidFill>
                <a:latin typeface="Ubuntu Light" panose="020B0304030602030204" pitchFamily="34" charset="0"/>
              </a:defRPr>
            </a:lvl1pPr>
          </a:lstStyle>
          <a:p>
            <a:pPr lvl="0"/>
            <a:r>
              <a:rPr lang="en-US"/>
              <a:t>Click to edit Master text styles</a:t>
            </a:r>
          </a:p>
        </p:txBody>
      </p:sp>
      <p:sp>
        <p:nvSpPr>
          <p:cNvPr id="19" name="Text Placeholder 8">
            <a:extLst>
              <a:ext uri="{FF2B5EF4-FFF2-40B4-BE49-F238E27FC236}">
                <a16:creationId xmlns:a16="http://schemas.microsoft.com/office/drawing/2014/main" id="{A6C5C35D-CE7D-48CD-A1B2-353FFA53AEE9}"/>
              </a:ext>
            </a:extLst>
          </p:cNvPr>
          <p:cNvSpPr>
            <a:spLocks noGrp="1"/>
          </p:cNvSpPr>
          <p:nvPr>
            <p:ph type="body" sz="quarter" idx="18"/>
          </p:nvPr>
        </p:nvSpPr>
        <p:spPr>
          <a:xfrm>
            <a:off x="4445407" y="1627200"/>
            <a:ext cx="6962544" cy="4825988"/>
          </a:xfrm>
          <a:prstGeom prst="rect">
            <a:avLst/>
          </a:prstGeom>
        </p:spPr>
        <p:txBody>
          <a:bodyPr vert="horz" lIns="0" tIns="0" rIns="0" bIns="0" rtlCol="0">
            <a:noAutofit/>
          </a:bodyPr>
          <a:lstStyle>
            <a:lvl1pPr>
              <a:defRPr lang="en-US" sz="1400" smtClean="0">
                <a:solidFill>
                  <a:schemeClr val="bg1"/>
                </a:solidFill>
              </a:defRPr>
            </a:lvl1pPr>
            <a:lvl2pPr marL="180975" indent="-180975">
              <a:buClrTx/>
              <a:defRPr lang="en-US" sz="1400" kern="1200" dirty="0" smtClean="0">
                <a:solidFill>
                  <a:schemeClr val="bg1"/>
                </a:solidFill>
                <a:latin typeface="+mn-lt"/>
                <a:ea typeface="+mn-ea"/>
                <a:cs typeface="+mn-cs"/>
              </a:defRPr>
            </a:lvl2pPr>
            <a:lvl3pPr marL="360000" indent="-180000">
              <a:buClrTx/>
              <a:defRPr lang="en-US" sz="1400" kern="1200" dirty="0" smtClean="0">
                <a:solidFill>
                  <a:schemeClr val="bg1"/>
                </a:solidFill>
                <a:latin typeface="+mn-lt"/>
                <a:ea typeface="+mn-ea"/>
                <a:cs typeface="+mn-cs"/>
              </a:defRPr>
            </a:lvl3pPr>
            <a:lvl4pPr marL="539750" indent="-180000">
              <a:buClrTx/>
              <a:defRPr lang="en-US" sz="1200" kern="1200" dirty="0" smtClean="0">
                <a:solidFill>
                  <a:schemeClr val="bg1"/>
                </a:solidFill>
                <a:latin typeface="+mn-lt"/>
                <a:ea typeface="+mn-ea"/>
                <a:cs typeface="+mn-cs"/>
              </a:defRPr>
            </a:lvl4pPr>
            <a:lvl5pPr marL="719138" indent="-180975">
              <a:buClrTx/>
              <a:defRPr lang="en-US" sz="1200" kern="1200" dirty="0">
                <a:solidFill>
                  <a:schemeClr val="bg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4" name="Groupe 1">
            <a:extLst>
              <a:ext uri="{FF2B5EF4-FFF2-40B4-BE49-F238E27FC236}">
                <a16:creationId xmlns:a16="http://schemas.microsoft.com/office/drawing/2014/main" id="{DFFA4EA6-56A9-4F86-ABC0-8D91183AD408}"/>
              </a:ext>
            </a:extLst>
          </p:cNvPr>
          <p:cNvGrpSpPr/>
          <p:nvPr userDrawn="1"/>
        </p:nvGrpSpPr>
        <p:grpSpPr>
          <a:xfrm>
            <a:off x="11501102" y="171573"/>
            <a:ext cx="419436" cy="388988"/>
            <a:chOff x="11501102" y="171573"/>
            <a:chExt cx="419436" cy="388988"/>
          </a:xfrm>
        </p:grpSpPr>
        <p:sp>
          <p:nvSpPr>
            <p:cNvPr id="22" name="Freeform 13">
              <a:extLst>
                <a:ext uri="{FF2B5EF4-FFF2-40B4-BE49-F238E27FC236}">
                  <a16:creationId xmlns:a16="http://schemas.microsoft.com/office/drawing/2014/main" id="{C156B522-A0C0-42B8-BB11-65082FE767FF}"/>
                </a:ext>
              </a:extLst>
            </p:cNvPr>
            <p:cNvSpPr>
              <a:spLocks/>
            </p:cNvSpPr>
            <p:nvPr/>
          </p:nvSpPr>
          <p:spPr bwMode="auto">
            <a:xfrm>
              <a:off x="11644642" y="334376"/>
              <a:ext cx="275896" cy="226185"/>
            </a:xfrm>
            <a:custGeom>
              <a:avLst/>
              <a:gdLst/>
              <a:ahLst/>
              <a:cxnLst>
                <a:cxn ang="0">
                  <a:pos x="125" y="107"/>
                </a:cxn>
                <a:cxn ang="0">
                  <a:pos x="188" y="43"/>
                </a:cxn>
                <a:cxn ang="0">
                  <a:pos x="141" y="0"/>
                </a:cxn>
                <a:cxn ang="0">
                  <a:pos x="49" y="99"/>
                </a:cxn>
                <a:cxn ang="0">
                  <a:pos x="0" y="144"/>
                </a:cxn>
                <a:cxn ang="0">
                  <a:pos x="37" y="154"/>
                </a:cxn>
                <a:cxn ang="0">
                  <a:pos x="125" y="125"/>
                </a:cxn>
                <a:cxn ang="0">
                  <a:pos x="81" y="86"/>
                </a:cxn>
                <a:cxn ang="0">
                  <a:pos x="125" y="107"/>
                </a:cxn>
              </a:cxnLst>
              <a:rect l="0" t="0" r="r" b="b"/>
              <a:pathLst>
                <a:path w="188" h="154">
                  <a:moveTo>
                    <a:pt x="125" y="107"/>
                  </a:moveTo>
                  <a:cubicBezTo>
                    <a:pt x="160" y="107"/>
                    <a:pt x="188" y="78"/>
                    <a:pt x="188" y="43"/>
                  </a:cubicBezTo>
                  <a:cubicBezTo>
                    <a:pt x="186" y="28"/>
                    <a:pt x="181" y="0"/>
                    <a:pt x="141" y="0"/>
                  </a:cubicBezTo>
                  <a:cubicBezTo>
                    <a:pt x="99" y="0"/>
                    <a:pt x="84" y="60"/>
                    <a:pt x="49" y="99"/>
                  </a:cubicBezTo>
                  <a:cubicBezTo>
                    <a:pt x="47" y="121"/>
                    <a:pt x="26" y="140"/>
                    <a:pt x="0" y="144"/>
                  </a:cubicBezTo>
                  <a:cubicBezTo>
                    <a:pt x="6" y="150"/>
                    <a:pt x="20" y="154"/>
                    <a:pt x="37" y="154"/>
                  </a:cubicBezTo>
                  <a:cubicBezTo>
                    <a:pt x="68" y="154"/>
                    <a:pt x="106" y="145"/>
                    <a:pt x="125" y="125"/>
                  </a:cubicBezTo>
                  <a:cubicBezTo>
                    <a:pt x="99" y="126"/>
                    <a:pt x="82" y="109"/>
                    <a:pt x="81" y="86"/>
                  </a:cubicBezTo>
                  <a:cubicBezTo>
                    <a:pt x="93" y="101"/>
                    <a:pt x="108" y="107"/>
                    <a:pt x="125" y="107"/>
                  </a:cubicBezTo>
                </a:path>
              </a:pathLst>
            </a:custGeom>
            <a:solidFill>
              <a:srgbClr val="12ABDB"/>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4" name="Freeform 14">
              <a:extLst>
                <a:ext uri="{FF2B5EF4-FFF2-40B4-BE49-F238E27FC236}">
                  <a16:creationId xmlns:a16="http://schemas.microsoft.com/office/drawing/2014/main" id="{43AD94EE-7857-4B4F-8194-A523D32A3519}"/>
                </a:ext>
              </a:extLst>
            </p:cNvPr>
            <p:cNvSpPr>
              <a:spLocks/>
            </p:cNvSpPr>
            <p:nvPr/>
          </p:nvSpPr>
          <p:spPr bwMode="auto">
            <a:xfrm>
              <a:off x="11501102" y="171573"/>
              <a:ext cx="419436" cy="356676"/>
            </a:xfrm>
            <a:custGeom>
              <a:avLst/>
              <a:gdLst/>
              <a:ahLst/>
              <a:cxnLst>
                <a:cxn ang="0">
                  <a:pos x="286" y="152"/>
                </a:cxn>
                <a:cxn ang="0">
                  <a:pos x="237" y="51"/>
                </a:cxn>
                <a:cxn ang="0">
                  <a:pos x="160" y="3"/>
                </a:cxn>
                <a:cxn ang="0">
                  <a:pos x="153" y="0"/>
                </a:cxn>
                <a:cxn ang="0">
                  <a:pos x="153" y="0"/>
                </a:cxn>
                <a:cxn ang="0">
                  <a:pos x="0" y="158"/>
                </a:cxn>
                <a:cxn ang="0">
                  <a:pos x="53" y="236"/>
                </a:cxn>
                <a:cxn ang="0">
                  <a:pos x="107" y="237"/>
                </a:cxn>
                <a:cxn ang="0">
                  <a:pos x="147" y="210"/>
                </a:cxn>
                <a:cxn ang="0">
                  <a:pos x="239" y="111"/>
                </a:cxn>
                <a:cxn ang="0">
                  <a:pos x="286" y="154"/>
                </a:cxn>
                <a:cxn ang="0">
                  <a:pos x="286" y="152"/>
                </a:cxn>
              </a:cxnLst>
              <a:rect l="0" t="0" r="r" b="b"/>
              <a:pathLst>
                <a:path w="286" h="243">
                  <a:moveTo>
                    <a:pt x="286" y="152"/>
                  </a:moveTo>
                  <a:cubicBezTo>
                    <a:pt x="286" y="112"/>
                    <a:pt x="266" y="78"/>
                    <a:pt x="237" y="51"/>
                  </a:cubicBezTo>
                  <a:cubicBezTo>
                    <a:pt x="215" y="30"/>
                    <a:pt x="188" y="15"/>
                    <a:pt x="160" y="3"/>
                  </a:cubicBezTo>
                  <a:cubicBezTo>
                    <a:pt x="158" y="2"/>
                    <a:pt x="156" y="1"/>
                    <a:pt x="153" y="0"/>
                  </a:cubicBezTo>
                  <a:cubicBezTo>
                    <a:pt x="153" y="0"/>
                    <a:pt x="153" y="0"/>
                    <a:pt x="153" y="0"/>
                  </a:cubicBezTo>
                  <a:cubicBezTo>
                    <a:pt x="119" y="41"/>
                    <a:pt x="0" y="72"/>
                    <a:pt x="0" y="158"/>
                  </a:cubicBezTo>
                  <a:cubicBezTo>
                    <a:pt x="0" y="192"/>
                    <a:pt x="21" y="224"/>
                    <a:pt x="53" y="236"/>
                  </a:cubicBezTo>
                  <a:cubicBezTo>
                    <a:pt x="71" y="243"/>
                    <a:pt x="89" y="243"/>
                    <a:pt x="107" y="237"/>
                  </a:cubicBezTo>
                  <a:cubicBezTo>
                    <a:pt x="123" y="232"/>
                    <a:pt x="136" y="222"/>
                    <a:pt x="147" y="210"/>
                  </a:cubicBezTo>
                  <a:cubicBezTo>
                    <a:pt x="182" y="171"/>
                    <a:pt x="197" y="111"/>
                    <a:pt x="239" y="111"/>
                  </a:cubicBezTo>
                  <a:cubicBezTo>
                    <a:pt x="279" y="111"/>
                    <a:pt x="284" y="139"/>
                    <a:pt x="286" y="154"/>
                  </a:cubicBezTo>
                  <a:cubicBezTo>
                    <a:pt x="286" y="154"/>
                    <a:pt x="286" y="153"/>
                    <a:pt x="286" y="152"/>
                  </a:cubicBezTo>
                </a:path>
              </a:pathLst>
            </a:custGeom>
            <a:solidFill>
              <a:srgbClr val="0070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63D8BFFB-83BD-8B73-4F5E-285DBB5281A2}"/>
              </a:ext>
            </a:extLst>
          </p:cNvPr>
          <p:cNvSpPr>
            <a:spLocks noGrp="1"/>
          </p:cNvSpPr>
          <p:nvPr>
            <p:ph type="title"/>
          </p:nvPr>
        </p:nvSpPr>
        <p:spPr>
          <a:xfrm>
            <a:off x="4444744" y="260350"/>
            <a:ext cx="6978640" cy="792163"/>
          </a:xfr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581927168"/>
      </p:ext>
    </p:extLst>
  </p:cSld>
  <p:clrMapOvr>
    <a:masterClrMapping/>
  </p:clrMapOvr>
  <p:extLst>
    <p:ext uri="{DCECCB84-F9BA-43D5-87BE-67443E8EF086}">
      <p15:sldGuideLst xmlns:p15="http://schemas.microsoft.com/office/powerpoint/2012/main">
        <p15:guide id="1" pos="5110">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Content and picture dark grey 4">
    <p:bg>
      <p:bgPr>
        <a:solidFill>
          <a:schemeClr val="accent4"/>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C8A4E47E-A55F-4490-AD19-D9A415AA57C5}"/>
              </a:ext>
            </a:extLst>
          </p:cNvPr>
          <p:cNvSpPr>
            <a:spLocks noGrp="1"/>
          </p:cNvSpPr>
          <p:nvPr>
            <p:ph type="pic" sz="quarter" idx="19" hasCustomPrompt="1"/>
          </p:nvPr>
        </p:nvSpPr>
        <p:spPr>
          <a:xfrm>
            <a:off x="0" y="0"/>
            <a:ext cx="6096000" cy="6858000"/>
          </a:xfrm>
          <a:prstGeom prst="rect">
            <a:avLst/>
          </a:prstGeom>
          <a:solidFill>
            <a:schemeClr val="bg1">
              <a:lumMod val="95000"/>
            </a:schemeClr>
          </a:solidFill>
        </p:spPr>
        <p:txBody>
          <a:bodyPr/>
          <a:lstStyle>
            <a:lvl1pPr marL="0" marR="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solidFill>
                  <a:schemeClr val="bg2">
                    <a:lumMod val="75000"/>
                  </a:schemeClr>
                </a:solidFill>
              </a:defRPr>
            </a:lvl1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lang="en-US"/>
              <a:t>Click icon to add picture and send picture to back</a:t>
            </a:r>
          </a:p>
        </p:txBody>
      </p:sp>
      <p:sp>
        <p:nvSpPr>
          <p:cNvPr id="20" name="Text Placeholder 9">
            <a:extLst>
              <a:ext uri="{FF2B5EF4-FFF2-40B4-BE49-F238E27FC236}">
                <a16:creationId xmlns:a16="http://schemas.microsoft.com/office/drawing/2014/main" id="{B7C70459-DE10-4F5D-80E6-BAD5BA66267C}"/>
              </a:ext>
            </a:extLst>
          </p:cNvPr>
          <p:cNvSpPr>
            <a:spLocks noGrp="1"/>
          </p:cNvSpPr>
          <p:nvPr>
            <p:ph type="body" sz="quarter" idx="16" hasCustomPrompt="1"/>
          </p:nvPr>
        </p:nvSpPr>
        <p:spPr>
          <a:xfrm>
            <a:off x="6384032" y="1125538"/>
            <a:ext cx="5047879" cy="246221"/>
          </a:xfrm>
          <a:prstGeom prst="rect">
            <a:avLst/>
          </a:prstGeom>
        </p:spPr>
        <p:txBody>
          <a:bodyPr wrap="square" lIns="0" rIns="72000">
            <a:spAutoFit/>
          </a:bodyPr>
          <a:lstStyle>
            <a:lvl1pPr>
              <a:defRPr sz="1600" b="0">
                <a:solidFill>
                  <a:schemeClr val="bg1"/>
                </a:solidFill>
                <a:latin typeface="Ubuntu Light" panose="020B0304030602030204" pitchFamily="34" charset="0"/>
              </a:defRPr>
            </a:lvl1pPr>
          </a:lstStyle>
          <a:p>
            <a:pPr lvl="0"/>
            <a:r>
              <a:rPr lang="en-US"/>
              <a:t>Click to edit Master text styles</a:t>
            </a:r>
          </a:p>
        </p:txBody>
      </p:sp>
      <p:sp>
        <p:nvSpPr>
          <p:cNvPr id="21" name="Title 4">
            <a:extLst>
              <a:ext uri="{FF2B5EF4-FFF2-40B4-BE49-F238E27FC236}">
                <a16:creationId xmlns:a16="http://schemas.microsoft.com/office/drawing/2014/main" id="{CC59ACB0-A839-47A7-AC17-01C5AED88934}"/>
              </a:ext>
            </a:extLst>
          </p:cNvPr>
          <p:cNvSpPr>
            <a:spLocks noGrp="1"/>
          </p:cNvSpPr>
          <p:nvPr>
            <p:ph type="title"/>
          </p:nvPr>
        </p:nvSpPr>
        <p:spPr>
          <a:xfrm>
            <a:off x="6384032" y="6907"/>
            <a:ext cx="5047879" cy="1127300"/>
          </a:xfrm>
        </p:spPr>
        <p:txBody>
          <a:bodyPr/>
          <a:lstStyle>
            <a:lvl1pPr>
              <a:defRPr>
                <a:solidFill>
                  <a:schemeClr val="bg1"/>
                </a:solidFill>
              </a:defRPr>
            </a:lvl1pPr>
          </a:lstStyle>
          <a:p>
            <a:r>
              <a:rPr lang="en-US"/>
              <a:t>Click to edit Master title style</a:t>
            </a:r>
            <a:endParaRPr lang="de-DE"/>
          </a:p>
        </p:txBody>
      </p:sp>
      <p:sp>
        <p:nvSpPr>
          <p:cNvPr id="19" name="Text Placeholder 6">
            <a:extLst>
              <a:ext uri="{FF2B5EF4-FFF2-40B4-BE49-F238E27FC236}">
                <a16:creationId xmlns:a16="http://schemas.microsoft.com/office/drawing/2014/main" id="{A8B886D2-95CB-49D8-B7AE-68DA209E76FA}"/>
              </a:ext>
            </a:extLst>
          </p:cNvPr>
          <p:cNvSpPr>
            <a:spLocks noGrp="1"/>
          </p:cNvSpPr>
          <p:nvPr>
            <p:ph type="body" sz="quarter" idx="18"/>
          </p:nvPr>
        </p:nvSpPr>
        <p:spPr>
          <a:xfrm>
            <a:off x="6384032" y="1627200"/>
            <a:ext cx="5047879" cy="4825988"/>
          </a:xfrm>
          <a:prstGeom prst="rect">
            <a:avLst/>
          </a:prstGeom>
        </p:spPr>
        <p:txBody>
          <a:bodyPr vert="horz" lIns="0" tIns="0" rIns="0" bIns="0" rtlCol="0">
            <a:noAutofit/>
          </a:bodyPr>
          <a:lstStyle>
            <a:lvl1pPr>
              <a:defRPr lang="en-US" sz="1400" smtClean="0">
                <a:solidFill>
                  <a:schemeClr val="bg1"/>
                </a:solidFill>
              </a:defRPr>
            </a:lvl1pPr>
            <a:lvl2pPr marL="180975" indent="-180975">
              <a:buClrTx/>
              <a:defRPr lang="en-US" sz="1400" kern="1200" dirty="0" smtClean="0">
                <a:solidFill>
                  <a:schemeClr val="bg1"/>
                </a:solidFill>
                <a:latin typeface="+mn-lt"/>
                <a:ea typeface="+mn-ea"/>
                <a:cs typeface="+mn-cs"/>
              </a:defRPr>
            </a:lvl2pPr>
            <a:lvl3pPr marL="360000" indent="-180000">
              <a:buClrTx/>
              <a:defRPr lang="en-US" sz="1400" kern="1200" dirty="0" smtClean="0">
                <a:solidFill>
                  <a:schemeClr val="bg1"/>
                </a:solidFill>
                <a:latin typeface="+mn-lt"/>
                <a:ea typeface="+mn-ea"/>
                <a:cs typeface="+mn-cs"/>
              </a:defRPr>
            </a:lvl3pPr>
            <a:lvl4pPr marL="539750" indent="-180000">
              <a:buClrTx/>
              <a:defRPr lang="en-US" sz="1200" kern="1200" dirty="0" smtClean="0">
                <a:solidFill>
                  <a:schemeClr val="bg1"/>
                </a:solidFill>
                <a:latin typeface="+mn-lt"/>
                <a:ea typeface="+mn-ea"/>
                <a:cs typeface="+mn-cs"/>
              </a:defRPr>
            </a:lvl4pPr>
            <a:lvl5pPr marL="719138" indent="-180975">
              <a:buClrTx/>
              <a:defRPr lang="en-US" sz="1200" kern="1200" dirty="0">
                <a:solidFill>
                  <a:schemeClr val="bg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6" name="Groupe 1">
            <a:extLst>
              <a:ext uri="{FF2B5EF4-FFF2-40B4-BE49-F238E27FC236}">
                <a16:creationId xmlns:a16="http://schemas.microsoft.com/office/drawing/2014/main" id="{E0AE299F-7351-4397-AACC-823584420C74}"/>
              </a:ext>
            </a:extLst>
          </p:cNvPr>
          <p:cNvGrpSpPr/>
          <p:nvPr userDrawn="1"/>
        </p:nvGrpSpPr>
        <p:grpSpPr>
          <a:xfrm>
            <a:off x="11501102" y="171573"/>
            <a:ext cx="419436" cy="388988"/>
            <a:chOff x="11501102" y="171573"/>
            <a:chExt cx="419436" cy="388988"/>
          </a:xfrm>
        </p:grpSpPr>
        <p:sp>
          <p:nvSpPr>
            <p:cNvPr id="22" name="Freeform 13">
              <a:extLst>
                <a:ext uri="{FF2B5EF4-FFF2-40B4-BE49-F238E27FC236}">
                  <a16:creationId xmlns:a16="http://schemas.microsoft.com/office/drawing/2014/main" id="{2EAF937C-9725-44A1-BB6F-11B4974BADA6}"/>
                </a:ext>
              </a:extLst>
            </p:cNvPr>
            <p:cNvSpPr>
              <a:spLocks/>
            </p:cNvSpPr>
            <p:nvPr/>
          </p:nvSpPr>
          <p:spPr bwMode="auto">
            <a:xfrm>
              <a:off x="11644642" y="334376"/>
              <a:ext cx="275896" cy="226185"/>
            </a:xfrm>
            <a:custGeom>
              <a:avLst/>
              <a:gdLst/>
              <a:ahLst/>
              <a:cxnLst>
                <a:cxn ang="0">
                  <a:pos x="125" y="107"/>
                </a:cxn>
                <a:cxn ang="0">
                  <a:pos x="188" y="43"/>
                </a:cxn>
                <a:cxn ang="0">
                  <a:pos x="141" y="0"/>
                </a:cxn>
                <a:cxn ang="0">
                  <a:pos x="49" y="99"/>
                </a:cxn>
                <a:cxn ang="0">
                  <a:pos x="0" y="144"/>
                </a:cxn>
                <a:cxn ang="0">
                  <a:pos x="37" y="154"/>
                </a:cxn>
                <a:cxn ang="0">
                  <a:pos x="125" y="125"/>
                </a:cxn>
                <a:cxn ang="0">
                  <a:pos x="81" y="86"/>
                </a:cxn>
                <a:cxn ang="0">
                  <a:pos x="125" y="107"/>
                </a:cxn>
              </a:cxnLst>
              <a:rect l="0" t="0" r="r" b="b"/>
              <a:pathLst>
                <a:path w="188" h="154">
                  <a:moveTo>
                    <a:pt x="125" y="107"/>
                  </a:moveTo>
                  <a:cubicBezTo>
                    <a:pt x="160" y="107"/>
                    <a:pt x="188" y="78"/>
                    <a:pt x="188" y="43"/>
                  </a:cubicBezTo>
                  <a:cubicBezTo>
                    <a:pt x="186" y="28"/>
                    <a:pt x="181" y="0"/>
                    <a:pt x="141" y="0"/>
                  </a:cubicBezTo>
                  <a:cubicBezTo>
                    <a:pt x="99" y="0"/>
                    <a:pt x="84" y="60"/>
                    <a:pt x="49" y="99"/>
                  </a:cubicBezTo>
                  <a:cubicBezTo>
                    <a:pt x="47" y="121"/>
                    <a:pt x="26" y="140"/>
                    <a:pt x="0" y="144"/>
                  </a:cubicBezTo>
                  <a:cubicBezTo>
                    <a:pt x="6" y="150"/>
                    <a:pt x="20" y="154"/>
                    <a:pt x="37" y="154"/>
                  </a:cubicBezTo>
                  <a:cubicBezTo>
                    <a:pt x="68" y="154"/>
                    <a:pt x="106" y="145"/>
                    <a:pt x="125" y="125"/>
                  </a:cubicBezTo>
                  <a:cubicBezTo>
                    <a:pt x="99" y="126"/>
                    <a:pt x="82" y="109"/>
                    <a:pt x="81" y="86"/>
                  </a:cubicBezTo>
                  <a:cubicBezTo>
                    <a:pt x="93" y="101"/>
                    <a:pt x="108" y="107"/>
                    <a:pt x="125" y="107"/>
                  </a:cubicBezTo>
                </a:path>
              </a:pathLst>
            </a:custGeom>
            <a:solidFill>
              <a:srgbClr val="12ABDB"/>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4" name="Freeform 14">
              <a:extLst>
                <a:ext uri="{FF2B5EF4-FFF2-40B4-BE49-F238E27FC236}">
                  <a16:creationId xmlns:a16="http://schemas.microsoft.com/office/drawing/2014/main" id="{0B23023F-6948-45C1-A879-0B093E949B0A}"/>
                </a:ext>
              </a:extLst>
            </p:cNvPr>
            <p:cNvSpPr>
              <a:spLocks/>
            </p:cNvSpPr>
            <p:nvPr/>
          </p:nvSpPr>
          <p:spPr bwMode="auto">
            <a:xfrm>
              <a:off x="11501102" y="171573"/>
              <a:ext cx="419436" cy="356676"/>
            </a:xfrm>
            <a:custGeom>
              <a:avLst/>
              <a:gdLst/>
              <a:ahLst/>
              <a:cxnLst>
                <a:cxn ang="0">
                  <a:pos x="286" y="152"/>
                </a:cxn>
                <a:cxn ang="0">
                  <a:pos x="237" y="51"/>
                </a:cxn>
                <a:cxn ang="0">
                  <a:pos x="160" y="3"/>
                </a:cxn>
                <a:cxn ang="0">
                  <a:pos x="153" y="0"/>
                </a:cxn>
                <a:cxn ang="0">
                  <a:pos x="153" y="0"/>
                </a:cxn>
                <a:cxn ang="0">
                  <a:pos x="0" y="158"/>
                </a:cxn>
                <a:cxn ang="0">
                  <a:pos x="53" y="236"/>
                </a:cxn>
                <a:cxn ang="0">
                  <a:pos x="107" y="237"/>
                </a:cxn>
                <a:cxn ang="0">
                  <a:pos x="147" y="210"/>
                </a:cxn>
                <a:cxn ang="0">
                  <a:pos x="239" y="111"/>
                </a:cxn>
                <a:cxn ang="0">
                  <a:pos x="286" y="154"/>
                </a:cxn>
                <a:cxn ang="0">
                  <a:pos x="286" y="152"/>
                </a:cxn>
              </a:cxnLst>
              <a:rect l="0" t="0" r="r" b="b"/>
              <a:pathLst>
                <a:path w="286" h="243">
                  <a:moveTo>
                    <a:pt x="286" y="152"/>
                  </a:moveTo>
                  <a:cubicBezTo>
                    <a:pt x="286" y="112"/>
                    <a:pt x="266" y="78"/>
                    <a:pt x="237" y="51"/>
                  </a:cubicBezTo>
                  <a:cubicBezTo>
                    <a:pt x="215" y="30"/>
                    <a:pt x="188" y="15"/>
                    <a:pt x="160" y="3"/>
                  </a:cubicBezTo>
                  <a:cubicBezTo>
                    <a:pt x="158" y="2"/>
                    <a:pt x="156" y="1"/>
                    <a:pt x="153" y="0"/>
                  </a:cubicBezTo>
                  <a:cubicBezTo>
                    <a:pt x="153" y="0"/>
                    <a:pt x="153" y="0"/>
                    <a:pt x="153" y="0"/>
                  </a:cubicBezTo>
                  <a:cubicBezTo>
                    <a:pt x="119" y="41"/>
                    <a:pt x="0" y="72"/>
                    <a:pt x="0" y="158"/>
                  </a:cubicBezTo>
                  <a:cubicBezTo>
                    <a:pt x="0" y="192"/>
                    <a:pt x="21" y="224"/>
                    <a:pt x="53" y="236"/>
                  </a:cubicBezTo>
                  <a:cubicBezTo>
                    <a:pt x="71" y="243"/>
                    <a:pt x="89" y="243"/>
                    <a:pt x="107" y="237"/>
                  </a:cubicBezTo>
                  <a:cubicBezTo>
                    <a:pt x="123" y="232"/>
                    <a:pt x="136" y="222"/>
                    <a:pt x="147" y="210"/>
                  </a:cubicBezTo>
                  <a:cubicBezTo>
                    <a:pt x="182" y="171"/>
                    <a:pt x="197" y="111"/>
                    <a:pt x="239" y="111"/>
                  </a:cubicBezTo>
                  <a:cubicBezTo>
                    <a:pt x="279" y="111"/>
                    <a:pt x="284" y="139"/>
                    <a:pt x="286" y="154"/>
                  </a:cubicBezTo>
                  <a:cubicBezTo>
                    <a:pt x="286" y="154"/>
                    <a:pt x="286" y="153"/>
                    <a:pt x="286" y="152"/>
                  </a:cubicBezTo>
                </a:path>
              </a:pathLst>
            </a:custGeom>
            <a:solidFill>
              <a:srgbClr val="0070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73024965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itle Subtitle Dark gradient">
    <p:bg>
      <p:bgPr>
        <a:gradFill flip="none" rotWithShape="1">
          <a:gsLst>
            <a:gs pos="100000">
              <a:schemeClr val="accent1"/>
            </a:gs>
            <a:gs pos="0">
              <a:schemeClr val="accent4"/>
            </a:gs>
          </a:gsLst>
          <a:lin ang="18900000" scaled="1"/>
          <a:tileRect/>
        </a:gradFill>
        <a:effectLst/>
      </p:bgPr>
    </p:bg>
    <p:spTree>
      <p:nvGrpSpPr>
        <p:cNvPr id="1" name=""/>
        <p:cNvGrpSpPr/>
        <p:nvPr/>
      </p:nvGrpSpPr>
      <p:grpSpPr>
        <a:xfrm>
          <a:off x="0" y="0"/>
          <a:ext cx="0" cy="0"/>
          <a:chOff x="0" y="0"/>
          <a:chExt cx="0" cy="0"/>
        </a:xfrm>
      </p:grpSpPr>
      <p:sp>
        <p:nvSpPr>
          <p:cNvPr id="12" name="Text Placeholder 9">
            <a:extLst>
              <a:ext uri="{FF2B5EF4-FFF2-40B4-BE49-F238E27FC236}">
                <a16:creationId xmlns:a16="http://schemas.microsoft.com/office/drawing/2014/main" id="{5166E472-7F03-4595-8219-0CA22510C30A}"/>
              </a:ext>
            </a:extLst>
          </p:cNvPr>
          <p:cNvSpPr>
            <a:spLocks noGrp="1"/>
          </p:cNvSpPr>
          <p:nvPr>
            <p:ph type="body" sz="quarter" idx="15" hasCustomPrompt="1"/>
          </p:nvPr>
        </p:nvSpPr>
        <p:spPr>
          <a:xfrm>
            <a:off x="414971" y="1125538"/>
            <a:ext cx="11369042" cy="246221"/>
          </a:xfrm>
          <a:prstGeom prst="rect">
            <a:avLst/>
          </a:prstGeom>
        </p:spPr>
        <p:txBody>
          <a:bodyPr lIns="0">
            <a:spAutoFit/>
          </a:bodyPr>
          <a:lstStyle>
            <a:lvl1pPr>
              <a:defRPr sz="1600" b="0">
                <a:solidFill>
                  <a:schemeClr val="bg1"/>
                </a:solidFill>
                <a:latin typeface="Ubuntu Light" panose="020B0304030602030204" pitchFamily="34" charset="0"/>
              </a:defRPr>
            </a:lvl1pPr>
          </a:lstStyle>
          <a:p>
            <a:pPr lvl="0"/>
            <a:r>
              <a:rPr lang="en-US"/>
              <a:t>Click to edit Master text styles</a:t>
            </a:r>
          </a:p>
        </p:txBody>
      </p:sp>
      <p:grpSp>
        <p:nvGrpSpPr>
          <p:cNvPr id="2" name="Group 37">
            <a:extLst>
              <a:ext uri="{FF2B5EF4-FFF2-40B4-BE49-F238E27FC236}">
                <a16:creationId xmlns:a16="http://schemas.microsoft.com/office/drawing/2014/main" id="{249954CA-1B4C-479D-8956-C152CD1D4255}"/>
              </a:ext>
            </a:extLst>
          </p:cNvPr>
          <p:cNvGrpSpPr/>
          <p:nvPr userDrawn="1"/>
        </p:nvGrpSpPr>
        <p:grpSpPr>
          <a:xfrm>
            <a:off x="11501102" y="171573"/>
            <a:ext cx="419436" cy="388087"/>
            <a:chOff x="5481638" y="2859088"/>
            <a:chExt cx="1231900" cy="1139825"/>
          </a:xfrm>
          <a:solidFill>
            <a:schemeClr val="bg1"/>
          </a:solidFill>
        </p:grpSpPr>
        <p:sp>
          <p:nvSpPr>
            <p:cNvPr id="4" name="Freeform 320">
              <a:extLst>
                <a:ext uri="{FF2B5EF4-FFF2-40B4-BE49-F238E27FC236}">
                  <a16:creationId xmlns:a16="http://schemas.microsoft.com/office/drawing/2014/main" id="{86845868-3C42-0B91-A56D-1739F1EE5238}"/>
                </a:ext>
              </a:extLst>
            </p:cNvPr>
            <p:cNvSpPr>
              <a:spLocks/>
            </p:cNvSpPr>
            <p:nvPr/>
          </p:nvSpPr>
          <p:spPr bwMode="auto">
            <a:xfrm>
              <a:off x="5481638" y="2859088"/>
              <a:ext cx="1203325" cy="1041400"/>
            </a:xfrm>
            <a:custGeom>
              <a:avLst/>
              <a:gdLst>
                <a:gd name="T0" fmla="*/ 229 w 281"/>
                <a:gd name="T1" fmla="*/ 105 h 243"/>
                <a:gd name="T2" fmla="*/ 186 w 281"/>
                <a:gd name="T3" fmla="*/ 141 h 243"/>
                <a:gd name="T4" fmla="*/ 154 w 281"/>
                <a:gd name="T5" fmla="*/ 194 h 243"/>
                <a:gd name="T6" fmla="*/ 112 w 281"/>
                <a:gd name="T7" fmla="*/ 233 h 243"/>
                <a:gd name="T8" fmla="*/ 53 w 281"/>
                <a:gd name="T9" fmla="*/ 236 h 243"/>
                <a:gd name="T10" fmla="*/ 0 w 281"/>
                <a:gd name="T11" fmla="*/ 159 h 243"/>
                <a:gd name="T12" fmla="*/ 153 w 281"/>
                <a:gd name="T13" fmla="*/ 0 h 243"/>
                <a:gd name="T14" fmla="*/ 153 w 281"/>
                <a:gd name="T15" fmla="*/ 0 h 243"/>
                <a:gd name="T16" fmla="*/ 160 w 281"/>
                <a:gd name="T17" fmla="*/ 3 h 243"/>
                <a:gd name="T18" fmla="*/ 237 w 281"/>
                <a:gd name="T19" fmla="*/ 51 h 243"/>
                <a:gd name="T20" fmla="*/ 281 w 281"/>
                <a:gd name="T21" fmla="*/ 118 h 243"/>
                <a:gd name="T22" fmla="*/ 229 w 281"/>
                <a:gd name="T23" fmla="*/ 105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1" h="243">
                  <a:moveTo>
                    <a:pt x="229" y="105"/>
                  </a:moveTo>
                  <a:cubicBezTo>
                    <a:pt x="210" y="109"/>
                    <a:pt x="196" y="125"/>
                    <a:pt x="186" y="141"/>
                  </a:cubicBezTo>
                  <a:cubicBezTo>
                    <a:pt x="175" y="159"/>
                    <a:pt x="166" y="177"/>
                    <a:pt x="154" y="194"/>
                  </a:cubicBezTo>
                  <a:cubicBezTo>
                    <a:pt x="143" y="211"/>
                    <a:pt x="130" y="225"/>
                    <a:pt x="112" y="233"/>
                  </a:cubicBezTo>
                  <a:cubicBezTo>
                    <a:pt x="93" y="242"/>
                    <a:pt x="72" y="243"/>
                    <a:pt x="53" y="236"/>
                  </a:cubicBezTo>
                  <a:cubicBezTo>
                    <a:pt x="21" y="224"/>
                    <a:pt x="0" y="192"/>
                    <a:pt x="0" y="159"/>
                  </a:cubicBezTo>
                  <a:cubicBezTo>
                    <a:pt x="0" y="72"/>
                    <a:pt x="119" y="42"/>
                    <a:pt x="153" y="0"/>
                  </a:cubicBezTo>
                  <a:cubicBezTo>
                    <a:pt x="153" y="0"/>
                    <a:pt x="153" y="0"/>
                    <a:pt x="153" y="0"/>
                  </a:cubicBezTo>
                  <a:cubicBezTo>
                    <a:pt x="155" y="1"/>
                    <a:pt x="158" y="2"/>
                    <a:pt x="160" y="3"/>
                  </a:cubicBezTo>
                  <a:cubicBezTo>
                    <a:pt x="188" y="15"/>
                    <a:pt x="214" y="30"/>
                    <a:pt x="237" y="51"/>
                  </a:cubicBezTo>
                  <a:cubicBezTo>
                    <a:pt x="258" y="70"/>
                    <a:pt x="273" y="92"/>
                    <a:pt x="281" y="118"/>
                  </a:cubicBezTo>
                  <a:cubicBezTo>
                    <a:pt x="268" y="105"/>
                    <a:pt x="247" y="100"/>
                    <a:pt x="229" y="105"/>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 name="Freeform 321">
              <a:extLst>
                <a:ext uri="{FF2B5EF4-FFF2-40B4-BE49-F238E27FC236}">
                  <a16:creationId xmlns:a16="http://schemas.microsoft.com/office/drawing/2014/main" id="{F5D1D048-6CFA-0DCF-5953-84431BE6754C}"/>
                </a:ext>
              </a:extLst>
            </p:cNvPr>
            <p:cNvSpPr>
              <a:spLocks/>
            </p:cNvSpPr>
            <p:nvPr/>
          </p:nvSpPr>
          <p:spPr bwMode="auto">
            <a:xfrm>
              <a:off x="5910263" y="3343275"/>
              <a:ext cx="803275" cy="655638"/>
            </a:xfrm>
            <a:custGeom>
              <a:avLst/>
              <a:gdLst>
                <a:gd name="T0" fmla="*/ 183 w 188"/>
                <a:gd name="T1" fmla="*/ 61 h 153"/>
                <a:gd name="T2" fmla="*/ 140 w 188"/>
                <a:gd name="T3" fmla="*/ 103 h 153"/>
                <a:gd name="T4" fmla="*/ 79 w 188"/>
                <a:gd name="T5" fmla="*/ 84 h 153"/>
                <a:gd name="T6" fmla="*/ 123 w 188"/>
                <a:gd name="T7" fmla="*/ 124 h 153"/>
                <a:gd name="T8" fmla="*/ 65 w 188"/>
                <a:gd name="T9" fmla="*/ 149 h 153"/>
                <a:gd name="T10" fmla="*/ 31 w 188"/>
                <a:gd name="T11" fmla="*/ 152 h 153"/>
                <a:gd name="T12" fmla="*/ 0 w 188"/>
                <a:gd name="T13" fmla="*/ 144 h 153"/>
                <a:gd name="T14" fmla="*/ 48 w 188"/>
                <a:gd name="T15" fmla="*/ 114 h 153"/>
                <a:gd name="T16" fmla="*/ 77 w 188"/>
                <a:gd name="T17" fmla="*/ 72 h 153"/>
                <a:gd name="T18" fmla="*/ 103 w 188"/>
                <a:gd name="T19" fmla="*/ 25 h 153"/>
                <a:gd name="T20" fmla="*/ 140 w 188"/>
                <a:gd name="T21" fmla="*/ 1 h 153"/>
                <a:gd name="T22" fmla="*/ 182 w 188"/>
                <a:gd name="T23" fmla="*/ 22 h 153"/>
                <a:gd name="T24" fmla="*/ 183 w 188"/>
                <a:gd name="T25" fmla="*/ 6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8" h="153">
                  <a:moveTo>
                    <a:pt x="183" y="61"/>
                  </a:moveTo>
                  <a:cubicBezTo>
                    <a:pt x="177" y="81"/>
                    <a:pt x="160" y="97"/>
                    <a:pt x="140" y="103"/>
                  </a:cubicBezTo>
                  <a:cubicBezTo>
                    <a:pt x="117" y="109"/>
                    <a:pt x="94" y="102"/>
                    <a:pt x="79" y="84"/>
                  </a:cubicBezTo>
                  <a:cubicBezTo>
                    <a:pt x="80" y="108"/>
                    <a:pt x="99" y="124"/>
                    <a:pt x="123" y="124"/>
                  </a:cubicBezTo>
                  <a:cubicBezTo>
                    <a:pt x="108" y="139"/>
                    <a:pt x="86" y="146"/>
                    <a:pt x="65" y="149"/>
                  </a:cubicBezTo>
                  <a:cubicBezTo>
                    <a:pt x="54" y="151"/>
                    <a:pt x="42" y="153"/>
                    <a:pt x="31" y="152"/>
                  </a:cubicBezTo>
                  <a:cubicBezTo>
                    <a:pt x="21" y="152"/>
                    <a:pt x="9" y="150"/>
                    <a:pt x="0" y="144"/>
                  </a:cubicBezTo>
                  <a:cubicBezTo>
                    <a:pt x="19" y="139"/>
                    <a:pt x="35" y="128"/>
                    <a:pt x="48" y="114"/>
                  </a:cubicBezTo>
                  <a:cubicBezTo>
                    <a:pt x="60" y="101"/>
                    <a:pt x="69" y="87"/>
                    <a:pt x="77" y="72"/>
                  </a:cubicBezTo>
                  <a:cubicBezTo>
                    <a:pt x="85" y="56"/>
                    <a:pt x="92" y="39"/>
                    <a:pt x="103" y="25"/>
                  </a:cubicBezTo>
                  <a:cubicBezTo>
                    <a:pt x="112" y="12"/>
                    <a:pt x="124" y="2"/>
                    <a:pt x="140" y="1"/>
                  </a:cubicBezTo>
                  <a:cubicBezTo>
                    <a:pt x="157" y="0"/>
                    <a:pt x="174" y="7"/>
                    <a:pt x="182" y="22"/>
                  </a:cubicBezTo>
                  <a:cubicBezTo>
                    <a:pt x="188" y="35"/>
                    <a:pt x="187" y="48"/>
                    <a:pt x="183" y="61"/>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sp>
        <p:nvSpPr>
          <p:cNvPr id="3" name="Title 2">
            <a:extLst>
              <a:ext uri="{FF2B5EF4-FFF2-40B4-BE49-F238E27FC236}">
                <a16:creationId xmlns:a16="http://schemas.microsoft.com/office/drawing/2014/main" id="{EE7D5AB5-F4DB-ECDA-A390-D44890647604}"/>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66549731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itle Subtitle Capgemini Blue">
    <p:bg>
      <p:bgPr>
        <a:solidFill>
          <a:schemeClr val="accent1"/>
        </a:solidFill>
        <a:effectLst/>
      </p:bgPr>
    </p:bg>
    <p:spTree>
      <p:nvGrpSpPr>
        <p:cNvPr id="1" name=""/>
        <p:cNvGrpSpPr/>
        <p:nvPr/>
      </p:nvGrpSpPr>
      <p:grpSpPr>
        <a:xfrm>
          <a:off x="0" y="0"/>
          <a:ext cx="0" cy="0"/>
          <a:chOff x="0" y="0"/>
          <a:chExt cx="0" cy="0"/>
        </a:xfrm>
      </p:grpSpPr>
      <p:grpSp>
        <p:nvGrpSpPr>
          <p:cNvPr id="8" name="Group 37">
            <a:extLst>
              <a:ext uri="{FF2B5EF4-FFF2-40B4-BE49-F238E27FC236}">
                <a16:creationId xmlns:a16="http://schemas.microsoft.com/office/drawing/2014/main" id="{8045CCAE-BD2B-495D-9881-0F2682E7F5DC}"/>
              </a:ext>
            </a:extLst>
          </p:cNvPr>
          <p:cNvGrpSpPr/>
          <p:nvPr userDrawn="1"/>
        </p:nvGrpSpPr>
        <p:grpSpPr>
          <a:xfrm>
            <a:off x="11501102" y="171573"/>
            <a:ext cx="419436" cy="388087"/>
            <a:chOff x="5481638" y="2859088"/>
            <a:chExt cx="1231900" cy="1139825"/>
          </a:xfrm>
          <a:solidFill>
            <a:schemeClr val="bg1"/>
          </a:solidFill>
        </p:grpSpPr>
        <p:sp>
          <p:nvSpPr>
            <p:cNvPr id="9" name="Freeform 320">
              <a:extLst>
                <a:ext uri="{FF2B5EF4-FFF2-40B4-BE49-F238E27FC236}">
                  <a16:creationId xmlns:a16="http://schemas.microsoft.com/office/drawing/2014/main" id="{6A17AE04-922A-4540-99C5-F8D62C3B08E0}"/>
                </a:ext>
              </a:extLst>
            </p:cNvPr>
            <p:cNvSpPr>
              <a:spLocks/>
            </p:cNvSpPr>
            <p:nvPr/>
          </p:nvSpPr>
          <p:spPr bwMode="auto">
            <a:xfrm>
              <a:off x="5481638" y="2859088"/>
              <a:ext cx="1203325" cy="1041400"/>
            </a:xfrm>
            <a:custGeom>
              <a:avLst/>
              <a:gdLst>
                <a:gd name="T0" fmla="*/ 229 w 281"/>
                <a:gd name="T1" fmla="*/ 105 h 243"/>
                <a:gd name="T2" fmla="*/ 186 w 281"/>
                <a:gd name="T3" fmla="*/ 141 h 243"/>
                <a:gd name="T4" fmla="*/ 154 w 281"/>
                <a:gd name="T5" fmla="*/ 194 h 243"/>
                <a:gd name="T6" fmla="*/ 112 w 281"/>
                <a:gd name="T7" fmla="*/ 233 h 243"/>
                <a:gd name="T8" fmla="*/ 53 w 281"/>
                <a:gd name="T9" fmla="*/ 236 h 243"/>
                <a:gd name="T10" fmla="*/ 0 w 281"/>
                <a:gd name="T11" fmla="*/ 159 h 243"/>
                <a:gd name="T12" fmla="*/ 153 w 281"/>
                <a:gd name="T13" fmla="*/ 0 h 243"/>
                <a:gd name="T14" fmla="*/ 153 w 281"/>
                <a:gd name="T15" fmla="*/ 0 h 243"/>
                <a:gd name="T16" fmla="*/ 160 w 281"/>
                <a:gd name="T17" fmla="*/ 3 h 243"/>
                <a:gd name="T18" fmla="*/ 237 w 281"/>
                <a:gd name="T19" fmla="*/ 51 h 243"/>
                <a:gd name="T20" fmla="*/ 281 w 281"/>
                <a:gd name="T21" fmla="*/ 118 h 243"/>
                <a:gd name="T22" fmla="*/ 229 w 281"/>
                <a:gd name="T23" fmla="*/ 105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1" h="243">
                  <a:moveTo>
                    <a:pt x="229" y="105"/>
                  </a:moveTo>
                  <a:cubicBezTo>
                    <a:pt x="210" y="109"/>
                    <a:pt x="196" y="125"/>
                    <a:pt x="186" y="141"/>
                  </a:cubicBezTo>
                  <a:cubicBezTo>
                    <a:pt x="175" y="159"/>
                    <a:pt x="166" y="177"/>
                    <a:pt x="154" y="194"/>
                  </a:cubicBezTo>
                  <a:cubicBezTo>
                    <a:pt x="143" y="211"/>
                    <a:pt x="130" y="225"/>
                    <a:pt x="112" y="233"/>
                  </a:cubicBezTo>
                  <a:cubicBezTo>
                    <a:pt x="93" y="242"/>
                    <a:pt x="72" y="243"/>
                    <a:pt x="53" y="236"/>
                  </a:cubicBezTo>
                  <a:cubicBezTo>
                    <a:pt x="21" y="224"/>
                    <a:pt x="0" y="192"/>
                    <a:pt x="0" y="159"/>
                  </a:cubicBezTo>
                  <a:cubicBezTo>
                    <a:pt x="0" y="72"/>
                    <a:pt x="119" y="42"/>
                    <a:pt x="153" y="0"/>
                  </a:cubicBezTo>
                  <a:cubicBezTo>
                    <a:pt x="153" y="0"/>
                    <a:pt x="153" y="0"/>
                    <a:pt x="153" y="0"/>
                  </a:cubicBezTo>
                  <a:cubicBezTo>
                    <a:pt x="155" y="1"/>
                    <a:pt x="158" y="2"/>
                    <a:pt x="160" y="3"/>
                  </a:cubicBezTo>
                  <a:cubicBezTo>
                    <a:pt x="188" y="15"/>
                    <a:pt x="214" y="30"/>
                    <a:pt x="237" y="51"/>
                  </a:cubicBezTo>
                  <a:cubicBezTo>
                    <a:pt x="258" y="70"/>
                    <a:pt x="273" y="92"/>
                    <a:pt x="281" y="118"/>
                  </a:cubicBezTo>
                  <a:cubicBezTo>
                    <a:pt x="268" y="105"/>
                    <a:pt x="247" y="100"/>
                    <a:pt x="229" y="105"/>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 name="Freeform 321">
              <a:extLst>
                <a:ext uri="{FF2B5EF4-FFF2-40B4-BE49-F238E27FC236}">
                  <a16:creationId xmlns:a16="http://schemas.microsoft.com/office/drawing/2014/main" id="{DF832F2C-D3A7-4DE5-96EA-08ADD488B23C}"/>
                </a:ext>
              </a:extLst>
            </p:cNvPr>
            <p:cNvSpPr>
              <a:spLocks/>
            </p:cNvSpPr>
            <p:nvPr/>
          </p:nvSpPr>
          <p:spPr bwMode="auto">
            <a:xfrm>
              <a:off x="5910263" y="3343275"/>
              <a:ext cx="803275" cy="655638"/>
            </a:xfrm>
            <a:custGeom>
              <a:avLst/>
              <a:gdLst>
                <a:gd name="T0" fmla="*/ 183 w 188"/>
                <a:gd name="T1" fmla="*/ 61 h 153"/>
                <a:gd name="T2" fmla="*/ 140 w 188"/>
                <a:gd name="T3" fmla="*/ 103 h 153"/>
                <a:gd name="T4" fmla="*/ 79 w 188"/>
                <a:gd name="T5" fmla="*/ 84 h 153"/>
                <a:gd name="T6" fmla="*/ 123 w 188"/>
                <a:gd name="T7" fmla="*/ 124 h 153"/>
                <a:gd name="T8" fmla="*/ 65 w 188"/>
                <a:gd name="T9" fmla="*/ 149 h 153"/>
                <a:gd name="T10" fmla="*/ 31 w 188"/>
                <a:gd name="T11" fmla="*/ 152 h 153"/>
                <a:gd name="T12" fmla="*/ 0 w 188"/>
                <a:gd name="T13" fmla="*/ 144 h 153"/>
                <a:gd name="T14" fmla="*/ 48 w 188"/>
                <a:gd name="T15" fmla="*/ 114 h 153"/>
                <a:gd name="T16" fmla="*/ 77 w 188"/>
                <a:gd name="T17" fmla="*/ 72 h 153"/>
                <a:gd name="T18" fmla="*/ 103 w 188"/>
                <a:gd name="T19" fmla="*/ 25 h 153"/>
                <a:gd name="T20" fmla="*/ 140 w 188"/>
                <a:gd name="T21" fmla="*/ 1 h 153"/>
                <a:gd name="T22" fmla="*/ 182 w 188"/>
                <a:gd name="T23" fmla="*/ 22 h 153"/>
                <a:gd name="T24" fmla="*/ 183 w 188"/>
                <a:gd name="T25" fmla="*/ 6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8" h="153">
                  <a:moveTo>
                    <a:pt x="183" y="61"/>
                  </a:moveTo>
                  <a:cubicBezTo>
                    <a:pt x="177" y="81"/>
                    <a:pt x="160" y="97"/>
                    <a:pt x="140" y="103"/>
                  </a:cubicBezTo>
                  <a:cubicBezTo>
                    <a:pt x="117" y="109"/>
                    <a:pt x="94" y="102"/>
                    <a:pt x="79" y="84"/>
                  </a:cubicBezTo>
                  <a:cubicBezTo>
                    <a:pt x="80" y="108"/>
                    <a:pt x="99" y="124"/>
                    <a:pt x="123" y="124"/>
                  </a:cubicBezTo>
                  <a:cubicBezTo>
                    <a:pt x="108" y="139"/>
                    <a:pt x="86" y="146"/>
                    <a:pt x="65" y="149"/>
                  </a:cubicBezTo>
                  <a:cubicBezTo>
                    <a:pt x="54" y="151"/>
                    <a:pt x="42" y="153"/>
                    <a:pt x="31" y="152"/>
                  </a:cubicBezTo>
                  <a:cubicBezTo>
                    <a:pt x="21" y="152"/>
                    <a:pt x="9" y="150"/>
                    <a:pt x="0" y="144"/>
                  </a:cubicBezTo>
                  <a:cubicBezTo>
                    <a:pt x="19" y="139"/>
                    <a:pt x="35" y="128"/>
                    <a:pt x="48" y="114"/>
                  </a:cubicBezTo>
                  <a:cubicBezTo>
                    <a:pt x="60" y="101"/>
                    <a:pt x="69" y="87"/>
                    <a:pt x="77" y="72"/>
                  </a:cubicBezTo>
                  <a:cubicBezTo>
                    <a:pt x="85" y="56"/>
                    <a:pt x="92" y="39"/>
                    <a:pt x="103" y="25"/>
                  </a:cubicBezTo>
                  <a:cubicBezTo>
                    <a:pt x="112" y="12"/>
                    <a:pt x="124" y="2"/>
                    <a:pt x="140" y="1"/>
                  </a:cubicBezTo>
                  <a:cubicBezTo>
                    <a:pt x="157" y="0"/>
                    <a:pt x="174" y="7"/>
                    <a:pt x="182" y="22"/>
                  </a:cubicBezTo>
                  <a:cubicBezTo>
                    <a:pt x="188" y="35"/>
                    <a:pt x="187" y="48"/>
                    <a:pt x="183" y="61"/>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sp>
        <p:nvSpPr>
          <p:cNvPr id="12" name="Text Placeholder 9">
            <a:extLst>
              <a:ext uri="{FF2B5EF4-FFF2-40B4-BE49-F238E27FC236}">
                <a16:creationId xmlns:a16="http://schemas.microsoft.com/office/drawing/2014/main" id="{5F942043-0ED4-4362-8DCB-F241572195DD}"/>
              </a:ext>
            </a:extLst>
          </p:cNvPr>
          <p:cNvSpPr>
            <a:spLocks noGrp="1"/>
          </p:cNvSpPr>
          <p:nvPr>
            <p:ph type="body" sz="quarter" idx="15" hasCustomPrompt="1"/>
          </p:nvPr>
        </p:nvSpPr>
        <p:spPr>
          <a:xfrm>
            <a:off x="414971" y="1125538"/>
            <a:ext cx="11369042" cy="246221"/>
          </a:xfrm>
          <a:prstGeom prst="rect">
            <a:avLst/>
          </a:prstGeom>
        </p:spPr>
        <p:txBody>
          <a:bodyPr lIns="0">
            <a:spAutoFit/>
          </a:bodyPr>
          <a:lstStyle>
            <a:lvl1pPr>
              <a:defRPr sz="1600" b="0">
                <a:solidFill>
                  <a:schemeClr val="bg1"/>
                </a:solidFill>
                <a:latin typeface="Ubuntu Light" panose="020B0304030602030204" pitchFamily="34" charset="0"/>
              </a:defRPr>
            </a:lvl1pPr>
          </a:lstStyle>
          <a:p>
            <a:pPr lvl="0"/>
            <a:r>
              <a:rPr lang="en-US"/>
              <a:t>Click to edit Master text styles</a:t>
            </a:r>
          </a:p>
        </p:txBody>
      </p:sp>
      <p:sp>
        <p:nvSpPr>
          <p:cNvPr id="2" name="Title 1">
            <a:extLst>
              <a:ext uri="{FF2B5EF4-FFF2-40B4-BE49-F238E27FC236}">
                <a16:creationId xmlns:a16="http://schemas.microsoft.com/office/drawing/2014/main" id="{8BF4754F-A565-D595-AC8C-9F0E9407F8F2}"/>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89181942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p:cSld name="Final Slide dark">
    <p:bg>
      <p:bgPr>
        <a:solidFill>
          <a:srgbClr val="272936"/>
        </a:solid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D4C87536-14D9-1C92-1114-2BE764DFE95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239381" y="3837746"/>
            <a:ext cx="8938728" cy="3477505"/>
          </a:xfrm>
          <a:prstGeom prst="rect">
            <a:avLst/>
          </a:prstGeom>
        </p:spPr>
      </p:pic>
      <p:pic>
        <p:nvPicPr>
          <p:cNvPr id="10" name="Picture 7">
            <a:hlinkClick r:id="rId3"/>
            <a:extLst>
              <a:ext uri="{FF2B5EF4-FFF2-40B4-BE49-F238E27FC236}">
                <a16:creationId xmlns:a16="http://schemas.microsoft.com/office/drawing/2014/main" id="{CC55E37E-23F7-AE09-687B-FF0A64465B2C}"/>
              </a:ext>
            </a:extLst>
          </p:cNvPr>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8514289" y="5571089"/>
            <a:ext cx="333195" cy="333195"/>
          </a:xfrm>
          <a:prstGeom prst="rect">
            <a:avLst/>
          </a:prstGeom>
          <a:noFill/>
        </p:spPr>
      </p:pic>
      <p:pic>
        <p:nvPicPr>
          <p:cNvPr id="11" name="Picture 2">
            <a:hlinkClick r:id="rId5"/>
            <a:extLst>
              <a:ext uri="{FF2B5EF4-FFF2-40B4-BE49-F238E27FC236}">
                <a16:creationId xmlns:a16="http://schemas.microsoft.com/office/drawing/2014/main" id="{A9A234E1-21A9-0562-AA45-77469E965E95}"/>
              </a:ext>
            </a:extLst>
          </p:cNvPr>
          <p:cNvPicPr>
            <a:picLocks noChangeAspect="1" noChangeArrowheads="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8908326" y="5571089"/>
            <a:ext cx="333195" cy="333195"/>
          </a:xfrm>
          <a:prstGeom prst="rect">
            <a:avLst/>
          </a:prstGeom>
          <a:noFill/>
        </p:spPr>
      </p:pic>
      <p:pic>
        <p:nvPicPr>
          <p:cNvPr id="12" name="Picture 4">
            <a:hlinkClick r:id="rId7"/>
            <a:extLst>
              <a:ext uri="{FF2B5EF4-FFF2-40B4-BE49-F238E27FC236}">
                <a16:creationId xmlns:a16="http://schemas.microsoft.com/office/drawing/2014/main" id="{D3F9462A-9181-7B6F-0C53-88633CD0910A}"/>
              </a:ext>
            </a:extLst>
          </p:cNvPr>
          <p:cNvPicPr>
            <a:picLocks noChangeAspect="1" noChangeArrowheads="1"/>
          </p:cNvPicPr>
          <p:nvPr userDrawn="1"/>
        </p:nvPicPr>
        <p:blipFill>
          <a:blip r:embed="rId8" cstate="screen">
            <a:extLst>
              <a:ext uri="{28A0092B-C50C-407E-A947-70E740481C1C}">
                <a14:useLocalDpi xmlns:a14="http://schemas.microsoft.com/office/drawing/2010/main"/>
              </a:ext>
            </a:extLst>
          </a:blip>
          <a:srcRect/>
          <a:stretch>
            <a:fillRect/>
          </a:stretch>
        </p:blipFill>
        <p:spPr bwMode="auto">
          <a:xfrm>
            <a:off x="9302363" y="5571089"/>
            <a:ext cx="333195" cy="333195"/>
          </a:xfrm>
          <a:prstGeom prst="rect">
            <a:avLst/>
          </a:prstGeom>
          <a:noFill/>
        </p:spPr>
      </p:pic>
      <p:pic>
        <p:nvPicPr>
          <p:cNvPr id="17" name="Picture 6">
            <a:hlinkClick r:id="rId9"/>
            <a:extLst>
              <a:ext uri="{FF2B5EF4-FFF2-40B4-BE49-F238E27FC236}">
                <a16:creationId xmlns:a16="http://schemas.microsoft.com/office/drawing/2014/main" id="{0057A36D-710A-32C2-2461-BFFF579A0993}"/>
              </a:ext>
            </a:extLst>
          </p:cNvPr>
          <p:cNvPicPr>
            <a:picLocks noChangeAspect="1" noChangeArrowheads="1"/>
          </p:cNvPicPr>
          <p:nvPr userDrawn="1"/>
        </p:nvPicPr>
        <p:blipFill>
          <a:blip r:embed="rId10" cstate="screen">
            <a:extLst>
              <a:ext uri="{28A0092B-C50C-407E-A947-70E740481C1C}">
                <a14:useLocalDpi xmlns:a14="http://schemas.microsoft.com/office/drawing/2010/main"/>
              </a:ext>
            </a:extLst>
          </a:blip>
          <a:srcRect/>
          <a:stretch>
            <a:fillRect/>
          </a:stretch>
        </p:blipFill>
        <p:spPr bwMode="auto">
          <a:xfrm>
            <a:off x="9696400" y="5571089"/>
            <a:ext cx="333195" cy="333195"/>
          </a:xfrm>
          <a:prstGeom prst="rect">
            <a:avLst/>
          </a:prstGeom>
          <a:noFill/>
        </p:spPr>
      </p:pic>
      <p:sp>
        <p:nvSpPr>
          <p:cNvPr id="18" name="Rectangle 17">
            <a:extLst>
              <a:ext uri="{FF2B5EF4-FFF2-40B4-BE49-F238E27FC236}">
                <a16:creationId xmlns:a16="http://schemas.microsoft.com/office/drawing/2014/main" id="{5ACF1211-C28D-FCA4-B36E-E08F106C8C67}"/>
              </a:ext>
            </a:extLst>
          </p:cNvPr>
          <p:cNvSpPr/>
          <p:nvPr userDrawn="1"/>
        </p:nvSpPr>
        <p:spPr>
          <a:xfrm>
            <a:off x="8514289" y="6053226"/>
            <a:ext cx="3234143" cy="400110"/>
          </a:xfrm>
          <a:prstGeom prst="rect">
            <a:avLst/>
          </a:prstGeom>
        </p:spPr>
        <p:txBody>
          <a:bodyPr wrap="square" lIns="0" tIns="0" rIns="0" bIns="0" anchor="b" anchorCtr="0">
            <a:spAutoFit/>
          </a:bodyPr>
          <a:lstStyle/>
          <a:p>
            <a:pPr>
              <a:spcAft>
                <a:spcPts val="600"/>
              </a:spcAft>
            </a:pPr>
            <a:r>
              <a:rPr lang="en-US" sz="700" noProof="0">
                <a:solidFill>
                  <a:schemeClr val="bg1"/>
                </a:solidFill>
                <a:latin typeface="+mn-lt"/>
                <a:cs typeface="Arial"/>
              </a:rPr>
              <a:t>This presentation contains information that may be privileged or confidential and is the property of the Capgemini Group.</a:t>
            </a:r>
          </a:p>
          <a:p>
            <a:pPr>
              <a:spcAft>
                <a:spcPts val="600"/>
              </a:spcAft>
            </a:pPr>
            <a:r>
              <a:rPr lang="en-US" sz="700" noProof="0">
                <a:solidFill>
                  <a:schemeClr val="bg1"/>
                </a:solidFill>
                <a:latin typeface="+mn-lt"/>
                <a:cs typeface="Arial"/>
              </a:rPr>
              <a:t>Copyright © 2024 Capgemini. All rights reserved.</a:t>
            </a:r>
          </a:p>
        </p:txBody>
      </p:sp>
      <p:grpSp>
        <p:nvGrpSpPr>
          <p:cNvPr id="2" name="Group 2">
            <a:extLst>
              <a:ext uri="{FF2B5EF4-FFF2-40B4-BE49-F238E27FC236}">
                <a16:creationId xmlns:a16="http://schemas.microsoft.com/office/drawing/2014/main" id="{4841F233-0C37-9FE7-D5D1-10432D331EB0}"/>
              </a:ext>
            </a:extLst>
          </p:cNvPr>
          <p:cNvGrpSpPr>
            <a:grpSpLocks noChangeAspect="1"/>
          </p:cNvGrpSpPr>
          <p:nvPr userDrawn="1"/>
        </p:nvGrpSpPr>
        <p:grpSpPr>
          <a:xfrm>
            <a:off x="443568" y="6021288"/>
            <a:ext cx="1872000" cy="420870"/>
            <a:chOff x="5094083" y="5360390"/>
            <a:chExt cx="3039349" cy="683316"/>
          </a:xfrm>
        </p:grpSpPr>
        <p:sp>
          <p:nvSpPr>
            <p:cNvPr id="3" name="Freeform: Shape 4">
              <a:extLst>
                <a:ext uri="{FF2B5EF4-FFF2-40B4-BE49-F238E27FC236}">
                  <a16:creationId xmlns:a16="http://schemas.microsoft.com/office/drawing/2014/main" id="{D333898A-496F-27FD-C8AB-8E47523F8256}"/>
                </a:ext>
              </a:extLst>
            </p:cNvPr>
            <p:cNvSpPr/>
            <p:nvPr/>
          </p:nvSpPr>
          <p:spPr>
            <a:xfrm>
              <a:off x="5094083" y="5369283"/>
              <a:ext cx="2467942" cy="674423"/>
            </a:xfrm>
            <a:custGeom>
              <a:avLst/>
              <a:gdLst>
                <a:gd name="connsiteX0" fmla="*/ 3092291 w 3171825"/>
                <a:gd name="connsiteY0" fmla="*/ 287179 h 866775"/>
                <a:gd name="connsiteX1" fmla="*/ 3059907 w 3171825"/>
                <a:gd name="connsiteY1" fmla="*/ 211931 h 866775"/>
                <a:gd name="connsiteX2" fmla="*/ 3027521 w 3171825"/>
                <a:gd name="connsiteY2" fmla="*/ 218599 h 866775"/>
                <a:gd name="connsiteX3" fmla="*/ 2960846 w 3171825"/>
                <a:gd name="connsiteY3" fmla="*/ 507206 h 866775"/>
                <a:gd name="connsiteX4" fmla="*/ 2816066 w 3171825"/>
                <a:gd name="connsiteY4" fmla="*/ 178594 h 866775"/>
                <a:gd name="connsiteX5" fmla="*/ 2679859 w 3171825"/>
                <a:gd name="connsiteY5" fmla="*/ 440531 h 866775"/>
                <a:gd name="connsiteX6" fmla="*/ 2670334 w 3171825"/>
                <a:gd name="connsiteY6" fmla="*/ 319564 h 866775"/>
                <a:gd name="connsiteX7" fmla="*/ 2677001 w 3171825"/>
                <a:gd name="connsiteY7" fmla="*/ 254794 h 866775"/>
                <a:gd name="connsiteX8" fmla="*/ 2611279 w 3171825"/>
                <a:gd name="connsiteY8" fmla="*/ 209074 h 866775"/>
                <a:gd name="connsiteX9" fmla="*/ 2533174 w 3171825"/>
                <a:gd name="connsiteY9" fmla="*/ 510064 h 866775"/>
                <a:gd name="connsiteX10" fmla="*/ 2470309 w 3171825"/>
                <a:gd name="connsiteY10" fmla="*/ 292894 h 866775"/>
                <a:gd name="connsiteX11" fmla="*/ 2405539 w 3171825"/>
                <a:gd name="connsiteY11" fmla="*/ 208121 h 866775"/>
                <a:gd name="connsiteX12" fmla="*/ 2325529 w 3171825"/>
                <a:gd name="connsiteY12" fmla="*/ 494824 h 866775"/>
                <a:gd name="connsiteX13" fmla="*/ 2206466 w 3171825"/>
                <a:gd name="connsiteY13" fmla="*/ 211931 h 866775"/>
                <a:gd name="connsiteX14" fmla="*/ 2087404 w 3171825"/>
                <a:gd name="connsiteY14" fmla="*/ 479584 h 866775"/>
                <a:gd name="connsiteX15" fmla="*/ 1983581 w 3171825"/>
                <a:gd name="connsiteY15" fmla="*/ 178594 h 866775"/>
                <a:gd name="connsiteX16" fmla="*/ 1877854 w 3171825"/>
                <a:gd name="connsiteY16" fmla="*/ 391954 h 866775"/>
                <a:gd name="connsiteX17" fmla="*/ 1867376 w 3171825"/>
                <a:gd name="connsiteY17" fmla="*/ 390049 h 866775"/>
                <a:gd name="connsiteX18" fmla="*/ 1866424 w 3171825"/>
                <a:gd name="connsiteY18" fmla="*/ 327184 h 866775"/>
                <a:gd name="connsiteX19" fmla="*/ 1807369 w 3171825"/>
                <a:gd name="connsiteY19" fmla="*/ 202406 h 866775"/>
                <a:gd name="connsiteX20" fmla="*/ 1654969 w 3171825"/>
                <a:gd name="connsiteY20" fmla="*/ 512921 h 866775"/>
                <a:gd name="connsiteX21" fmla="*/ 1592104 w 3171825"/>
                <a:gd name="connsiteY21" fmla="*/ 483394 h 866775"/>
                <a:gd name="connsiteX22" fmla="*/ 1719739 w 3171825"/>
                <a:gd name="connsiteY22" fmla="*/ 306229 h 866775"/>
                <a:gd name="connsiteX23" fmla="*/ 1619726 w 3171825"/>
                <a:gd name="connsiteY23" fmla="*/ 202406 h 866775"/>
                <a:gd name="connsiteX24" fmla="*/ 1483519 w 3171825"/>
                <a:gd name="connsiteY24" fmla="*/ 369094 h 866775"/>
                <a:gd name="connsiteX25" fmla="*/ 1503521 w 3171825"/>
                <a:gd name="connsiteY25" fmla="*/ 473869 h 866775"/>
                <a:gd name="connsiteX26" fmla="*/ 1418749 w 3171825"/>
                <a:gd name="connsiteY26" fmla="*/ 512921 h 866775"/>
                <a:gd name="connsiteX27" fmla="*/ 1400651 w 3171825"/>
                <a:gd name="connsiteY27" fmla="*/ 274796 h 866775"/>
                <a:gd name="connsiteX28" fmla="*/ 1336834 w 3171825"/>
                <a:gd name="connsiteY28" fmla="*/ 326231 h 866775"/>
                <a:gd name="connsiteX29" fmla="*/ 1262539 w 3171825"/>
                <a:gd name="connsiteY29" fmla="*/ 479584 h 866775"/>
                <a:gd name="connsiteX30" fmla="*/ 1223486 w 3171825"/>
                <a:gd name="connsiteY30" fmla="*/ 421481 h 866775"/>
                <a:gd name="connsiteX31" fmla="*/ 1402556 w 3171825"/>
                <a:gd name="connsiteY31" fmla="*/ 250031 h 866775"/>
                <a:gd name="connsiteX32" fmla="*/ 1343501 w 3171825"/>
                <a:gd name="connsiteY32" fmla="*/ 192881 h 866775"/>
                <a:gd name="connsiteX33" fmla="*/ 1181576 w 3171825"/>
                <a:gd name="connsiteY33" fmla="*/ 290989 h 866775"/>
                <a:gd name="connsiteX34" fmla="*/ 1086326 w 3171825"/>
                <a:gd name="connsiteY34" fmla="*/ 385286 h 866775"/>
                <a:gd name="connsiteX35" fmla="*/ 1088231 w 3171825"/>
                <a:gd name="connsiteY35" fmla="*/ 358616 h 866775"/>
                <a:gd name="connsiteX36" fmla="*/ 974884 w 3171825"/>
                <a:gd name="connsiteY36" fmla="*/ 204311 h 866775"/>
                <a:gd name="connsiteX37" fmla="*/ 883444 w 3171825"/>
                <a:gd name="connsiteY37" fmla="*/ 273844 h 866775"/>
                <a:gd name="connsiteX38" fmla="*/ 846296 w 3171825"/>
                <a:gd name="connsiteY38" fmla="*/ 213836 h 866775"/>
                <a:gd name="connsiteX39" fmla="*/ 805339 w 3171825"/>
                <a:gd name="connsiteY39" fmla="*/ 224314 h 866775"/>
                <a:gd name="connsiteX40" fmla="*/ 814864 w 3171825"/>
                <a:gd name="connsiteY40" fmla="*/ 334804 h 866775"/>
                <a:gd name="connsiteX41" fmla="*/ 742474 w 3171825"/>
                <a:gd name="connsiteY41" fmla="*/ 520541 h 866775"/>
                <a:gd name="connsiteX42" fmla="*/ 691991 w 3171825"/>
                <a:gd name="connsiteY42" fmla="*/ 309086 h 866775"/>
                <a:gd name="connsiteX43" fmla="*/ 671989 w 3171825"/>
                <a:gd name="connsiteY43" fmla="*/ 305276 h 866775"/>
                <a:gd name="connsiteX44" fmla="*/ 621506 w 3171825"/>
                <a:gd name="connsiteY44" fmla="*/ 399574 h 866775"/>
                <a:gd name="connsiteX45" fmla="*/ 539591 w 3171825"/>
                <a:gd name="connsiteY45" fmla="*/ 512921 h 866775"/>
                <a:gd name="connsiteX46" fmla="*/ 495776 w 3171825"/>
                <a:gd name="connsiteY46" fmla="*/ 443389 h 866775"/>
                <a:gd name="connsiteX47" fmla="*/ 685324 w 3171825"/>
                <a:gd name="connsiteY47" fmla="*/ 278606 h 866775"/>
                <a:gd name="connsiteX48" fmla="*/ 627221 w 3171825"/>
                <a:gd name="connsiteY48" fmla="*/ 214789 h 866775"/>
                <a:gd name="connsiteX49" fmla="*/ 437674 w 3171825"/>
                <a:gd name="connsiteY49" fmla="*/ 355759 h 866775"/>
                <a:gd name="connsiteX50" fmla="*/ 237649 w 3171825"/>
                <a:gd name="connsiteY50" fmla="*/ 529114 h 866775"/>
                <a:gd name="connsiteX51" fmla="*/ 97631 w 3171825"/>
                <a:gd name="connsiteY51" fmla="*/ 313849 h 866775"/>
                <a:gd name="connsiteX52" fmla="*/ 261461 w 3171825"/>
                <a:gd name="connsiteY52" fmla="*/ 69056 h 866775"/>
                <a:gd name="connsiteX53" fmla="*/ 329089 w 3171825"/>
                <a:gd name="connsiteY53" fmla="*/ 181451 h 866775"/>
                <a:gd name="connsiteX54" fmla="*/ 410051 w 3171825"/>
                <a:gd name="connsiteY54" fmla="*/ 121444 h 866775"/>
                <a:gd name="connsiteX55" fmla="*/ 265271 w 3171825"/>
                <a:gd name="connsiteY55" fmla="*/ 7144 h 866775"/>
                <a:gd name="connsiteX56" fmla="*/ 7144 w 3171825"/>
                <a:gd name="connsiteY56" fmla="*/ 324326 h 866775"/>
                <a:gd name="connsiteX57" fmla="*/ 220504 w 3171825"/>
                <a:gd name="connsiteY57" fmla="*/ 601504 h 866775"/>
                <a:gd name="connsiteX58" fmla="*/ 425291 w 3171825"/>
                <a:gd name="connsiteY58" fmla="*/ 472916 h 866775"/>
                <a:gd name="connsiteX59" fmla="*/ 525304 w 3171825"/>
                <a:gd name="connsiteY59" fmla="*/ 576739 h 866775"/>
                <a:gd name="connsiteX60" fmla="*/ 646271 w 3171825"/>
                <a:gd name="connsiteY60" fmla="*/ 485299 h 866775"/>
                <a:gd name="connsiteX61" fmla="*/ 734854 w 3171825"/>
                <a:gd name="connsiteY61" fmla="*/ 576739 h 866775"/>
                <a:gd name="connsiteX62" fmla="*/ 812959 w 3171825"/>
                <a:gd name="connsiteY62" fmla="*/ 532924 h 866775"/>
                <a:gd name="connsiteX63" fmla="*/ 904399 w 3171825"/>
                <a:gd name="connsiteY63" fmla="*/ 810101 h 866775"/>
                <a:gd name="connsiteX64" fmla="*/ 882491 w 3171825"/>
                <a:gd name="connsiteY64" fmla="*/ 577691 h 866775"/>
                <a:gd name="connsiteX65" fmla="*/ 969169 w 3171825"/>
                <a:gd name="connsiteY65" fmla="*/ 267176 h 866775"/>
                <a:gd name="connsiteX66" fmla="*/ 1015841 w 3171825"/>
                <a:gd name="connsiteY66" fmla="*/ 359569 h 866775"/>
                <a:gd name="connsiteX67" fmla="*/ 1007269 w 3171825"/>
                <a:gd name="connsiteY67" fmla="*/ 440531 h 866775"/>
                <a:gd name="connsiteX68" fmla="*/ 900589 w 3171825"/>
                <a:gd name="connsiteY68" fmla="*/ 545306 h 866775"/>
                <a:gd name="connsiteX69" fmla="*/ 941546 w 3171825"/>
                <a:gd name="connsiteY69" fmla="*/ 577691 h 866775"/>
                <a:gd name="connsiteX70" fmla="*/ 1072039 w 3171825"/>
                <a:gd name="connsiteY70" fmla="*/ 449104 h 866775"/>
                <a:gd name="connsiteX71" fmla="*/ 1150144 w 3171825"/>
                <a:gd name="connsiteY71" fmla="*/ 390049 h 866775"/>
                <a:gd name="connsiteX72" fmla="*/ 1149191 w 3171825"/>
                <a:gd name="connsiteY72" fmla="*/ 415766 h 866775"/>
                <a:gd name="connsiteX73" fmla="*/ 1244441 w 3171825"/>
                <a:gd name="connsiteY73" fmla="*/ 550069 h 866775"/>
                <a:gd name="connsiteX74" fmla="*/ 1349216 w 3171825"/>
                <a:gd name="connsiteY74" fmla="*/ 469106 h 866775"/>
                <a:gd name="connsiteX75" fmla="*/ 1352074 w 3171825"/>
                <a:gd name="connsiteY75" fmla="*/ 547211 h 866775"/>
                <a:gd name="connsiteX76" fmla="*/ 1155859 w 3171825"/>
                <a:gd name="connsiteY76" fmla="*/ 754856 h 866775"/>
                <a:gd name="connsiteX77" fmla="*/ 1259681 w 3171825"/>
                <a:gd name="connsiteY77" fmla="*/ 864394 h 866775"/>
                <a:gd name="connsiteX78" fmla="*/ 1419701 w 3171825"/>
                <a:gd name="connsiteY78" fmla="*/ 569119 h 866775"/>
                <a:gd name="connsiteX79" fmla="*/ 1529239 w 3171825"/>
                <a:gd name="connsiteY79" fmla="*/ 518636 h 866775"/>
                <a:gd name="connsiteX80" fmla="*/ 1640681 w 3171825"/>
                <a:gd name="connsiteY80" fmla="*/ 576739 h 866775"/>
                <a:gd name="connsiteX81" fmla="*/ 1813084 w 3171825"/>
                <a:gd name="connsiteY81" fmla="*/ 459581 h 866775"/>
                <a:gd name="connsiteX82" fmla="*/ 1868329 w 3171825"/>
                <a:gd name="connsiteY82" fmla="*/ 576739 h 866775"/>
                <a:gd name="connsiteX83" fmla="*/ 1980724 w 3171825"/>
                <a:gd name="connsiteY83" fmla="*/ 273844 h 866775"/>
                <a:gd name="connsiteX84" fmla="*/ 2074069 w 3171825"/>
                <a:gd name="connsiteY84" fmla="*/ 601504 h 866775"/>
                <a:gd name="connsiteX85" fmla="*/ 2198846 w 3171825"/>
                <a:gd name="connsiteY85" fmla="*/ 312896 h 866775"/>
                <a:gd name="connsiteX86" fmla="*/ 2307432 w 3171825"/>
                <a:gd name="connsiteY86" fmla="*/ 576739 h 866775"/>
                <a:gd name="connsiteX87" fmla="*/ 2412207 w 3171825"/>
                <a:gd name="connsiteY87" fmla="*/ 428149 h 866775"/>
                <a:gd name="connsiteX88" fmla="*/ 2521744 w 3171825"/>
                <a:gd name="connsiteY88" fmla="*/ 576739 h 866775"/>
                <a:gd name="connsiteX89" fmla="*/ 2618899 w 3171825"/>
                <a:gd name="connsiteY89" fmla="*/ 486251 h 866775"/>
                <a:gd name="connsiteX90" fmla="*/ 2670334 w 3171825"/>
                <a:gd name="connsiteY90" fmla="*/ 576739 h 866775"/>
                <a:gd name="connsiteX91" fmla="*/ 2803684 w 3171825"/>
                <a:gd name="connsiteY91" fmla="*/ 274796 h 866775"/>
                <a:gd name="connsiteX92" fmla="*/ 2947511 w 3171825"/>
                <a:gd name="connsiteY92" fmla="*/ 576739 h 866775"/>
                <a:gd name="connsiteX93" fmla="*/ 3040857 w 3171825"/>
                <a:gd name="connsiteY93" fmla="*/ 474821 h 866775"/>
                <a:gd name="connsiteX94" fmla="*/ 3121819 w 3171825"/>
                <a:gd name="connsiteY94" fmla="*/ 576739 h 866775"/>
                <a:gd name="connsiteX95" fmla="*/ 3169444 w 3171825"/>
                <a:gd name="connsiteY95" fmla="*/ 550069 h 866775"/>
                <a:gd name="connsiteX96" fmla="*/ 3092291 w 3171825"/>
                <a:gd name="connsiteY96" fmla="*/ 287179 h 866775"/>
                <a:gd name="connsiteX97" fmla="*/ 1267301 w 3171825"/>
                <a:gd name="connsiteY97" fmla="*/ 806291 h 866775"/>
                <a:gd name="connsiteX98" fmla="*/ 1226344 w 3171825"/>
                <a:gd name="connsiteY98" fmla="*/ 751999 h 866775"/>
                <a:gd name="connsiteX99" fmla="*/ 1353026 w 3171825"/>
                <a:gd name="connsiteY99" fmla="*/ 597694 h 866775"/>
                <a:gd name="connsiteX100" fmla="*/ 1267301 w 3171825"/>
                <a:gd name="connsiteY100" fmla="*/ 806291 h 866775"/>
                <a:gd name="connsiteX101" fmla="*/ 1614964 w 3171825"/>
                <a:gd name="connsiteY101" fmla="*/ 257651 h 866775"/>
                <a:gd name="connsiteX102" fmla="*/ 1653064 w 3171825"/>
                <a:gd name="connsiteY102" fmla="*/ 315754 h 866775"/>
                <a:gd name="connsiteX103" fmla="*/ 1569244 w 3171825"/>
                <a:gd name="connsiteY103" fmla="*/ 438626 h 866775"/>
                <a:gd name="connsiteX104" fmla="*/ 1614964 w 3171825"/>
                <a:gd name="connsiteY104" fmla="*/ 257651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171825" h="866775">
                  <a:moveTo>
                    <a:pt x="3092291" y="287179"/>
                  </a:moveTo>
                  <a:cubicBezTo>
                    <a:pt x="3092291" y="241459"/>
                    <a:pt x="3089434" y="211931"/>
                    <a:pt x="3059907" y="211931"/>
                  </a:cubicBezTo>
                  <a:cubicBezTo>
                    <a:pt x="3046571" y="211931"/>
                    <a:pt x="3039904" y="214789"/>
                    <a:pt x="3027521" y="218599"/>
                  </a:cubicBezTo>
                  <a:cubicBezTo>
                    <a:pt x="3037999" y="371951"/>
                    <a:pt x="3003709" y="507206"/>
                    <a:pt x="2960846" y="507206"/>
                  </a:cubicBezTo>
                  <a:cubicBezTo>
                    <a:pt x="2905601" y="507206"/>
                    <a:pt x="2933224" y="178594"/>
                    <a:pt x="2816066" y="178594"/>
                  </a:cubicBezTo>
                  <a:cubicBezTo>
                    <a:pt x="2707482" y="178594"/>
                    <a:pt x="2692241" y="440531"/>
                    <a:pt x="2679859" y="440531"/>
                  </a:cubicBezTo>
                  <a:cubicBezTo>
                    <a:pt x="2671286" y="440531"/>
                    <a:pt x="2670334" y="371951"/>
                    <a:pt x="2670334" y="319564"/>
                  </a:cubicBezTo>
                  <a:cubicBezTo>
                    <a:pt x="2675096" y="294799"/>
                    <a:pt x="2677001" y="271939"/>
                    <a:pt x="2677001" y="254794"/>
                  </a:cubicBezTo>
                  <a:cubicBezTo>
                    <a:pt x="2677001" y="230029"/>
                    <a:pt x="2667476" y="188119"/>
                    <a:pt x="2611279" y="209074"/>
                  </a:cubicBezTo>
                  <a:cubicBezTo>
                    <a:pt x="2613184" y="396716"/>
                    <a:pt x="2576036" y="510064"/>
                    <a:pt x="2533174" y="510064"/>
                  </a:cubicBezTo>
                  <a:cubicBezTo>
                    <a:pt x="2471261" y="510064"/>
                    <a:pt x="2470309" y="340519"/>
                    <a:pt x="2470309" y="292894"/>
                  </a:cubicBezTo>
                  <a:cubicBezTo>
                    <a:pt x="2470309" y="247174"/>
                    <a:pt x="2473166" y="186214"/>
                    <a:pt x="2405539" y="208121"/>
                  </a:cubicBezTo>
                  <a:cubicBezTo>
                    <a:pt x="2395061" y="371951"/>
                    <a:pt x="2352199" y="494824"/>
                    <a:pt x="2325529" y="494824"/>
                  </a:cubicBezTo>
                  <a:cubicBezTo>
                    <a:pt x="2285524" y="494824"/>
                    <a:pt x="2293144" y="211931"/>
                    <a:pt x="2206466" y="211931"/>
                  </a:cubicBezTo>
                  <a:cubicBezTo>
                    <a:pt x="2128361" y="211931"/>
                    <a:pt x="2103596" y="479584"/>
                    <a:pt x="2087404" y="479584"/>
                  </a:cubicBezTo>
                  <a:cubicBezTo>
                    <a:pt x="2057876" y="479584"/>
                    <a:pt x="2096929" y="178594"/>
                    <a:pt x="1983581" y="178594"/>
                  </a:cubicBezTo>
                  <a:cubicBezTo>
                    <a:pt x="1924526" y="178594"/>
                    <a:pt x="1900714" y="279559"/>
                    <a:pt x="1877854" y="391954"/>
                  </a:cubicBezTo>
                  <a:cubicBezTo>
                    <a:pt x="1873091" y="413861"/>
                    <a:pt x="1868329" y="414814"/>
                    <a:pt x="1867376" y="390049"/>
                  </a:cubicBezTo>
                  <a:cubicBezTo>
                    <a:pt x="1866424" y="370046"/>
                    <a:pt x="1866424" y="347186"/>
                    <a:pt x="1866424" y="327184"/>
                  </a:cubicBezTo>
                  <a:cubicBezTo>
                    <a:pt x="1894999" y="213836"/>
                    <a:pt x="1859756" y="171926"/>
                    <a:pt x="1807369" y="202406"/>
                  </a:cubicBezTo>
                  <a:cubicBezTo>
                    <a:pt x="1824514" y="411004"/>
                    <a:pt x="1728311" y="512921"/>
                    <a:pt x="1654969" y="512921"/>
                  </a:cubicBezTo>
                  <a:cubicBezTo>
                    <a:pt x="1628299" y="512921"/>
                    <a:pt x="1607344" y="501491"/>
                    <a:pt x="1592104" y="483394"/>
                  </a:cubicBezTo>
                  <a:cubicBezTo>
                    <a:pt x="1680686" y="429101"/>
                    <a:pt x="1719739" y="367189"/>
                    <a:pt x="1719739" y="306229"/>
                  </a:cubicBezTo>
                  <a:cubicBezTo>
                    <a:pt x="1719739" y="240506"/>
                    <a:pt x="1681639" y="202406"/>
                    <a:pt x="1619726" y="202406"/>
                  </a:cubicBezTo>
                  <a:cubicBezTo>
                    <a:pt x="1532096" y="202406"/>
                    <a:pt x="1483519" y="292894"/>
                    <a:pt x="1483519" y="369094"/>
                  </a:cubicBezTo>
                  <a:cubicBezTo>
                    <a:pt x="1483519" y="410051"/>
                    <a:pt x="1491139" y="445294"/>
                    <a:pt x="1503521" y="473869"/>
                  </a:cubicBezTo>
                  <a:cubicBezTo>
                    <a:pt x="1473041" y="488156"/>
                    <a:pt x="1445419" y="500539"/>
                    <a:pt x="1418749" y="512921"/>
                  </a:cubicBezTo>
                  <a:cubicBezTo>
                    <a:pt x="1416844" y="433864"/>
                    <a:pt x="1407319" y="350996"/>
                    <a:pt x="1400651" y="274796"/>
                  </a:cubicBezTo>
                  <a:cubicBezTo>
                    <a:pt x="1353979" y="262414"/>
                    <a:pt x="1340644" y="284321"/>
                    <a:pt x="1336834" y="326231"/>
                  </a:cubicBezTo>
                  <a:cubicBezTo>
                    <a:pt x="1328261" y="420529"/>
                    <a:pt x="1293971" y="479584"/>
                    <a:pt x="1262539" y="479584"/>
                  </a:cubicBezTo>
                  <a:cubicBezTo>
                    <a:pt x="1239679" y="479584"/>
                    <a:pt x="1225391" y="451009"/>
                    <a:pt x="1223486" y="421481"/>
                  </a:cubicBezTo>
                  <a:cubicBezTo>
                    <a:pt x="1214914" y="270034"/>
                    <a:pt x="1337786" y="228124"/>
                    <a:pt x="1402556" y="250031"/>
                  </a:cubicBezTo>
                  <a:cubicBezTo>
                    <a:pt x="1415891" y="216694"/>
                    <a:pt x="1401604" y="192881"/>
                    <a:pt x="1343501" y="192881"/>
                  </a:cubicBezTo>
                  <a:cubicBezTo>
                    <a:pt x="1273016" y="192881"/>
                    <a:pt x="1220629" y="235744"/>
                    <a:pt x="1181576" y="290989"/>
                  </a:cubicBezTo>
                  <a:cubicBezTo>
                    <a:pt x="1155859" y="327184"/>
                    <a:pt x="1126331" y="353854"/>
                    <a:pt x="1086326" y="385286"/>
                  </a:cubicBezTo>
                  <a:cubicBezTo>
                    <a:pt x="1087279" y="375761"/>
                    <a:pt x="1088231" y="367189"/>
                    <a:pt x="1088231" y="358616"/>
                  </a:cubicBezTo>
                  <a:cubicBezTo>
                    <a:pt x="1088231" y="251936"/>
                    <a:pt x="1030129" y="204311"/>
                    <a:pt x="974884" y="204311"/>
                  </a:cubicBezTo>
                  <a:cubicBezTo>
                    <a:pt x="929164" y="204311"/>
                    <a:pt x="900589" y="231934"/>
                    <a:pt x="883444" y="273844"/>
                  </a:cubicBezTo>
                  <a:cubicBezTo>
                    <a:pt x="879634" y="231934"/>
                    <a:pt x="871061" y="213836"/>
                    <a:pt x="846296" y="213836"/>
                  </a:cubicBezTo>
                  <a:cubicBezTo>
                    <a:pt x="835819" y="213836"/>
                    <a:pt x="821531" y="216694"/>
                    <a:pt x="805339" y="224314"/>
                  </a:cubicBezTo>
                  <a:cubicBezTo>
                    <a:pt x="812959" y="248126"/>
                    <a:pt x="814864" y="300514"/>
                    <a:pt x="814864" y="334804"/>
                  </a:cubicBezTo>
                  <a:cubicBezTo>
                    <a:pt x="814864" y="463391"/>
                    <a:pt x="777716" y="520541"/>
                    <a:pt x="742474" y="520541"/>
                  </a:cubicBezTo>
                  <a:cubicBezTo>
                    <a:pt x="701516" y="520541"/>
                    <a:pt x="695801" y="368141"/>
                    <a:pt x="691991" y="309086"/>
                  </a:cubicBezTo>
                  <a:cubicBezTo>
                    <a:pt x="687229" y="307181"/>
                    <a:pt x="681514" y="305276"/>
                    <a:pt x="671989" y="305276"/>
                  </a:cubicBezTo>
                  <a:cubicBezTo>
                    <a:pt x="635794" y="305276"/>
                    <a:pt x="631031" y="354806"/>
                    <a:pt x="621506" y="399574"/>
                  </a:cubicBezTo>
                  <a:cubicBezTo>
                    <a:pt x="611029" y="450056"/>
                    <a:pt x="582454" y="512921"/>
                    <a:pt x="539591" y="512921"/>
                  </a:cubicBezTo>
                  <a:cubicBezTo>
                    <a:pt x="513874" y="512921"/>
                    <a:pt x="497681" y="488156"/>
                    <a:pt x="495776" y="443389"/>
                  </a:cubicBezTo>
                  <a:cubicBezTo>
                    <a:pt x="491966" y="352901"/>
                    <a:pt x="567214" y="245269"/>
                    <a:pt x="685324" y="278606"/>
                  </a:cubicBezTo>
                  <a:cubicBezTo>
                    <a:pt x="700564" y="242411"/>
                    <a:pt x="676751" y="214789"/>
                    <a:pt x="627221" y="214789"/>
                  </a:cubicBezTo>
                  <a:cubicBezTo>
                    <a:pt x="540544" y="214789"/>
                    <a:pt x="469106" y="279559"/>
                    <a:pt x="437674" y="355759"/>
                  </a:cubicBezTo>
                  <a:cubicBezTo>
                    <a:pt x="406241" y="426244"/>
                    <a:pt x="350996" y="529114"/>
                    <a:pt x="237649" y="529114"/>
                  </a:cubicBezTo>
                  <a:cubicBezTo>
                    <a:pt x="157639" y="529114"/>
                    <a:pt x="97631" y="459581"/>
                    <a:pt x="97631" y="313849"/>
                  </a:cubicBezTo>
                  <a:cubicBezTo>
                    <a:pt x="97631" y="188119"/>
                    <a:pt x="176689" y="69056"/>
                    <a:pt x="261461" y="69056"/>
                  </a:cubicBezTo>
                  <a:cubicBezTo>
                    <a:pt x="320516" y="69056"/>
                    <a:pt x="333851" y="127159"/>
                    <a:pt x="329089" y="181451"/>
                  </a:cubicBezTo>
                  <a:cubicBezTo>
                    <a:pt x="359569" y="206216"/>
                    <a:pt x="410051" y="183356"/>
                    <a:pt x="410051" y="121444"/>
                  </a:cubicBezTo>
                  <a:cubicBezTo>
                    <a:pt x="410051" y="79534"/>
                    <a:pt x="375761" y="7144"/>
                    <a:pt x="265271" y="7144"/>
                  </a:cubicBezTo>
                  <a:cubicBezTo>
                    <a:pt x="128111" y="7144"/>
                    <a:pt x="7144" y="144304"/>
                    <a:pt x="7144" y="324326"/>
                  </a:cubicBezTo>
                  <a:cubicBezTo>
                    <a:pt x="7144" y="498634"/>
                    <a:pt x="95726" y="601504"/>
                    <a:pt x="220504" y="601504"/>
                  </a:cubicBezTo>
                  <a:cubicBezTo>
                    <a:pt x="299561" y="601504"/>
                    <a:pt x="373856" y="556736"/>
                    <a:pt x="425291" y="472916"/>
                  </a:cubicBezTo>
                  <a:cubicBezTo>
                    <a:pt x="438626" y="545306"/>
                    <a:pt x="488156" y="576739"/>
                    <a:pt x="525304" y="576739"/>
                  </a:cubicBezTo>
                  <a:cubicBezTo>
                    <a:pt x="585311" y="576739"/>
                    <a:pt x="624364" y="537686"/>
                    <a:pt x="646271" y="485299"/>
                  </a:cubicBezTo>
                  <a:cubicBezTo>
                    <a:pt x="659606" y="537686"/>
                    <a:pt x="688181" y="576739"/>
                    <a:pt x="734854" y="576739"/>
                  </a:cubicBezTo>
                  <a:cubicBezTo>
                    <a:pt x="768191" y="576739"/>
                    <a:pt x="793909" y="559594"/>
                    <a:pt x="812959" y="532924"/>
                  </a:cubicBezTo>
                  <a:cubicBezTo>
                    <a:pt x="805339" y="716756"/>
                    <a:pt x="795814" y="832961"/>
                    <a:pt x="904399" y="810101"/>
                  </a:cubicBezTo>
                  <a:cubicBezTo>
                    <a:pt x="887254" y="757714"/>
                    <a:pt x="882491" y="663416"/>
                    <a:pt x="882491" y="577691"/>
                  </a:cubicBezTo>
                  <a:cubicBezTo>
                    <a:pt x="882491" y="344329"/>
                    <a:pt x="920591" y="267176"/>
                    <a:pt x="969169" y="267176"/>
                  </a:cubicBezTo>
                  <a:cubicBezTo>
                    <a:pt x="1004411" y="267176"/>
                    <a:pt x="1015841" y="311944"/>
                    <a:pt x="1015841" y="359569"/>
                  </a:cubicBezTo>
                  <a:cubicBezTo>
                    <a:pt x="1015841" y="385286"/>
                    <a:pt x="1012984" y="413861"/>
                    <a:pt x="1007269" y="440531"/>
                  </a:cubicBezTo>
                  <a:cubicBezTo>
                    <a:pt x="948214" y="477679"/>
                    <a:pt x="900589" y="507206"/>
                    <a:pt x="900589" y="545306"/>
                  </a:cubicBezTo>
                  <a:cubicBezTo>
                    <a:pt x="900589" y="574834"/>
                    <a:pt x="922496" y="577691"/>
                    <a:pt x="941546" y="577691"/>
                  </a:cubicBezTo>
                  <a:cubicBezTo>
                    <a:pt x="987266" y="577691"/>
                    <a:pt x="1041559" y="532924"/>
                    <a:pt x="1072039" y="449104"/>
                  </a:cubicBezTo>
                  <a:cubicBezTo>
                    <a:pt x="1098709" y="432911"/>
                    <a:pt x="1125379" y="414814"/>
                    <a:pt x="1150144" y="390049"/>
                  </a:cubicBezTo>
                  <a:cubicBezTo>
                    <a:pt x="1149191" y="398621"/>
                    <a:pt x="1149191" y="407194"/>
                    <a:pt x="1149191" y="415766"/>
                  </a:cubicBezTo>
                  <a:cubicBezTo>
                    <a:pt x="1149191" y="499586"/>
                    <a:pt x="1185386" y="550069"/>
                    <a:pt x="1244441" y="550069"/>
                  </a:cubicBezTo>
                  <a:cubicBezTo>
                    <a:pt x="1290161" y="550069"/>
                    <a:pt x="1324451" y="517684"/>
                    <a:pt x="1349216" y="469106"/>
                  </a:cubicBezTo>
                  <a:cubicBezTo>
                    <a:pt x="1351121" y="496729"/>
                    <a:pt x="1352074" y="523399"/>
                    <a:pt x="1352074" y="547211"/>
                  </a:cubicBezTo>
                  <a:cubicBezTo>
                    <a:pt x="1258729" y="590074"/>
                    <a:pt x="1155859" y="633889"/>
                    <a:pt x="1155859" y="754856"/>
                  </a:cubicBezTo>
                  <a:cubicBezTo>
                    <a:pt x="1155859" y="817721"/>
                    <a:pt x="1201579" y="864394"/>
                    <a:pt x="1259681" y="864394"/>
                  </a:cubicBezTo>
                  <a:cubicBezTo>
                    <a:pt x="1389221" y="864394"/>
                    <a:pt x="1418749" y="728186"/>
                    <a:pt x="1419701" y="569119"/>
                  </a:cubicBezTo>
                  <a:cubicBezTo>
                    <a:pt x="1461611" y="551021"/>
                    <a:pt x="1493044" y="536734"/>
                    <a:pt x="1529239" y="518636"/>
                  </a:cubicBezTo>
                  <a:cubicBezTo>
                    <a:pt x="1560671" y="557689"/>
                    <a:pt x="1602581" y="576739"/>
                    <a:pt x="1640681" y="576739"/>
                  </a:cubicBezTo>
                  <a:cubicBezTo>
                    <a:pt x="1714024" y="576739"/>
                    <a:pt x="1768316" y="537686"/>
                    <a:pt x="1813084" y="459581"/>
                  </a:cubicBezTo>
                  <a:cubicBezTo>
                    <a:pt x="1820704" y="519589"/>
                    <a:pt x="1835944" y="576739"/>
                    <a:pt x="1868329" y="576739"/>
                  </a:cubicBezTo>
                  <a:cubicBezTo>
                    <a:pt x="1926431" y="576739"/>
                    <a:pt x="1937861" y="273844"/>
                    <a:pt x="1980724" y="273844"/>
                  </a:cubicBezTo>
                  <a:cubicBezTo>
                    <a:pt x="2014061" y="273844"/>
                    <a:pt x="1986439" y="601504"/>
                    <a:pt x="2074069" y="601504"/>
                  </a:cubicBezTo>
                  <a:cubicBezTo>
                    <a:pt x="2148364" y="601504"/>
                    <a:pt x="2162651" y="312896"/>
                    <a:pt x="2198846" y="312896"/>
                  </a:cubicBezTo>
                  <a:cubicBezTo>
                    <a:pt x="2224564" y="312896"/>
                    <a:pt x="2226469" y="576739"/>
                    <a:pt x="2307432" y="576739"/>
                  </a:cubicBezTo>
                  <a:cubicBezTo>
                    <a:pt x="2347436" y="576739"/>
                    <a:pt x="2390299" y="529114"/>
                    <a:pt x="2412207" y="428149"/>
                  </a:cubicBezTo>
                  <a:cubicBezTo>
                    <a:pt x="2422684" y="494824"/>
                    <a:pt x="2456021" y="576739"/>
                    <a:pt x="2521744" y="576739"/>
                  </a:cubicBezTo>
                  <a:cubicBezTo>
                    <a:pt x="2559844" y="576739"/>
                    <a:pt x="2593182" y="537686"/>
                    <a:pt x="2618899" y="486251"/>
                  </a:cubicBezTo>
                  <a:cubicBezTo>
                    <a:pt x="2625566" y="539591"/>
                    <a:pt x="2640807" y="576739"/>
                    <a:pt x="2670334" y="576739"/>
                  </a:cubicBezTo>
                  <a:cubicBezTo>
                    <a:pt x="2746534" y="576739"/>
                    <a:pt x="2743676" y="274796"/>
                    <a:pt x="2803684" y="274796"/>
                  </a:cubicBezTo>
                  <a:cubicBezTo>
                    <a:pt x="2850357" y="274796"/>
                    <a:pt x="2836069" y="576739"/>
                    <a:pt x="2947511" y="576739"/>
                  </a:cubicBezTo>
                  <a:cubicBezTo>
                    <a:pt x="3000851" y="576739"/>
                    <a:pt x="3025616" y="531971"/>
                    <a:pt x="3040857" y="474821"/>
                  </a:cubicBezTo>
                  <a:cubicBezTo>
                    <a:pt x="3061811" y="558641"/>
                    <a:pt x="3094196" y="576739"/>
                    <a:pt x="3121819" y="576739"/>
                  </a:cubicBezTo>
                  <a:cubicBezTo>
                    <a:pt x="3138964" y="576739"/>
                    <a:pt x="3152299" y="571024"/>
                    <a:pt x="3169444" y="550069"/>
                  </a:cubicBezTo>
                  <a:cubicBezTo>
                    <a:pt x="3085624" y="511969"/>
                    <a:pt x="3092291" y="375761"/>
                    <a:pt x="3092291" y="287179"/>
                  </a:cubicBezTo>
                  <a:close/>
                  <a:moveTo>
                    <a:pt x="1267301" y="806291"/>
                  </a:moveTo>
                  <a:cubicBezTo>
                    <a:pt x="1240631" y="806291"/>
                    <a:pt x="1226344" y="780574"/>
                    <a:pt x="1226344" y="751999"/>
                  </a:cubicBezTo>
                  <a:cubicBezTo>
                    <a:pt x="1226344" y="674846"/>
                    <a:pt x="1283494" y="632936"/>
                    <a:pt x="1353026" y="597694"/>
                  </a:cubicBezTo>
                  <a:cubicBezTo>
                    <a:pt x="1349216" y="768191"/>
                    <a:pt x="1310164" y="806291"/>
                    <a:pt x="1267301" y="806291"/>
                  </a:cubicBezTo>
                  <a:close/>
                  <a:moveTo>
                    <a:pt x="1614964" y="257651"/>
                  </a:moveTo>
                  <a:cubicBezTo>
                    <a:pt x="1640681" y="257651"/>
                    <a:pt x="1655921" y="281464"/>
                    <a:pt x="1653064" y="315754"/>
                  </a:cubicBezTo>
                  <a:cubicBezTo>
                    <a:pt x="1650206" y="355759"/>
                    <a:pt x="1620679" y="402431"/>
                    <a:pt x="1569244" y="438626"/>
                  </a:cubicBezTo>
                  <a:cubicBezTo>
                    <a:pt x="1543526" y="362426"/>
                    <a:pt x="1563529" y="257651"/>
                    <a:pt x="1614964" y="257651"/>
                  </a:cubicBezTo>
                  <a:close/>
                </a:path>
              </a:pathLst>
            </a:custGeom>
            <a:solidFill>
              <a:srgbClr val="FFFFFF"/>
            </a:solidFill>
            <a:ln w="9525" cap="flat">
              <a:noFill/>
              <a:prstDash val="solid"/>
              <a:miter/>
            </a:ln>
          </p:spPr>
          <p:txBody>
            <a:bodyPr rtlCol="0" anchor="ctr"/>
            <a:lstStyle/>
            <a:p>
              <a:endParaRPr lang="en-US" sz="1800"/>
            </a:p>
          </p:txBody>
        </p:sp>
        <p:sp>
          <p:nvSpPr>
            <p:cNvPr id="14" name="Freeform: Shape 5">
              <a:extLst>
                <a:ext uri="{FF2B5EF4-FFF2-40B4-BE49-F238E27FC236}">
                  <a16:creationId xmlns:a16="http://schemas.microsoft.com/office/drawing/2014/main" id="{6296B18C-C598-1968-0A90-003732AFB30D}"/>
                </a:ext>
              </a:extLst>
            </p:cNvPr>
            <p:cNvSpPr/>
            <p:nvPr/>
          </p:nvSpPr>
          <p:spPr>
            <a:xfrm>
              <a:off x="6953539" y="5402609"/>
              <a:ext cx="74112" cy="81524"/>
            </a:xfrm>
            <a:custGeom>
              <a:avLst/>
              <a:gdLst>
                <a:gd name="connsiteX0" fmla="*/ 51942 w 95250"/>
                <a:gd name="connsiteY0" fmla="*/ 99569 h 104775"/>
                <a:gd name="connsiteX1" fmla="*/ 93853 w 95250"/>
                <a:gd name="connsiteY1" fmla="*/ 51944 h 104775"/>
                <a:gd name="connsiteX2" fmla="*/ 51942 w 95250"/>
                <a:gd name="connsiteY2" fmla="*/ 7176 h 104775"/>
                <a:gd name="connsiteX3" fmla="*/ 7175 w 95250"/>
                <a:gd name="connsiteY3" fmla="*/ 54801 h 104775"/>
                <a:gd name="connsiteX4" fmla="*/ 51942 w 95250"/>
                <a:gd name="connsiteY4" fmla="*/ 99569 h 10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104775">
                  <a:moveTo>
                    <a:pt x="51942" y="99569"/>
                  </a:moveTo>
                  <a:cubicBezTo>
                    <a:pt x="76707" y="98616"/>
                    <a:pt x="93853" y="77661"/>
                    <a:pt x="93853" y="51944"/>
                  </a:cubicBezTo>
                  <a:cubicBezTo>
                    <a:pt x="93853" y="26226"/>
                    <a:pt x="76707" y="6224"/>
                    <a:pt x="51942" y="7176"/>
                  </a:cubicBezTo>
                  <a:cubicBezTo>
                    <a:pt x="27178" y="8129"/>
                    <a:pt x="7175" y="29084"/>
                    <a:pt x="7175" y="54801"/>
                  </a:cubicBezTo>
                  <a:cubicBezTo>
                    <a:pt x="6222" y="80519"/>
                    <a:pt x="27178" y="100521"/>
                    <a:pt x="51942" y="99569"/>
                  </a:cubicBezTo>
                  <a:close/>
                </a:path>
              </a:pathLst>
            </a:custGeom>
            <a:solidFill>
              <a:srgbClr val="FFFFFF"/>
            </a:solidFill>
            <a:ln w="9525" cap="flat">
              <a:noFill/>
              <a:prstDash val="solid"/>
              <a:miter/>
            </a:ln>
          </p:spPr>
          <p:txBody>
            <a:bodyPr rtlCol="0" anchor="ctr"/>
            <a:lstStyle/>
            <a:p>
              <a:endParaRPr lang="en-US" sz="1800"/>
            </a:p>
          </p:txBody>
        </p:sp>
        <p:sp>
          <p:nvSpPr>
            <p:cNvPr id="16" name="Freeform: Shape 6">
              <a:extLst>
                <a:ext uri="{FF2B5EF4-FFF2-40B4-BE49-F238E27FC236}">
                  <a16:creationId xmlns:a16="http://schemas.microsoft.com/office/drawing/2014/main" id="{EE39F094-DF42-59D0-87D6-5B2B52D6ECBD}"/>
                </a:ext>
              </a:extLst>
            </p:cNvPr>
            <p:cNvSpPr/>
            <p:nvPr/>
          </p:nvSpPr>
          <p:spPr>
            <a:xfrm>
              <a:off x="7436776" y="5416688"/>
              <a:ext cx="74112" cy="74112"/>
            </a:xfrm>
            <a:custGeom>
              <a:avLst/>
              <a:gdLst>
                <a:gd name="connsiteX0" fmla="*/ 48101 w 95250"/>
                <a:gd name="connsiteY0" fmla="*/ 94808 h 95250"/>
                <a:gd name="connsiteX1" fmla="*/ 89059 w 95250"/>
                <a:gd name="connsiteY1" fmla="*/ 49088 h 95250"/>
                <a:gd name="connsiteX2" fmla="*/ 48101 w 95250"/>
                <a:gd name="connsiteY2" fmla="*/ 7178 h 95250"/>
                <a:gd name="connsiteX3" fmla="*/ 7144 w 95250"/>
                <a:gd name="connsiteY3" fmla="*/ 52898 h 95250"/>
                <a:gd name="connsiteX4" fmla="*/ 48101 w 95250"/>
                <a:gd name="connsiteY4" fmla="*/ 94808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48101" y="94808"/>
                  </a:moveTo>
                  <a:cubicBezTo>
                    <a:pt x="70961" y="93856"/>
                    <a:pt x="89059" y="73853"/>
                    <a:pt x="89059" y="49088"/>
                  </a:cubicBezTo>
                  <a:cubicBezTo>
                    <a:pt x="89059" y="25275"/>
                    <a:pt x="70961" y="6225"/>
                    <a:pt x="48101" y="7178"/>
                  </a:cubicBezTo>
                  <a:cubicBezTo>
                    <a:pt x="25241" y="8131"/>
                    <a:pt x="7144" y="28133"/>
                    <a:pt x="7144" y="52898"/>
                  </a:cubicBezTo>
                  <a:cubicBezTo>
                    <a:pt x="8096" y="76711"/>
                    <a:pt x="26194" y="95761"/>
                    <a:pt x="48101" y="94808"/>
                  </a:cubicBezTo>
                  <a:close/>
                </a:path>
              </a:pathLst>
            </a:custGeom>
            <a:solidFill>
              <a:srgbClr val="FFFFFF"/>
            </a:solidFill>
            <a:ln w="9525" cap="flat">
              <a:noFill/>
              <a:prstDash val="solid"/>
              <a:miter/>
            </a:ln>
          </p:spPr>
          <p:txBody>
            <a:bodyPr rtlCol="0" anchor="ctr"/>
            <a:lstStyle/>
            <a:p>
              <a:endParaRPr lang="en-US" sz="1800"/>
            </a:p>
          </p:txBody>
        </p:sp>
        <p:sp>
          <p:nvSpPr>
            <p:cNvPr id="19" name="Freeform: Shape 7">
              <a:extLst>
                <a:ext uri="{FF2B5EF4-FFF2-40B4-BE49-F238E27FC236}">
                  <a16:creationId xmlns:a16="http://schemas.microsoft.com/office/drawing/2014/main" id="{9761BD33-D8E3-9C50-E0F7-DFE6BB9D42A4}"/>
                </a:ext>
              </a:extLst>
            </p:cNvPr>
            <p:cNvSpPr/>
            <p:nvPr/>
          </p:nvSpPr>
          <p:spPr>
            <a:xfrm>
              <a:off x="7591670" y="5360390"/>
              <a:ext cx="526198" cy="452086"/>
            </a:xfrm>
            <a:custGeom>
              <a:avLst/>
              <a:gdLst>
                <a:gd name="connsiteX0" fmla="*/ 553879 w 676275"/>
                <a:gd name="connsiteY0" fmla="*/ 254794 h 581025"/>
                <a:gd name="connsiteX1" fmla="*/ 451009 w 676275"/>
                <a:gd name="connsiteY1" fmla="*/ 342424 h 581025"/>
                <a:gd name="connsiteX2" fmla="*/ 375761 w 676275"/>
                <a:gd name="connsiteY2" fmla="*/ 469106 h 581025"/>
                <a:gd name="connsiteX3" fmla="*/ 273844 w 676275"/>
                <a:gd name="connsiteY3" fmla="*/ 561499 h 581025"/>
                <a:gd name="connsiteX4" fmla="*/ 132874 w 676275"/>
                <a:gd name="connsiteY4" fmla="*/ 569119 h 581025"/>
                <a:gd name="connsiteX5" fmla="*/ 7144 w 676275"/>
                <a:gd name="connsiteY5" fmla="*/ 383381 h 581025"/>
                <a:gd name="connsiteX6" fmla="*/ 371951 w 676275"/>
                <a:gd name="connsiteY6" fmla="*/ 7144 h 581025"/>
                <a:gd name="connsiteX7" fmla="*/ 371951 w 676275"/>
                <a:gd name="connsiteY7" fmla="*/ 7144 h 581025"/>
                <a:gd name="connsiteX8" fmla="*/ 371951 w 676275"/>
                <a:gd name="connsiteY8" fmla="*/ 7144 h 581025"/>
                <a:gd name="connsiteX9" fmla="*/ 388144 w 676275"/>
                <a:gd name="connsiteY9" fmla="*/ 13811 h 581025"/>
                <a:gd name="connsiteX10" fmla="*/ 571024 w 676275"/>
                <a:gd name="connsiteY10" fmla="*/ 127159 h 581025"/>
                <a:gd name="connsiteX11" fmla="*/ 675799 w 676275"/>
                <a:gd name="connsiteY11" fmla="*/ 287179 h 581025"/>
                <a:gd name="connsiteX12" fmla="*/ 553879 w 676275"/>
                <a:gd name="connsiteY12" fmla="*/ 254794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76275" h="581025">
                  <a:moveTo>
                    <a:pt x="553879" y="254794"/>
                  </a:moveTo>
                  <a:cubicBezTo>
                    <a:pt x="507206" y="265271"/>
                    <a:pt x="475774" y="304324"/>
                    <a:pt x="451009" y="342424"/>
                  </a:cubicBezTo>
                  <a:cubicBezTo>
                    <a:pt x="424339" y="383381"/>
                    <a:pt x="403384" y="428149"/>
                    <a:pt x="375761" y="469106"/>
                  </a:cubicBezTo>
                  <a:cubicBezTo>
                    <a:pt x="349091" y="507206"/>
                    <a:pt x="316706" y="542449"/>
                    <a:pt x="273844" y="561499"/>
                  </a:cubicBezTo>
                  <a:cubicBezTo>
                    <a:pt x="229076" y="581501"/>
                    <a:pt x="179546" y="584359"/>
                    <a:pt x="132874" y="569119"/>
                  </a:cubicBezTo>
                  <a:cubicBezTo>
                    <a:pt x="58579" y="538639"/>
                    <a:pt x="7144" y="464344"/>
                    <a:pt x="7144" y="383381"/>
                  </a:cubicBezTo>
                  <a:cubicBezTo>
                    <a:pt x="7144" y="177641"/>
                    <a:pt x="290036" y="105251"/>
                    <a:pt x="371951" y="7144"/>
                  </a:cubicBezTo>
                  <a:cubicBezTo>
                    <a:pt x="371951" y="7144"/>
                    <a:pt x="371951" y="7144"/>
                    <a:pt x="371951" y="7144"/>
                  </a:cubicBezTo>
                  <a:lnTo>
                    <a:pt x="371951" y="7144"/>
                  </a:lnTo>
                  <a:cubicBezTo>
                    <a:pt x="377666" y="9049"/>
                    <a:pt x="382429" y="11906"/>
                    <a:pt x="388144" y="13811"/>
                  </a:cubicBezTo>
                  <a:cubicBezTo>
                    <a:pt x="454819" y="41434"/>
                    <a:pt x="517684" y="78581"/>
                    <a:pt x="571024" y="127159"/>
                  </a:cubicBezTo>
                  <a:cubicBezTo>
                    <a:pt x="620554" y="172879"/>
                    <a:pt x="657701" y="226219"/>
                    <a:pt x="675799" y="287179"/>
                  </a:cubicBezTo>
                  <a:cubicBezTo>
                    <a:pt x="646271" y="255746"/>
                    <a:pt x="595789" y="244316"/>
                    <a:pt x="553879" y="254794"/>
                  </a:cubicBezTo>
                  <a:close/>
                </a:path>
              </a:pathLst>
            </a:custGeom>
            <a:solidFill>
              <a:srgbClr val="FFFFFF"/>
            </a:solidFill>
            <a:ln w="9525" cap="flat">
              <a:noFill/>
              <a:prstDash val="solid"/>
              <a:miter/>
            </a:ln>
          </p:spPr>
          <p:txBody>
            <a:bodyPr rtlCol="0" anchor="ctr"/>
            <a:lstStyle/>
            <a:p>
              <a:endParaRPr lang="en-US" sz="1800"/>
            </a:p>
          </p:txBody>
        </p:sp>
        <p:sp>
          <p:nvSpPr>
            <p:cNvPr id="20" name="Freeform: Shape 8">
              <a:extLst>
                <a:ext uri="{FF2B5EF4-FFF2-40B4-BE49-F238E27FC236}">
                  <a16:creationId xmlns:a16="http://schemas.microsoft.com/office/drawing/2014/main" id="{F0549B39-33DF-9EEB-DE1A-EEA719E68279}"/>
                </a:ext>
              </a:extLst>
            </p:cNvPr>
            <p:cNvSpPr/>
            <p:nvPr/>
          </p:nvSpPr>
          <p:spPr>
            <a:xfrm>
              <a:off x="7777693" y="5570011"/>
              <a:ext cx="355739" cy="289038"/>
            </a:xfrm>
            <a:custGeom>
              <a:avLst/>
              <a:gdLst>
                <a:gd name="connsiteX0" fmla="*/ 443389 w 457200"/>
                <a:gd name="connsiteY0" fmla="*/ 151121 h 371475"/>
                <a:gd name="connsiteX1" fmla="*/ 340519 w 457200"/>
                <a:gd name="connsiteY1" fmla="*/ 250181 h 371475"/>
                <a:gd name="connsiteX2" fmla="*/ 193834 w 457200"/>
                <a:gd name="connsiteY2" fmla="*/ 204461 h 371475"/>
                <a:gd name="connsiteX3" fmla="*/ 299561 w 457200"/>
                <a:gd name="connsiteY3" fmla="*/ 298759 h 371475"/>
                <a:gd name="connsiteX4" fmla="*/ 161449 w 457200"/>
                <a:gd name="connsiteY4" fmla="*/ 360671 h 371475"/>
                <a:gd name="connsiteX5" fmla="*/ 79534 w 457200"/>
                <a:gd name="connsiteY5" fmla="*/ 367339 h 371475"/>
                <a:gd name="connsiteX6" fmla="*/ 7144 w 457200"/>
                <a:gd name="connsiteY6" fmla="*/ 348289 h 371475"/>
                <a:gd name="connsiteX7" fmla="*/ 120491 w 457200"/>
                <a:gd name="connsiteY7" fmla="*/ 276851 h 371475"/>
                <a:gd name="connsiteX8" fmla="*/ 188119 w 457200"/>
                <a:gd name="connsiteY8" fmla="*/ 175886 h 371475"/>
                <a:gd name="connsiteX9" fmla="*/ 250031 w 457200"/>
                <a:gd name="connsiteY9" fmla="*/ 64444 h 371475"/>
                <a:gd name="connsiteX10" fmla="*/ 339566 w 457200"/>
                <a:gd name="connsiteY10" fmla="*/ 7294 h 371475"/>
                <a:gd name="connsiteX11" fmla="*/ 438626 w 457200"/>
                <a:gd name="connsiteY11" fmla="*/ 58729 h 371475"/>
                <a:gd name="connsiteX12" fmla="*/ 443389 w 457200"/>
                <a:gd name="connsiteY12" fmla="*/ 151121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7200" h="371475">
                  <a:moveTo>
                    <a:pt x="443389" y="151121"/>
                  </a:moveTo>
                  <a:cubicBezTo>
                    <a:pt x="428149" y="198746"/>
                    <a:pt x="389096" y="236846"/>
                    <a:pt x="340519" y="250181"/>
                  </a:cubicBezTo>
                  <a:cubicBezTo>
                    <a:pt x="285274" y="265421"/>
                    <a:pt x="230029" y="249229"/>
                    <a:pt x="193834" y="204461"/>
                  </a:cubicBezTo>
                  <a:cubicBezTo>
                    <a:pt x="197644" y="261611"/>
                    <a:pt x="243364" y="299711"/>
                    <a:pt x="299561" y="298759"/>
                  </a:cubicBezTo>
                  <a:cubicBezTo>
                    <a:pt x="263366" y="334954"/>
                    <a:pt x="210026" y="352099"/>
                    <a:pt x="161449" y="360671"/>
                  </a:cubicBezTo>
                  <a:cubicBezTo>
                    <a:pt x="134779" y="365434"/>
                    <a:pt x="107156" y="368291"/>
                    <a:pt x="79534" y="367339"/>
                  </a:cubicBezTo>
                  <a:cubicBezTo>
                    <a:pt x="55721" y="366386"/>
                    <a:pt x="27146" y="363529"/>
                    <a:pt x="7144" y="348289"/>
                  </a:cubicBezTo>
                  <a:cubicBezTo>
                    <a:pt x="50959" y="334954"/>
                    <a:pt x="90011" y="310189"/>
                    <a:pt x="120491" y="276851"/>
                  </a:cubicBezTo>
                  <a:cubicBezTo>
                    <a:pt x="148114" y="246371"/>
                    <a:pt x="169069" y="211129"/>
                    <a:pt x="188119" y="175886"/>
                  </a:cubicBezTo>
                  <a:cubicBezTo>
                    <a:pt x="208121" y="138739"/>
                    <a:pt x="225266" y="98734"/>
                    <a:pt x="250031" y="64444"/>
                  </a:cubicBezTo>
                  <a:cubicBezTo>
                    <a:pt x="271939" y="33964"/>
                    <a:pt x="300514" y="9199"/>
                    <a:pt x="339566" y="7294"/>
                  </a:cubicBezTo>
                  <a:cubicBezTo>
                    <a:pt x="379571" y="5389"/>
                    <a:pt x="419576" y="21581"/>
                    <a:pt x="438626" y="58729"/>
                  </a:cubicBezTo>
                  <a:cubicBezTo>
                    <a:pt x="453866" y="88256"/>
                    <a:pt x="452914" y="120641"/>
                    <a:pt x="443389" y="151121"/>
                  </a:cubicBezTo>
                  <a:close/>
                </a:path>
              </a:pathLst>
            </a:custGeom>
            <a:solidFill>
              <a:srgbClr val="FFFFFF"/>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2843553268"/>
      </p:ext>
    </p:extLst>
  </p:cSld>
  <p:clrMapOvr>
    <a:masterClrMapping/>
  </p:clrMapOvr>
  <p:extLst>
    <p:ext uri="{DCECCB84-F9BA-43D5-87BE-67443E8EF086}">
      <p15:sldGuideLst xmlns:p15="http://schemas.microsoft.com/office/powerpoint/2012/main"/>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p:cSld name="Final Slide gradient blue">
    <p:bg>
      <p:bgPr>
        <a:gradFill flip="none" rotWithShape="1">
          <a:gsLst>
            <a:gs pos="100000">
              <a:schemeClr val="accent1"/>
            </a:gs>
            <a:gs pos="0">
              <a:schemeClr val="accent4"/>
            </a:gs>
          </a:gsLst>
          <a:lin ang="18900000" scaled="1"/>
          <a:tileRect/>
        </a:grad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D4C87536-14D9-1C92-1114-2BE764DFE95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239381" y="3837746"/>
            <a:ext cx="8938728" cy="3477505"/>
          </a:xfrm>
          <a:prstGeom prst="rect">
            <a:avLst/>
          </a:prstGeom>
        </p:spPr>
      </p:pic>
      <p:sp>
        <p:nvSpPr>
          <p:cNvPr id="18" name="Rectangle 17">
            <a:extLst>
              <a:ext uri="{FF2B5EF4-FFF2-40B4-BE49-F238E27FC236}">
                <a16:creationId xmlns:a16="http://schemas.microsoft.com/office/drawing/2014/main" id="{5ACF1211-C28D-FCA4-B36E-E08F106C8C67}"/>
              </a:ext>
            </a:extLst>
          </p:cNvPr>
          <p:cNvSpPr/>
          <p:nvPr userDrawn="1"/>
        </p:nvSpPr>
        <p:spPr>
          <a:xfrm>
            <a:off x="8514289" y="6053226"/>
            <a:ext cx="3234143" cy="400110"/>
          </a:xfrm>
          <a:prstGeom prst="rect">
            <a:avLst/>
          </a:prstGeom>
        </p:spPr>
        <p:txBody>
          <a:bodyPr wrap="square" lIns="0" tIns="0" rIns="0" bIns="0" anchor="b" anchorCtr="0">
            <a:spAutoFit/>
          </a:bodyPr>
          <a:lstStyle/>
          <a:p>
            <a:pPr>
              <a:spcAft>
                <a:spcPts val="600"/>
              </a:spcAft>
            </a:pPr>
            <a:r>
              <a:rPr lang="en-US" sz="700" noProof="0">
                <a:solidFill>
                  <a:schemeClr val="bg1"/>
                </a:solidFill>
                <a:latin typeface="+mn-lt"/>
                <a:cs typeface="Arial"/>
              </a:rPr>
              <a:t>This presentation contains information that may be privileged or confidential and is the property of the Capgemini Group.</a:t>
            </a:r>
          </a:p>
          <a:p>
            <a:pPr>
              <a:spcAft>
                <a:spcPts val="600"/>
              </a:spcAft>
            </a:pPr>
            <a:r>
              <a:rPr lang="en-US" sz="700" noProof="0">
                <a:solidFill>
                  <a:schemeClr val="bg1"/>
                </a:solidFill>
                <a:latin typeface="+mn-lt"/>
                <a:cs typeface="Arial"/>
              </a:rPr>
              <a:t>Copyright © 2024 Capgemini. All rights reserved.</a:t>
            </a:r>
          </a:p>
        </p:txBody>
      </p:sp>
      <p:grpSp>
        <p:nvGrpSpPr>
          <p:cNvPr id="2" name="Group 2">
            <a:extLst>
              <a:ext uri="{FF2B5EF4-FFF2-40B4-BE49-F238E27FC236}">
                <a16:creationId xmlns:a16="http://schemas.microsoft.com/office/drawing/2014/main" id="{4841F233-0C37-9FE7-D5D1-10432D331EB0}"/>
              </a:ext>
            </a:extLst>
          </p:cNvPr>
          <p:cNvGrpSpPr>
            <a:grpSpLocks noChangeAspect="1"/>
          </p:cNvGrpSpPr>
          <p:nvPr userDrawn="1"/>
        </p:nvGrpSpPr>
        <p:grpSpPr>
          <a:xfrm>
            <a:off x="443568" y="6021288"/>
            <a:ext cx="1872000" cy="420870"/>
            <a:chOff x="5094083" y="5360390"/>
            <a:chExt cx="3039349" cy="683316"/>
          </a:xfrm>
        </p:grpSpPr>
        <p:sp>
          <p:nvSpPr>
            <p:cNvPr id="3" name="Freeform: Shape 4">
              <a:extLst>
                <a:ext uri="{FF2B5EF4-FFF2-40B4-BE49-F238E27FC236}">
                  <a16:creationId xmlns:a16="http://schemas.microsoft.com/office/drawing/2014/main" id="{D333898A-496F-27FD-C8AB-8E47523F8256}"/>
                </a:ext>
              </a:extLst>
            </p:cNvPr>
            <p:cNvSpPr/>
            <p:nvPr/>
          </p:nvSpPr>
          <p:spPr>
            <a:xfrm>
              <a:off x="5094083" y="5369283"/>
              <a:ext cx="2467942" cy="674423"/>
            </a:xfrm>
            <a:custGeom>
              <a:avLst/>
              <a:gdLst>
                <a:gd name="connsiteX0" fmla="*/ 3092291 w 3171825"/>
                <a:gd name="connsiteY0" fmla="*/ 287179 h 866775"/>
                <a:gd name="connsiteX1" fmla="*/ 3059907 w 3171825"/>
                <a:gd name="connsiteY1" fmla="*/ 211931 h 866775"/>
                <a:gd name="connsiteX2" fmla="*/ 3027521 w 3171825"/>
                <a:gd name="connsiteY2" fmla="*/ 218599 h 866775"/>
                <a:gd name="connsiteX3" fmla="*/ 2960846 w 3171825"/>
                <a:gd name="connsiteY3" fmla="*/ 507206 h 866775"/>
                <a:gd name="connsiteX4" fmla="*/ 2816066 w 3171825"/>
                <a:gd name="connsiteY4" fmla="*/ 178594 h 866775"/>
                <a:gd name="connsiteX5" fmla="*/ 2679859 w 3171825"/>
                <a:gd name="connsiteY5" fmla="*/ 440531 h 866775"/>
                <a:gd name="connsiteX6" fmla="*/ 2670334 w 3171825"/>
                <a:gd name="connsiteY6" fmla="*/ 319564 h 866775"/>
                <a:gd name="connsiteX7" fmla="*/ 2677001 w 3171825"/>
                <a:gd name="connsiteY7" fmla="*/ 254794 h 866775"/>
                <a:gd name="connsiteX8" fmla="*/ 2611279 w 3171825"/>
                <a:gd name="connsiteY8" fmla="*/ 209074 h 866775"/>
                <a:gd name="connsiteX9" fmla="*/ 2533174 w 3171825"/>
                <a:gd name="connsiteY9" fmla="*/ 510064 h 866775"/>
                <a:gd name="connsiteX10" fmla="*/ 2470309 w 3171825"/>
                <a:gd name="connsiteY10" fmla="*/ 292894 h 866775"/>
                <a:gd name="connsiteX11" fmla="*/ 2405539 w 3171825"/>
                <a:gd name="connsiteY11" fmla="*/ 208121 h 866775"/>
                <a:gd name="connsiteX12" fmla="*/ 2325529 w 3171825"/>
                <a:gd name="connsiteY12" fmla="*/ 494824 h 866775"/>
                <a:gd name="connsiteX13" fmla="*/ 2206466 w 3171825"/>
                <a:gd name="connsiteY13" fmla="*/ 211931 h 866775"/>
                <a:gd name="connsiteX14" fmla="*/ 2087404 w 3171825"/>
                <a:gd name="connsiteY14" fmla="*/ 479584 h 866775"/>
                <a:gd name="connsiteX15" fmla="*/ 1983581 w 3171825"/>
                <a:gd name="connsiteY15" fmla="*/ 178594 h 866775"/>
                <a:gd name="connsiteX16" fmla="*/ 1877854 w 3171825"/>
                <a:gd name="connsiteY16" fmla="*/ 391954 h 866775"/>
                <a:gd name="connsiteX17" fmla="*/ 1867376 w 3171825"/>
                <a:gd name="connsiteY17" fmla="*/ 390049 h 866775"/>
                <a:gd name="connsiteX18" fmla="*/ 1866424 w 3171825"/>
                <a:gd name="connsiteY18" fmla="*/ 327184 h 866775"/>
                <a:gd name="connsiteX19" fmla="*/ 1807369 w 3171825"/>
                <a:gd name="connsiteY19" fmla="*/ 202406 h 866775"/>
                <a:gd name="connsiteX20" fmla="*/ 1654969 w 3171825"/>
                <a:gd name="connsiteY20" fmla="*/ 512921 h 866775"/>
                <a:gd name="connsiteX21" fmla="*/ 1592104 w 3171825"/>
                <a:gd name="connsiteY21" fmla="*/ 483394 h 866775"/>
                <a:gd name="connsiteX22" fmla="*/ 1719739 w 3171825"/>
                <a:gd name="connsiteY22" fmla="*/ 306229 h 866775"/>
                <a:gd name="connsiteX23" fmla="*/ 1619726 w 3171825"/>
                <a:gd name="connsiteY23" fmla="*/ 202406 h 866775"/>
                <a:gd name="connsiteX24" fmla="*/ 1483519 w 3171825"/>
                <a:gd name="connsiteY24" fmla="*/ 369094 h 866775"/>
                <a:gd name="connsiteX25" fmla="*/ 1503521 w 3171825"/>
                <a:gd name="connsiteY25" fmla="*/ 473869 h 866775"/>
                <a:gd name="connsiteX26" fmla="*/ 1418749 w 3171825"/>
                <a:gd name="connsiteY26" fmla="*/ 512921 h 866775"/>
                <a:gd name="connsiteX27" fmla="*/ 1400651 w 3171825"/>
                <a:gd name="connsiteY27" fmla="*/ 274796 h 866775"/>
                <a:gd name="connsiteX28" fmla="*/ 1336834 w 3171825"/>
                <a:gd name="connsiteY28" fmla="*/ 326231 h 866775"/>
                <a:gd name="connsiteX29" fmla="*/ 1262539 w 3171825"/>
                <a:gd name="connsiteY29" fmla="*/ 479584 h 866775"/>
                <a:gd name="connsiteX30" fmla="*/ 1223486 w 3171825"/>
                <a:gd name="connsiteY30" fmla="*/ 421481 h 866775"/>
                <a:gd name="connsiteX31" fmla="*/ 1402556 w 3171825"/>
                <a:gd name="connsiteY31" fmla="*/ 250031 h 866775"/>
                <a:gd name="connsiteX32" fmla="*/ 1343501 w 3171825"/>
                <a:gd name="connsiteY32" fmla="*/ 192881 h 866775"/>
                <a:gd name="connsiteX33" fmla="*/ 1181576 w 3171825"/>
                <a:gd name="connsiteY33" fmla="*/ 290989 h 866775"/>
                <a:gd name="connsiteX34" fmla="*/ 1086326 w 3171825"/>
                <a:gd name="connsiteY34" fmla="*/ 385286 h 866775"/>
                <a:gd name="connsiteX35" fmla="*/ 1088231 w 3171825"/>
                <a:gd name="connsiteY35" fmla="*/ 358616 h 866775"/>
                <a:gd name="connsiteX36" fmla="*/ 974884 w 3171825"/>
                <a:gd name="connsiteY36" fmla="*/ 204311 h 866775"/>
                <a:gd name="connsiteX37" fmla="*/ 883444 w 3171825"/>
                <a:gd name="connsiteY37" fmla="*/ 273844 h 866775"/>
                <a:gd name="connsiteX38" fmla="*/ 846296 w 3171825"/>
                <a:gd name="connsiteY38" fmla="*/ 213836 h 866775"/>
                <a:gd name="connsiteX39" fmla="*/ 805339 w 3171825"/>
                <a:gd name="connsiteY39" fmla="*/ 224314 h 866775"/>
                <a:gd name="connsiteX40" fmla="*/ 814864 w 3171825"/>
                <a:gd name="connsiteY40" fmla="*/ 334804 h 866775"/>
                <a:gd name="connsiteX41" fmla="*/ 742474 w 3171825"/>
                <a:gd name="connsiteY41" fmla="*/ 520541 h 866775"/>
                <a:gd name="connsiteX42" fmla="*/ 691991 w 3171825"/>
                <a:gd name="connsiteY42" fmla="*/ 309086 h 866775"/>
                <a:gd name="connsiteX43" fmla="*/ 671989 w 3171825"/>
                <a:gd name="connsiteY43" fmla="*/ 305276 h 866775"/>
                <a:gd name="connsiteX44" fmla="*/ 621506 w 3171825"/>
                <a:gd name="connsiteY44" fmla="*/ 399574 h 866775"/>
                <a:gd name="connsiteX45" fmla="*/ 539591 w 3171825"/>
                <a:gd name="connsiteY45" fmla="*/ 512921 h 866775"/>
                <a:gd name="connsiteX46" fmla="*/ 495776 w 3171825"/>
                <a:gd name="connsiteY46" fmla="*/ 443389 h 866775"/>
                <a:gd name="connsiteX47" fmla="*/ 685324 w 3171825"/>
                <a:gd name="connsiteY47" fmla="*/ 278606 h 866775"/>
                <a:gd name="connsiteX48" fmla="*/ 627221 w 3171825"/>
                <a:gd name="connsiteY48" fmla="*/ 214789 h 866775"/>
                <a:gd name="connsiteX49" fmla="*/ 437674 w 3171825"/>
                <a:gd name="connsiteY49" fmla="*/ 355759 h 866775"/>
                <a:gd name="connsiteX50" fmla="*/ 237649 w 3171825"/>
                <a:gd name="connsiteY50" fmla="*/ 529114 h 866775"/>
                <a:gd name="connsiteX51" fmla="*/ 97631 w 3171825"/>
                <a:gd name="connsiteY51" fmla="*/ 313849 h 866775"/>
                <a:gd name="connsiteX52" fmla="*/ 261461 w 3171825"/>
                <a:gd name="connsiteY52" fmla="*/ 69056 h 866775"/>
                <a:gd name="connsiteX53" fmla="*/ 329089 w 3171825"/>
                <a:gd name="connsiteY53" fmla="*/ 181451 h 866775"/>
                <a:gd name="connsiteX54" fmla="*/ 410051 w 3171825"/>
                <a:gd name="connsiteY54" fmla="*/ 121444 h 866775"/>
                <a:gd name="connsiteX55" fmla="*/ 265271 w 3171825"/>
                <a:gd name="connsiteY55" fmla="*/ 7144 h 866775"/>
                <a:gd name="connsiteX56" fmla="*/ 7144 w 3171825"/>
                <a:gd name="connsiteY56" fmla="*/ 324326 h 866775"/>
                <a:gd name="connsiteX57" fmla="*/ 220504 w 3171825"/>
                <a:gd name="connsiteY57" fmla="*/ 601504 h 866775"/>
                <a:gd name="connsiteX58" fmla="*/ 425291 w 3171825"/>
                <a:gd name="connsiteY58" fmla="*/ 472916 h 866775"/>
                <a:gd name="connsiteX59" fmla="*/ 525304 w 3171825"/>
                <a:gd name="connsiteY59" fmla="*/ 576739 h 866775"/>
                <a:gd name="connsiteX60" fmla="*/ 646271 w 3171825"/>
                <a:gd name="connsiteY60" fmla="*/ 485299 h 866775"/>
                <a:gd name="connsiteX61" fmla="*/ 734854 w 3171825"/>
                <a:gd name="connsiteY61" fmla="*/ 576739 h 866775"/>
                <a:gd name="connsiteX62" fmla="*/ 812959 w 3171825"/>
                <a:gd name="connsiteY62" fmla="*/ 532924 h 866775"/>
                <a:gd name="connsiteX63" fmla="*/ 904399 w 3171825"/>
                <a:gd name="connsiteY63" fmla="*/ 810101 h 866775"/>
                <a:gd name="connsiteX64" fmla="*/ 882491 w 3171825"/>
                <a:gd name="connsiteY64" fmla="*/ 577691 h 866775"/>
                <a:gd name="connsiteX65" fmla="*/ 969169 w 3171825"/>
                <a:gd name="connsiteY65" fmla="*/ 267176 h 866775"/>
                <a:gd name="connsiteX66" fmla="*/ 1015841 w 3171825"/>
                <a:gd name="connsiteY66" fmla="*/ 359569 h 866775"/>
                <a:gd name="connsiteX67" fmla="*/ 1007269 w 3171825"/>
                <a:gd name="connsiteY67" fmla="*/ 440531 h 866775"/>
                <a:gd name="connsiteX68" fmla="*/ 900589 w 3171825"/>
                <a:gd name="connsiteY68" fmla="*/ 545306 h 866775"/>
                <a:gd name="connsiteX69" fmla="*/ 941546 w 3171825"/>
                <a:gd name="connsiteY69" fmla="*/ 577691 h 866775"/>
                <a:gd name="connsiteX70" fmla="*/ 1072039 w 3171825"/>
                <a:gd name="connsiteY70" fmla="*/ 449104 h 866775"/>
                <a:gd name="connsiteX71" fmla="*/ 1150144 w 3171825"/>
                <a:gd name="connsiteY71" fmla="*/ 390049 h 866775"/>
                <a:gd name="connsiteX72" fmla="*/ 1149191 w 3171825"/>
                <a:gd name="connsiteY72" fmla="*/ 415766 h 866775"/>
                <a:gd name="connsiteX73" fmla="*/ 1244441 w 3171825"/>
                <a:gd name="connsiteY73" fmla="*/ 550069 h 866775"/>
                <a:gd name="connsiteX74" fmla="*/ 1349216 w 3171825"/>
                <a:gd name="connsiteY74" fmla="*/ 469106 h 866775"/>
                <a:gd name="connsiteX75" fmla="*/ 1352074 w 3171825"/>
                <a:gd name="connsiteY75" fmla="*/ 547211 h 866775"/>
                <a:gd name="connsiteX76" fmla="*/ 1155859 w 3171825"/>
                <a:gd name="connsiteY76" fmla="*/ 754856 h 866775"/>
                <a:gd name="connsiteX77" fmla="*/ 1259681 w 3171825"/>
                <a:gd name="connsiteY77" fmla="*/ 864394 h 866775"/>
                <a:gd name="connsiteX78" fmla="*/ 1419701 w 3171825"/>
                <a:gd name="connsiteY78" fmla="*/ 569119 h 866775"/>
                <a:gd name="connsiteX79" fmla="*/ 1529239 w 3171825"/>
                <a:gd name="connsiteY79" fmla="*/ 518636 h 866775"/>
                <a:gd name="connsiteX80" fmla="*/ 1640681 w 3171825"/>
                <a:gd name="connsiteY80" fmla="*/ 576739 h 866775"/>
                <a:gd name="connsiteX81" fmla="*/ 1813084 w 3171825"/>
                <a:gd name="connsiteY81" fmla="*/ 459581 h 866775"/>
                <a:gd name="connsiteX82" fmla="*/ 1868329 w 3171825"/>
                <a:gd name="connsiteY82" fmla="*/ 576739 h 866775"/>
                <a:gd name="connsiteX83" fmla="*/ 1980724 w 3171825"/>
                <a:gd name="connsiteY83" fmla="*/ 273844 h 866775"/>
                <a:gd name="connsiteX84" fmla="*/ 2074069 w 3171825"/>
                <a:gd name="connsiteY84" fmla="*/ 601504 h 866775"/>
                <a:gd name="connsiteX85" fmla="*/ 2198846 w 3171825"/>
                <a:gd name="connsiteY85" fmla="*/ 312896 h 866775"/>
                <a:gd name="connsiteX86" fmla="*/ 2307432 w 3171825"/>
                <a:gd name="connsiteY86" fmla="*/ 576739 h 866775"/>
                <a:gd name="connsiteX87" fmla="*/ 2412207 w 3171825"/>
                <a:gd name="connsiteY87" fmla="*/ 428149 h 866775"/>
                <a:gd name="connsiteX88" fmla="*/ 2521744 w 3171825"/>
                <a:gd name="connsiteY88" fmla="*/ 576739 h 866775"/>
                <a:gd name="connsiteX89" fmla="*/ 2618899 w 3171825"/>
                <a:gd name="connsiteY89" fmla="*/ 486251 h 866775"/>
                <a:gd name="connsiteX90" fmla="*/ 2670334 w 3171825"/>
                <a:gd name="connsiteY90" fmla="*/ 576739 h 866775"/>
                <a:gd name="connsiteX91" fmla="*/ 2803684 w 3171825"/>
                <a:gd name="connsiteY91" fmla="*/ 274796 h 866775"/>
                <a:gd name="connsiteX92" fmla="*/ 2947511 w 3171825"/>
                <a:gd name="connsiteY92" fmla="*/ 576739 h 866775"/>
                <a:gd name="connsiteX93" fmla="*/ 3040857 w 3171825"/>
                <a:gd name="connsiteY93" fmla="*/ 474821 h 866775"/>
                <a:gd name="connsiteX94" fmla="*/ 3121819 w 3171825"/>
                <a:gd name="connsiteY94" fmla="*/ 576739 h 866775"/>
                <a:gd name="connsiteX95" fmla="*/ 3169444 w 3171825"/>
                <a:gd name="connsiteY95" fmla="*/ 550069 h 866775"/>
                <a:gd name="connsiteX96" fmla="*/ 3092291 w 3171825"/>
                <a:gd name="connsiteY96" fmla="*/ 287179 h 866775"/>
                <a:gd name="connsiteX97" fmla="*/ 1267301 w 3171825"/>
                <a:gd name="connsiteY97" fmla="*/ 806291 h 866775"/>
                <a:gd name="connsiteX98" fmla="*/ 1226344 w 3171825"/>
                <a:gd name="connsiteY98" fmla="*/ 751999 h 866775"/>
                <a:gd name="connsiteX99" fmla="*/ 1353026 w 3171825"/>
                <a:gd name="connsiteY99" fmla="*/ 597694 h 866775"/>
                <a:gd name="connsiteX100" fmla="*/ 1267301 w 3171825"/>
                <a:gd name="connsiteY100" fmla="*/ 806291 h 866775"/>
                <a:gd name="connsiteX101" fmla="*/ 1614964 w 3171825"/>
                <a:gd name="connsiteY101" fmla="*/ 257651 h 866775"/>
                <a:gd name="connsiteX102" fmla="*/ 1653064 w 3171825"/>
                <a:gd name="connsiteY102" fmla="*/ 315754 h 866775"/>
                <a:gd name="connsiteX103" fmla="*/ 1569244 w 3171825"/>
                <a:gd name="connsiteY103" fmla="*/ 438626 h 866775"/>
                <a:gd name="connsiteX104" fmla="*/ 1614964 w 3171825"/>
                <a:gd name="connsiteY104" fmla="*/ 257651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171825" h="866775">
                  <a:moveTo>
                    <a:pt x="3092291" y="287179"/>
                  </a:moveTo>
                  <a:cubicBezTo>
                    <a:pt x="3092291" y="241459"/>
                    <a:pt x="3089434" y="211931"/>
                    <a:pt x="3059907" y="211931"/>
                  </a:cubicBezTo>
                  <a:cubicBezTo>
                    <a:pt x="3046571" y="211931"/>
                    <a:pt x="3039904" y="214789"/>
                    <a:pt x="3027521" y="218599"/>
                  </a:cubicBezTo>
                  <a:cubicBezTo>
                    <a:pt x="3037999" y="371951"/>
                    <a:pt x="3003709" y="507206"/>
                    <a:pt x="2960846" y="507206"/>
                  </a:cubicBezTo>
                  <a:cubicBezTo>
                    <a:pt x="2905601" y="507206"/>
                    <a:pt x="2933224" y="178594"/>
                    <a:pt x="2816066" y="178594"/>
                  </a:cubicBezTo>
                  <a:cubicBezTo>
                    <a:pt x="2707482" y="178594"/>
                    <a:pt x="2692241" y="440531"/>
                    <a:pt x="2679859" y="440531"/>
                  </a:cubicBezTo>
                  <a:cubicBezTo>
                    <a:pt x="2671286" y="440531"/>
                    <a:pt x="2670334" y="371951"/>
                    <a:pt x="2670334" y="319564"/>
                  </a:cubicBezTo>
                  <a:cubicBezTo>
                    <a:pt x="2675096" y="294799"/>
                    <a:pt x="2677001" y="271939"/>
                    <a:pt x="2677001" y="254794"/>
                  </a:cubicBezTo>
                  <a:cubicBezTo>
                    <a:pt x="2677001" y="230029"/>
                    <a:pt x="2667476" y="188119"/>
                    <a:pt x="2611279" y="209074"/>
                  </a:cubicBezTo>
                  <a:cubicBezTo>
                    <a:pt x="2613184" y="396716"/>
                    <a:pt x="2576036" y="510064"/>
                    <a:pt x="2533174" y="510064"/>
                  </a:cubicBezTo>
                  <a:cubicBezTo>
                    <a:pt x="2471261" y="510064"/>
                    <a:pt x="2470309" y="340519"/>
                    <a:pt x="2470309" y="292894"/>
                  </a:cubicBezTo>
                  <a:cubicBezTo>
                    <a:pt x="2470309" y="247174"/>
                    <a:pt x="2473166" y="186214"/>
                    <a:pt x="2405539" y="208121"/>
                  </a:cubicBezTo>
                  <a:cubicBezTo>
                    <a:pt x="2395061" y="371951"/>
                    <a:pt x="2352199" y="494824"/>
                    <a:pt x="2325529" y="494824"/>
                  </a:cubicBezTo>
                  <a:cubicBezTo>
                    <a:pt x="2285524" y="494824"/>
                    <a:pt x="2293144" y="211931"/>
                    <a:pt x="2206466" y="211931"/>
                  </a:cubicBezTo>
                  <a:cubicBezTo>
                    <a:pt x="2128361" y="211931"/>
                    <a:pt x="2103596" y="479584"/>
                    <a:pt x="2087404" y="479584"/>
                  </a:cubicBezTo>
                  <a:cubicBezTo>
                    <a:pt x="2057876" y="479584"/>
                    <a:pt x="2096929" y="178594"/>
                    <a:pt x="1983581" y="178594"/>
                  </a:cubicBezTo>
                  <a:cubicBezTo>
                    <a:pt x="1924526" y="178594"/>
                    <a:pt x="1900714" y="279559"/>
                    <a:pt x="1877854" y="391954"/>
                  </a:cubicBezTo>
                  <a:cubicBezTo>
                    <a:pt x="1873091" y="413861"/>
                    <a:pt x="1868329" y="414814"/>
                    <a:pt x="1867376" y="390049"/>
                  </a:cubicBezTo>
                  <a:cubicBezTo>
                    <a:pt x="1866424" y="370046"/>
                    <a:pt x="1866424" y="347186"/>
                    <a:pt x="1866424" y="327184"/>
                  </a:cubicBezTo>
                  <a:cubicBezTo>
                    <a:pt x="1894999" y="213836"/>
                    <a:pt x="1859756" y="171926"/>
                    <a:pt x="1807369" y="202406"/>
                  </a:cubicBezTo>
                  <a:cubicBezTo>
                    <a:pt x="1824514" y="411004"/>
                    <a:pt x="1728311" y="512921"/>
                    <a:pt x="1654969" y="512921"/>
                  </a:cubicBezTo>
                  <a:cubicBezTo>
                    <a:pt x="1628299" y="512921"/>
                    <a:pt x="1607344" y="501491"/>
                    <a:pt x="1592104" y="483394"/>
                  </a:cubicBezTo>
                  <a:cubicBezTo>
                    <a:pt x="1680686" y="429101"/>
                    <a:pt x="1719739" y="367189"/>
                    <a:pt x="1719739" y="306229"/>
                  </a:cubicBezTo>
                  <a:cubicBezTo>
                    <a:pt x="1719739" y="240506"/>
                    <a:pt x="1681639" y="202406"/>
                    <a:pt x="1619726" y="202406"/>
                  </a:cubicBezTo>
                  <a:cubicBezTo>
                    <a:pt x="1532096" y="202406"/>
                    <a:pt x="1483519" y="292894"/>
                    <a:pt x="1483519" y="369094"/>
                  </a:cubicBezTo>
                  <a:cubicBezTo>
                    <a:pt x="1483519" y="410051"/>
                    <a:pt x="1491139" y="445294"/>
                    <a:pt x="1503521" y="473869"/>
                  </a:cubicBezTo>
                  <a:cubicBezTo>
                    <a:pt x="1473041" y="488156"/>
                    <a:pt x="1445419" y="500539"/>
                    <a:pt x="1418749" y="512921"/>
                  </a:cubicBezTo>
                  <a:cubicBezTo>
                    <a:pt x="1416844" y="433864"/>
                    <a:pt x="1407319" y="350996"/>
                    <a:pt x="1400651" y="274796"/>
                  </a:cubicBezTo>
                  <a:cubicBezTo>
                    <a:pt x="1353979" y="262414"/>
                    <a:pt x="1340644" y="284321"/>
                    <a:pt x="1336834" y="326231"/>
                  </a:cubicBezTo>
                  <a:cubicBezTo>
                    <a:pt x="1328261" y="420529"/>
                    <a:pt x="1293971" y="479584"/>
                    <a:pt x="1262539" y="479584"/>
                  </a:cubicBezTo>
                  <a:cubicBezTo>
                    <a:pt x="1239679" y="479584"/>
                    <a:pt x="1225391" y="451009"/>
                    <a:pt x="1223486" y="421481"/>
                  </a:cubicBezTo>
                  <a:cubicBezTo>
                    <a:pt x="1214914" y="270034"/>
                    <a:pt x="1337786" y="228124"/>
                    <a:pt x="1402556" y="250031"/>
                  </a:cubicBezTo>
                  <a:cubicBezTo>
                    <a:pt x="1415891" y="216694"/>
                    <a:pt x="1401604" y="192881"/>
                    <a:pt x="1343501" y="192881"/>
                  </a:cubicBezTo>
                  <a:cubicBezTo>
                    <a:pt x="1273016" y="192881"/>
                    <a:pt x="1220629" y="235744"/>
                    <a:pt x="1181576" y="290989"/>
                  </a:cubicBezTo>
                  <a:cubicBezTo>
                    <a:pt x="1155859" y="327184"/>
                    <a:pt x="1126331" y="353854"/>
                    <a:pt x="1086326" y="385286"/>
                  </a:cubicBezTo>
                  <a:cubicBezTo>
                    <a:pt x="1087279" y="375761"/>
                    <a:pt x="1088231" y="367189"/>
                    <a:pt x="1088231" y="358616"/>
                  </a:cubicBezTo>
                  <a:cubicBezTo>
                    <a:pt x="1088231" y="251936"/>
                    <a:pt x="1030129" y="204311"/>
                    <a:pt x="974884" y="204311"/>
                  </a:cubicBezTo>
                  <a:cubicBezTo>
                    <a:pt x="929164" y="204311"/>
                    <a:pt x="900589" y="231934"/>
                    <a:pt x="883444" y="273844"/>
                  </a:cubicBezTo>
                  <a:cubicBezTo>
                    <a:pt x="879634" y="231934"/>
                    <a:pt x="871061" y="213836"/>
                    <a:pt x="846296" y="213836"/>
                  </a:cubicBezTo>
                  <a:cubicBezTo>
                    <a:pt x="835819" y="213836"/>
                    <a:pt x="821531" y="216694"/>
                    <a:pt x="805339" y="224314"/>
                  </a:cubicBezTo>
                  <a:cubicBezTo>
                    <a:pt x="812959" y="248126"/>
                    <a:pt x="814864" y="300514"/>
                    <a:pt x="814864" y="334804"/>
                  </a:cubicBezTo>
                  <a:cubicBezTo>
                    <a:pt x="814864" y="463391"/>
                    <a:pt x="777716" y="520541"/>
                    <a:pt x="742474" y="520541"/>
                  </a:cubicBezTo>
                  <a:cubicBezTo>
                    <a:pt x="701516" y="520541"/>
                    <a:pt x="695801" y="368141"/>
                    <a:pt x="691991" y="309086"/>
                  </a:cubicBezTo>
                  <a:cubicBezTo>
                    <a:pt x="687229" y="307181"/>
                    <a:pt x="681514" y="305276"/>
                    <a:pt x="671989" y="305276"/>
                  </a:cubicBezTo>
                  <a:cubicBezTo>
                    <a:pt x="635794" y="305276"/>
                    <a:pt x="631031" y="354806"/>
                    <a:pt x="621506" y="399574"/>
                  </a:cubicBezTo>
                  <a:cubicBezTo>
                    <a:pt x="611029" y="450056"/>
                    <a:pt x="582454" y="512921"/>
                    <a:pt x="539591" y="512921"/>
                  </a:cubicBezTo>
                  <a:cubicBezTo>
                    <a:pt x="513874" y="512921"/>
                    <a:pt x="497681" y="488156"/>
                    <a:pt x="495776" y="443389"/>
                  </a:cubicBezTo>
                  <a:cubicBezTo>
                    <a:pt x="491966" y="352901"/>
                    <a:pt x="567214" y="245269"/>
                    <a:pt x="685324" y="278606"/>
                  </a:cubicBezTo>
                  <a:cubicBezTo>
                    <a:pt x="700564" y="242411"/>
                    <a:pt x="676751" y="214789"/>
                    <a:pt x="627221" y="214789"/>
                  </a:cubicBezTo>
                  <a:cubicBezTo>
                    <a:pt x="540544" y="214789"/>
                    <a:pt x="469106" y="279559"/>
                    <a:pt x="437674" y="355759"/>
                  </a:cubicBezTo>
                  <a:cubicBezTo>
                    <a:pt x="406241" y="426244"/>
                    <a:pt x="350996" y="529114"/>
                    <a:pt x="237649" y="529114"/>
                  </a:cubicBezTo>
                  <a:cubicBezTo>
                    <a:pt x="157639" y="529114"/>
                    <a:pt x="97631" y="459581"/>
                    <a:pt x="97631" y="313849"/>
                  </a:cubicBezTo>
                  <a:cubicBezTo>
                    <a:pt x="97631" y="188119"/>
                    <a:pt x="176689" y="69056"/>
                    <a:pt x="261461" y="69056"/>
                  </a:cubicBezTo>
                  <a:cubicBezTo>
                    <a:pt x="320516" y="69056"/>
                    <a:pt x="333851" y="127159"/>
                    <a:pt x="329089" y="181451"/>
                  </a:cubicBezTo>
                  <a:cubicBezTo>
                    <a:pt x="359569" y="206216"/>
                    <a:pt x="410051" y="183356"/>
                    <a:pt x="410051" y="121444"/>
                  </a:cubicBezTo>
                  <a:cubicBezTo>
                    <a:pt x="410051" y="79534"/>
                    <a:pt x="375761" y="7144"/>
                    <a:pt x="265271" y="7144"/>
                  </a:cubicBezTo>
                  <a:cubicBezTo>
                    <a:pt x="128111" y="7144"/>
                    <a:pt x="7144" y="144304"/>
                    <a:pt x="7144" y="324326"/>
                  </a:cubicBezTo>
                  <a:cubicBezTo>
                    <a:pt x="7144" y="498634"/>
                    <a:pt x="95726" y="601504"/>
                    <a:pt x="220504" y="601504"/>
                  </a:cubicBezTo>
                  <a:cubicBezTo>
                    <a:pt x="299561" y="601504"/>
                    <a:pt x="373856" y="556736"/>
                    <a:pt x="425291" y="472916"/>
                  </a:cubicBezTo>
                  <a:cubicBezTo>
                    <a:pt x="438626" y="545306"/>
                    <a:pt x="488156" y="576739"/>
                    <a:pt x="525304" y="576739"/>
                  </a:cubicBezTo>
                  <a:cubicBezTo>
                    <a:pt x="585311" y="576739"/>
                    <a:pt x="624364" y="537686"/>
                    <a:pt x="646271" y="485299"/>
                  </a:cubicBezTo>
                  <a:cubicBezTo>
                    <a:pt x="659606" y="537686"/>
                    <a:pt x="688181" y="576739"/>
                    <a:pt x="734854" y="576739"/>
                  </a:cubicBezTo>
                  <a:cubicBezTo>
                    <a:pt x="768191" y="576739"/>
                    <a:pt x="793909" y="559594"/>
                    <a:pt x="812959" y="532924"/>
                  </a:cubicBezTo>
                  <a:cubicBezTo>
                    <a:pt x="805339" y="716756"/>
                    <a:pt x="795814" y="832961"/>
                    <a:pt x="904399" y="810101"/>
                  </a:cubicBezTo>
                  <a:cubicBezTo>
                    <a:pt x="887254" y="757714"/>
                    <a:pt x="882491" y="663416"/>
                    <a:pt x="882491" y="577691"/>
                  </a:cubicBezTo>
                  <a:cubicBezTo>
                    <a:pt x="882491" y="344329"/>
                    <a:pt x="920591" y="267176"/>
                    <a:pt x="969169" y="267176"/>
                  </a:cubicBezTo>
                  <a:cubicBezTo>
                    <a:pt x="1004411" y="267176"/>
                    <a:pt x="1015841" y="311944"/>
                    <a:pt x="1015841" y="359569"/>
                  </a:cubicBezTo>
                  <a:cubicBezTo>
                    <a:pt x="1015841" y="385286"/>
                    <a:pt x="1012984" y="413861"/>
                    <a:pt x="1007269" y="440531"/>
                  </a:cubicBezTo>
                  <a:cubicBezTo>
                    <a:pt x="948214" y="477679"/>
                    <a:pt x="900589" y="507206"/>
                    <a:pt x="900589" y="545306"/>
                  </a:cubicBezTo>
                  <a:cubicBezTo>
                    <a:pt x="900589" y="574834"/>
                    <a:pt x="922496" y="577691"/>
                    <a:pt x="941546" y="577691"/>
                  </a:cubicBezTo>
                  <a:cubicBezTo>
                    <a:pt x="987266" y="577691"/>
                    <a:pt x="1041559" y="532924"/>
                    <a:pt x="1072039" y="449104"/>
                  </a:cubicBezTo>
                  <a:cubicBezTo>
                    <a:pt x="1098709" y="432911"/>
                    <a:pt x="1125379" y="414814"/>
                    <a:pt x="1150144" y="390049"/>
                  </a:cubicBezTo>
                  <a:cubicBezTo>
                    <a:pt x="1149191" y="398621"/>
                    <a:pt x="1149191" y="407194"/>
                    <a:pt x="1149191" y="415766"/>
                  </a:cubicBezTo>
                  <a:cubicBezTo>
                    <a:pt x="1149191" y="499586"/>
                    <a:pt x="1185386" y="550069"/>
                    <a:pt x="1244441" y="550069"/>
                  </a:cubicBezTo>
                  <a:cubicBezTo>
                    <a:pt x="1290161" y="550069"/>
                    <a:pt x="1324451" y="517684"/>
                    <a:pt x="1349216" y="469106"/>
                  </a:cubicBezTo>
                  <a:cubicBezTo>
                    <a:pt x="1351121" y="496729"/>
                    <a:pt x="1352074" y="523399"/>
                    <a:pt x="1352074" y="547211"/>
                  </a:cubicBezTo>
                  <a:cubicBezTo>
                    <a:pt x="1258729" y="590074"/>
                    <a:pt x="1155859" y="633889"/>
                    <a:pt x="1155859" y="754856"/>
                  </a:cubicBezTo>
                  <a:cubicBezTo>
                    <a:pt x="1155859" y="817721"/>
                    <a:pt x="1201579" y="864394"/>
                    <a:pt x="1259681" y="864394"/>
                  </a:cubicBezTo>
                  <a:cubicBezTo>
                    <a:pt x="1389221" y="864394"/>
                    <a:pt x="1418749" y="728186"/>
                    <a:pt x="1419701" y="569119"/>
                  </a:cubicBezTo>
                  <a:cubicBezTo>
                    <a:pt x="1461611" y="551021"/>
                    <a:pt x="1493044" y="536734"/>
                    <a:pt x="1529239" y="518636"/>
                  </a:cubicBezTo>
                  <a:cubicBezTo>
                    <a:pt x="1560671" y="557689"/>
                    <a:pt x="1602581" y="576739"/>
                    <a:pt x="1640681" y="576739"/>
                  </a:cubicBezTo>
                  <a:cubicBezTo>
                    <a:pt x="1714024" y="576739"/>
                    <a:pt x="1768316" y="537686"/>
                    <a:pt x="1813084" y="459581"/>
                  </a:cubicBezTo>
                  <a:cubicBezTo>
                    <a:pt x="1820704" y="519589"/>
                    <a:pt x="1835944" y="576739"/>
                    <a:pt x="1868329" y="576739"/>
                  </a:cubicBezTo>
                  <a:cubicBezTo>
                    <a:pt x="1926431" y="576739"/>
                    <a:pt x="1937861" y="273844"/>
                    <a:pt x="1980724" y="273844"/>
                  </a:cubicBezTo>
                  <a:cubicBezTo>
                    <a:pt x="2014061" y="273844"/>
                    <a:pt x="1986439" y="601504"/>
                    <a:pt x="2074069" y="601504"/>
                  </a:cubicBezTo>
                  <a:cubicBezTo>
                    <a:pt x="2148364" y="601504"/>
                    <a:pt x="2162651" y="312896"/>
                    <a:pt x="2198846" y="312896"/>
                  </a:cubicBezTo>
                  <a:cubicBezTo>
                    <a:pt x="2224564" y="312896"/>
                    <a:pt x="2226469" y="576739"/>
                    <a:pt x="2307432" y="576739"/>
                  </a:cubicBezTo>
                  <a:cubicBezTo>
                    <a:pt x="2347436" y="576739"/>
                    <a:pt x="2390299" y="529114"/>
                    <a:pt x="2412207" y="428149"/>
                  </a:cubicBezTo>
                  <a:cubicBezTo>
                    <a:pt x="2422684" y="494824"/>
                    <a:pt x="2456021" y="576739"/>
                    <a:pt x="2521744" y="576739"/>
                  </a:cubicBezTo>
                  <a:cubicBezTo>
                    <a:pt x="2559844" y="576739"/>
                    <a:pt x="2593182" y="537686"/>
                    <a:pt x="2618899" y="486251"/>
                  </a:cubicBezTo>
                  <a:cubicBezTo>
                    <a:pt x="2625566" y="539591"/>
                    <a:pt x="2640807" y="576739"/>
                    <a:pt x="2670334" y="576739"/>
                  </a:cubicBezTo>
                  <a:cubicBezTo>
                    <a:pt x="2746534" y="576739"/>
                    <a:pt x="2743676" y="274796"/>
                    <a:pt x="2803684" y="274796"/>
                  </a:cubicBezTo>
                  <a:cubicBezTo>
                    <a:pt x="2850357" y="274796"/>
                    <a:pt x="2836069" y="576739"/>
                    <a:pt x="2947511" y="576739"/>
                  </a:cubicBezTo>
                  <a:cubicBezTo>
                    <a:pt x="3000851" y="576739"/>
                    <a:pt x="3025616" y="531971"/>
                    <a:pt x="3040857" y="474821"/>
                  </a:cubicBezTo>
                  <a:cubicBezTo>
                    <a:pt x="3061811" y="558641"/>
                    <a:pt x="3094196" y="576739"/>
                    <a:pt x="3121819" y="576739"/>
                  </a:cubicBezTo>
                  <a:cubicBezTo>
                    <a:pt x="3138964" y="576739"/>
                    <a:pt x="3152299" y="571024"/>
                    <a:pt x="3169444" y="550069"/>
                  </a:cubicBezTo>
                  <a:cubicBezTo>
                    <a:pt x="3085624" y="511969"/>
                    <a:pt x="3092291" y="375761"/>
                    <a:pt x="3092291" y="287179"/>
                  </a:cubicBezTo>
                  <a:close/>
                  <a:moveTo>
                    <a:pt x="1267301" y="806291"/>
                  </a:moveTo>
                  <a:cubicBezTo>
                    <a:pt x="1240631" y="806291"/>
                    <a:pt x="1226344" y="780574"/>
                    <a:pt x="1226344" y="751999"/>
                  </a:cubicBezTo>
                  <a:cubicBezTo>
                    <a:pt x="1226344" y="674846"/>
                    <a:pt x="1283494" y="632936"/>
                    <a:pt x="1353026" y="597694"/>
                  </a:cubicBezTo>
                  <a:cubicBezTo>
                    <a:pt x="1349216" y="768191"/>
                    <a:pt x="1310164" y="806291"/>
                    <a:pt x="1267301" y="806291"/>
                  </a:cubicBezTo>
                  <a:close/>
                  <a:moveTo>
                    <a:pt x="1614964" y="257651"/>
                  </a:moveTo>
                  <a:cubicBezTo>
                    <a:pt x="1640681" y="257651"/>
                    <a:pt x="1655921" y="281464"/>
                    <a:pt x="1653064" y="315754"/>
                  </a:cubicBezTo>
                  <a:cubicBezTo>
                    <a:pt x="1650206" y="355759"/>
                    <a:pt x="1620679" y="402431"/>
                    <a:pt x="1569244" y="438626"/>
                  </a:cubicBezTo>
                  <a:cubicBezTo>
                    <a:pt x="1543526" y="362426"/>
                    <a:pt x="1563529" y="257651"/>
                    <a:pt x="1614964" y="257651"/>
                  </a:cubicBezTo>
                  <a:close/>
                </a:path>
              </a:pathLst>
            </a:custGeom>
            <a:solidFill>
              <a:srgbClr val="FFFFFF"/>
            </a:solidFill>
            <a:ln w="9525" cap="flat">
              <a:noFill/>
              <a:prstDash val="solid"/>
              <a:miter/>
            </a:ln>
          </p:spPr>
          <p:txBody>
            <a:bodyPr rtlCol="0" anchor="ctr"/>
            <a:lstStyle/>
            <a:p>
              <a:endParaRPr lang="en-US" sz="1800"/>
            </a:p>
          </p:txBody>
        </p:sp>
        <p:sp>
          <p:nvSpPr>
            <p:cNvPr id="14" name="Freeform: Shape 5">
              <a:extLst>
                <a:ext uri="{FF2B5EF4-FFF2-40B4-BE49-F238E27FC236}">
                  <a16:creationId xmlns:a16="http://schemas.microsoft.com/office/drawing/2014/main" id="{6296B18C-C598-1968-0A90-003732AFB30D}"/>
                </a:ext>
              </a:extLst>
            </p:cNvPr>
            <p:cNvSpPr/>
            <p:nvPr/>
          </p:nvSpPr>
          <p:spPr>
            <a:xfrm>
              <a:off x="6953539" y="5402609"/>
              <a:ext cx="74112" cy="81524"/>
            </a:xfrm>
            <a:custGeom>
              <a:avLst/>
              <a:gdLst>
                <a:gd name="connsiteX0" fmla="*/ 51942 w 95250"/>
                <a:gd name="connsiteY0" fmla="*/ 99569 h 104775"/>
                <a:gd name="connsiteX1" fmla="*/ 93853 w 95250"/>
                <a:gd name="connsiteY1" fmla="*/ 51944 h 104775"/>
                <a:gd name="connsiteX2" fmla="*/ 51942 w 95250"/>
                <a:gd name="connsiteY2" fmla="*/ 7176 h 104775"/>
                <a:gd name="connsiteX3" fmla="*/ 7175 w 95250"/>
                <a:gd name="connsiteY3" fmla="*/ 54801 h 104775"/>
                <a:gd name="connsiteX4" fmla="*/ 51942 w 95250"/>
                <a:gd name="connsiteY4" fmla="*/ 99569 h 10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104775">
                  <a:moveTo>
                    <a:pt x="51942" y="99569"/>
                  </a:moveTo>
                  <a:cubicBezTo>
                    <a:pt x="76707" y="98616"/>
                    <a:pt x="93853" y="77661"/>
                    <a:pt x="93853" y="51944"/>
                  </a:cubicBezTo>
                  <a:cubicBezTo>
                    <a:pt x="93853" y="26226"/>
                    <a:pt x="76707" y="6224"/>
                    <a:pt x="51942" y="7176"/>
                  </a:cubicBezTo>
                  <a:cubicBezTo>
                    <a:pt x="27178" y="8129"/>
                    <a:pt x="7175" y="29084"/>
                    <a:pt x="7175" y="54801"/>
                  </a:cubicBezTo>
                  <a:cubicBezTo>
                    <a:pt x="6222" y="80519"/>
                    <a:pt x="27178" y="100521"/>
                    <a:pt x="51942" y="99569"/>
                  </a:cubicBezTo>
                  <a:close/>
                </a:path>
              </a:pathLst>
            </a:custGeom>
            <a:solidFill>
              <a:srgbClr val="FFFFFF"/>
            </a:solidFill>
            <a:ln w="9525" cap="flat">
              <a:noFill/>
              <a:prstDash val="solid"/>
              <a:miter/>
            </a:ln>
          </p:spPr>
          <p:txBody>
            <a:bodyPr rtlCol="0" anchor="ctr"/>
            <a:lstStyle/>
            <a:p>
              <a:endParaRPr lang="en-US" sz="1800"/>
            </a:p>
          </p:txBody>
        </p:sp>
        <p:sp>
          <p:nvSpPr>
            <p:cNvPr id="16" name="Freeform: Shape 6">
              <a:extLst>
                <a:ext uri="{FF2B5EF4-FFF2-40B4-BE49-F238E27FC236}">
                  <a16:creationId xmlns:a16="http://schemas.microsoft.com/office/drawing/2014/main" id="{EE39F094-DF42-59D0-87D6-5B2B52D6ECBD}"/>
                </a:ext>
              </a:extLst>
            </p:cNvPr>
            <p:cNvSpPr/>
            <p:nvPr/>
          </p:nvSpPr>
          <p:spPr>
            <a:xfrm>
              <a:off x="7436776" y="5416688"/>
              <a:ext cx="74112" cy="74112"/>
            </a:xfrm>
            <a:custGeom>
              <a:avLst/>
              <a:gdLst>
                <a:gd name="connsiteX0" fmla="*/ 48101 w 95250"/>
                <a:gd name="connsiteY0" fmla="*/ 94808 h 95250"/>
                <a:gd name="connsiteX1" fmla="*/ 89059 w 95250"/>
                <a:gd name="connsiteY1" fmla="*/ 49088 h 95250"/>
                <a:gd name="connsiteX2" fmla="*/ 48101 w 95250"/>
                <a:gd name="connsiteY2" fmla="*/ 7178 h 95250"/>
                <a:gd name="connsiteX3" fmla="*/ 7144 w 95250"/>
                <a:gd name="connsiteY3" fmla="*/ 52898 h 95250"/>
                <a:gd name="connsiteX4" fmla="*/ 48101 w 95250"/>
                <a:gd name="connsiteY4" fmla="*/ 94808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48101" y="94808"/>
                  </a:moveTo>
                  <a:cubicBezTo>
                    <a:pt x="70961" y="93856"/>
                    <a:pt x="89059" y="73853"/>
                    <a:pt x="89059" y="49088"/>
                  </a:cubicBezTo>
                  <a:cubicBezTo>
                    <a:pt x="89059" y="25275"/>
                    <a:pt x="70961" y="6225"/>
                    <a:pt x="48101" y="7178"/>
                  </a:cubicBezTo>
                  <a:cubicBezTo>
                    <a:pt x="25241" y="8131"/>
                    <a:pt x="7144" y="28133"/>
                    <a:pt x="7144" y="52898"/>
                  </a:cubicBezTo>
                  <a:cubicBezTo>
                    <a:pt x="8096" y="76711"/>
                    <a:pt x="26194" y="95761"/>
                    <a:pt x="48101" y="94808"/>
                  </a:cubicBezTo>
                  <a:close/>
                </a:path>
              </a:pathLst>
            </a:custGeom>
            <a:solidFill>
              <a:srgbClr val="FFFFFF"/>
            </a:solidFill>
            <a:ln w="9525" cap="flat">
              <a:noFill/>
              <a:prstDash val="solid"/>
              <a:miter/>
            </a:ln>
          </p:spPr>
          <p:txBody>
            <a:bodyPr rtlCol="0" anchor="ctr"/>
            <a:lstStyle/>
            <a:p>
              <a:endParaRPr lang="en-US" sz="1800"/>
            </a:p>
          </p:txBody>
        </p:sp>
        <p:sp>
          <p:nvSpPr>
            <p:cNvPr id="19" name="Freeform: Shape 7">
              <a:extLst>
                <a:ext uri="{FF2B5EF4-FFF2-40B4-BE49-F238E27FC236}">
                  <a16:creationId xmlns:a16="http://schemas.microsoft.com/office/drawing/2014/main" id="{9761BD33-D8E3-9C50-E0F7-DFE6BB9D42A4}"/>
                </a:ext>
              </a:extLst>
            </p:cNvPr>
            <p:cNvSpPr/>
            <p:nvPr/>
          </p:nvSpPr>
          <p:spPr>
            <a:xfrm>
              <a:off x="7591670" y="5360390"/>
              <a:ext cx="526198" cy="452086"/>
            </a:xfrm>
            <a:custGeom>
              <a:avLst/>
              <a:gdLst>
                <a:gd name="connsiteX0" fmla="*/ 553879 w 676275"/>
                <a:gd name="connsiteY0" fmla="*/ 254794 h 581025"/>
                <a:gd name="connsiteX1" fmla="*/ 451009 w 676275"/>
                <a:gd name="connsiteY1" fmla="*/ 342424 h 581025"/>
                <a:gd name="connsiteX2" fmla="*/ 375761 w 676275"/>
                <a:gd name="connsiteY2" fmla="*/ 469106 h 581025"/>
                <a:gd name="connsiteX3" fmla="*/ 273844 w 676275"/>
                <a:gd name="connsiteY3" fmla="*/ 561499 h 581025"/>
                <a:gd name="connsiteX4" fmla="*/ 132874 w 676275"/>
                <a:gd name="connsiteY4" fmla="*/ 569119 h 581025"/>
                <a:gd name="connsiteX5" fmla="*/ 7144 w 676275"/>
                <a:gd name="connsiteY5" fmla="*/ 383381 h 581025"/>
                <a:gd name="connsiteX6" fmla="*/ 371951 w 676275"/>
                <a:gd name="connsiteY6" fmla="*/ 7144 h 581025"/>
                <a:gd name="connsiteX7" fmla="*/ 371951 w 676275"/>
                <a:gd name="connsiteY7" fmla="*/ 7144 h 581025"/>
                <a:gd name="connsiteX8" fmla="*/ 371951 w 676275"/>
                <a:gd name="connsiteY8" fmla="*/ 7144 h 581025"/>
                <a:gd name="connsiteX9" fmla="*/ 388144 w 676275"/>
                <a:gd name="connsiteY9" fmla="*/ 13811 h 581025"/>
                <a:gd name="connsiteX10" fmla="*/ 571024 w 676275"/>
                <a:gd name="connsiteY10" fmla="*/ 127159 h 581025"/>
                <a:gd name="connsiteX11" fmla="*/ 675799 w 676275"/>
                <a:gd name="connsiteY11" fmla="*/ 287179 h 581025"/>
                <a:gd name="connsiteX12" fmla="*/ 553879 w 676275"/>
                <a:gd name="connsiteY12" fmla="*/ 254794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76275" h="581025">
                  <a:moveTo>
                    <a:pt x="553879" y="254794"/>
                  </a:moveTo>
                  <a:cubicBezTo>
                    <a:pt x="507206" y="265271"/>
                    <a:pt x="475774" y="304324"/>
                    <a:pt x="451009" y="342424"/>
                  </a:cubicBezTo>
                  <a:cubicBezTo>
                    <a:pt x="424339" y="383381"/>
                    <a:pt x="403384" y="428149"/>
                    <a:pt x="375761" y="469106"/>
                  </a:cubicBezTo>
                  <a:cubicBezTo>
                    <a:pt x="349091" y="507206"/>
                    <a:pt x="316706" y="542449"/>
                    <a:pt x="273844" y="561499"/>
                  </a:cubicBezTo>
                  <a:cubicBezTo>
                    <a:pt x="229076" y="581501"/>
                    <a:pt x="179546" y="584359"/>
                    <a:pt x="132874" y="569119"/>
                  </a:cubicBezTo>
                  <a:cubicBezTo>
                    <a:pt x="58579" y="538639"/>
                    <a:pt x="7144" y="464344"/>
                    <a:pt x="7144" y="383381"/>
                  </a:cubicBezTo>
                  <a:cubicBezTo>
                    <a:pt x="7144" y="177641"/>
                    <a:pt x="290036" y="105251"/>
                    <a:pt x="371951" y="7144"/>
                  </a:cubicBezTo>
                  <a:cubicBezTo>
                    <a:pt x="371951" y="7144"/>
                    <a:pt x="371951" y="7144"/>
                    <a:pt x="371951" y="7144"/>
                  </a:cubicBezTo>
                  <a:lnTo>
                    <a:pt x="371951" y="7144"/>
                  </a:lnTo>
                  <a:cubicBezTo>
                    <a:pt x="377666" y="9049"/>
                    <a:pt x="382429" y="11906"/>
                    <a:pt x="388144" y="13811"/>
                  </a:cubicBezTo>
                  <a:cubicBezTo>
                    <a:pt x="454819" y="41434"/>
                    <a:pt x="517684" y="78581"/>
                    <a:pt x="571024" y="127159"/>
                  </a:cubicBezTo>
                  <a:cubicBezTo>
                    <a:pt x="620554" y="172879"/>
                    <a:pt x="657701" y="226219"/>
                    <a:pt x="675799" y="287179"/>
                  </a:cubicBezTo>
                  <a:cubicBezTo>
                    <a:pt x="646271" y="255746"/>
                    <a:pt x="595789" y="244316"/>
                    <a:pt x="553879" y="254794"/>
                  </a:cubicBezTo>
                  <a:close/>
                </a:path>
              </a:pathLst>
            </a:custGeom>
            <a:solidFill>
              <a:srgbClr val="FFFFFF"/>
            </a:solidFill>
            <a:ln w="9525" cap="flat">
              <a:noFill/>
              <a:prstDash val="solid"/>
              <a:miter/>
            </a:ln>
          </p:spPr>
          <p:txBody>
            <a:bodyPr rtlCol="0" anchor="ctr"/>
            <a:lstStyle/>
            <a:p>
              <a:endParaRPr lang="en-US" sz="1800"/>
            </a:p>
          </p:txBody>
        </p:sp>
        <p:sp>
          <p:nvSpPr>
            <p:cNvPr id="20" name="Freeform: Shape 8">
              <a:extLst>
                <a:ext uri="{FF2B5EF4-FFF2-40B4-BE49-F238E27FC236}">
                  <a16:creationId xmlns:a16="http://schemas.microsoft.com/office/drawing/2014/main" id="{F0549B39-33DF-9EEB-DE1A-EEA719E68279}"/>
                </a:ext>
              </a:extLst>
            </p:cNvPr>
            <p:cNvSpPr/>
            <p:nvPr/>
          </p:nvSpPr>
          <p:spPr>
            <a:xfrm>
              <a:off x="7777693" y="5570011"/>
              <a:ext cx="355739" cy="289038"/>
            </a:xfrm>
            <a:custGeom>
              <a:avLst/>
              <a:gdLst>
                <a:gd name="connsiteX0" fmla="*/ 443389 w 457200"/>
                <a:gd name="connsiteY0" fmla="*/ 151121 h 371475"/>
                <a:gd name="connsiteX1" fmla="*/ 340519 w 457200"/>
                <a:gd name="connsiteY1" fmla="*/ 250181 h 371475"/>
                <a:gd name="connsiteX2" fmla="*/ 193834 w 457200"/>
                <a:gd name="connsiteY2" fmla="*/ 204461 h 371475"/>
                <a:gd name="connsiteX3" fmla="*/ 299561 w 457200"/>
                <a:gd name="connsiteY3" fmla="*/ 298759 h 371475"/>
                <a:gd name="connsiteX4" fmla="*/ 161449 w 457200"/>
                <a:gd name="connsiteY4" fmla="*/ 360671 h 371475"/>
                <a:gd name="connsiteX5" fmla="*/ 79534 w 457200"/>
                <a:gd name="connsiteY5" fmla="*/ 367339 h 371475"/>
                <a:gd name="connsiteX6" fmla="*/ 7144 w 457200"/>
                <a:gd name="connsiteY6" fmla="*/ 348289 h 371475"/>
                <a:gd name="connsiteX7" fmla="*/ 120491 w 457200"/>
                <a:gd name="connsiteY7" fmla="*/ 276851 h 371475"/>
                <a:gd name="connsiteX8" fmla="*/ 188119 w 457200"/>
                <a:gd name="connsiteY8" fmla="*/ 175886 h 371475"/>
                <a:gd name="connsiteX9" fmla="*/ 250031 w 457200"/>
                <a:gd name="connsiteY9" fmla="*/ 64444 h 371475"/>
                <a:gd name="connsiteX10" fmla="*/ 339566 w 457200"/>
                <a:gd name="connsiteY10" fmla="*/ 7294 h 371475"/>
                <a:gd name="connsiteX11" fmla="*/ 438626 w 457200"/>
                <a:gd name="connsiteY11" fmla="*/ 58729 h 371475"/>
                <a:gd name="connsiteX12" fmla="*/ 443389 w 457200"/>
                <a:gd name="connsiteY12" fmla="*/ 151121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7200" h="371475">
                  <a:moveTo>
                    <a:pt x="443389" y="151121"/>
                  </a:moveTo>
                  <a:cubicBezTo>
                    <a:pt x="428149" y="198746"/>
                    <a:pt x="389096" y="236846"/>
                    <a:pt x="340519" y="250181"/>
                  </a:cubicBezTo>
                  <a:cubicBezTo>
                    <a:pt x="285274" y="265421"/>
                    <a:pt x="230029" y="249229"/>
                    <a:pt x="193834" y="204461"/>
                  </a:cubicBezTo>
                  <a:cubicBezTo>
                    <a:pt x="197644" y="261611"/>
                    <a:pt x="243364" y="299711"/>
                    <a:pt x="299561" y="298759"/>
                  </a:cubicBezTo>
                  <a:cubicBezTo>
                    <a:pt x="263366" y="334954"/>
                    <a:pt x="210026" y="352099"/>
                    <a:pt x="161449" y="360671"/>
                  </a:cubicBezTo>
                  <a:cubicBezTo>
                    <a:pt x="134779" y="365434"/>
                    <a:pt x="107156" y="368291"/>
                    <a:pt x="79534" y="367339"/>
                  </a:cubicBezTo>
                  <a:cubicBezTo>
                    <a:pt x="55721" y="366386"/>
                    <a:pt x="27146" y="363529"/>
                    <a:pt x="7144" y="348289"/>
                  </a:cubicBezTo>
                  <a:cubicBezTo>
                    <a:pt x="50959" y="334954"/>
                    <a:pt x="90011" y="310189"/>
                    <a:pt x="120491" y="276851"/>
                  </a:cubicBezTo>
                  <a:cubicBezTo>
                    <a:pt x="148114" y="246371"/>
                    <a:pt x="169069" y="211129"/>
                    <a:pt x="188119" y="175886"/>
                  </a:cubicBezTo>
                  <a:cubicBezTo>
                    <a:pt x="208121" y="138739"/>
                    <a:pt x="225266" y="98734"/>
                    <a:pt x="250031" y="64444"/>
                  </a:cubicBezTo>
                  <a:cubicBezTo>
                    <a:pt x="271939" y="33964"/>
                    <a:pt x="300514" y="9199"/>
                    <a:pt x="339566" y="7294"/>
                  </a:cubicBezTo>
                  <a:cubicBezTo>
                    <a:pt x="379571" y="5389"/>
                    <a:pt x="419576" y="21581"/>
                    <a:pt x="438626" y="58729"/>
                  </a:cubicBezTo>
                  <a:cubicBezTo>
                    <a:pt x="453866" y="88256"/>
                    <a:pt x="452914" y="120641"/>
                    <a:pt x="443389" y="151121"/>
                  </a:cubicBezTo>
                  <a:close/>
                </a:path>
              </a:pathLst>
            </a:custGeom>
            <a:solidFill>
              <a:srgbClr val="FFFFFF"/>
            </a:solidFill>
            <a:ln w="9525" cap="flat">
              <a:noFill/>
              <a:prstDash val="solid"/>
              <a:miter/>
            </a:ln>
          </p:spPr>
          <p:txBody>
            <a:bodyPr rtlCol="0" anchor="ctr"/>
            <a:lstStyle/>
            <a:p>
              <a:endParaRPr lang="en-US" sz="1800"/>
            </a:p>
          </p:txBody>
        </p:sp>
      </p:grpSp>
      <p:pic>
        <p:nvPicPr>
          <p:cNvPr id="4" name="Picture 7">
            <a:hlinkClick r:id="rId3"/>
            <a:extLst>
              <a:ext uri="{FF2B5EF4-FFF2-40B4-BE49-F238E27FC236}">
                <a16:creationId xmlns:a16="http://schemas.microsoft.com/office/drawing/2014/main" id="{07109928-A368-8E6C-E810-A3BE35622419}"/>
              </a:ext>
            </a:extLst>
          </p:cNvPr>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8514289" y="5571089"/>
            <a:ext cx="333195" cy="333195"/>
          </a:xfrm>
          <a:prstGeom prst="rect">
            <a:avLst/>
          </a:prstGeom>
          <a:noFill/>
        </p:spPr>
      </p:pic>
      <p:pic>
        <p:nvPicPr>
          <p:cNvPr id="5" name="Picture 2">
            <a:hlinkClick r:id="rId5"/>
            <a:extLst>
              <a:ext uri="{FF2B5EF4-FFF2-40B4-BE49-F238E27FC236}">
                <a16:creationId xmlns:a16="http://schemas.microsoft.com/office/drawing/2014/main" id="{BC7C032C-2D1F-E483-8D4A-586900EE0BAD}"/>
              </a:ext>
            </a:extLst>
          </p:cNvPr>
          <p:cNvPicPr>
            <a:picLocks noChangeAspect="1" noChangeArrowheads="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8908326" y="5571089"/>
            <a:ext cx="333195" cy="333195"/>
          </a:xfrm>
          <a:prstGeom prst="rect">
            <a:avLst/>
          </a:prstGeom>
          <a:noFill/>
        </p:spPr>
      </p:pic>
      <p:pic>
        <p:nvPicPr>
          <p:cNvPr id="6" name="Picture 4">
            <a:hlinkClick r:id="rId7"/>
            <a:extLst>
              <a:ext uri="{FF2B5EF4-FFF2-40B4-BE49-F238E27FC236}">
                <a16:creationId xmlns:a16="http://schemas.microsoft.com/office/drawing/2014/main" id="{AEBD9D88-5872-54F3-A0E5-7F3AAA4CAE57}"/>
              </a:ext>
            </a:extLst>
          </p:cNvPr>
          <p:cNvPicPr>
            <a:picLocks noChangeAspect="1" noChangeArrowheads="1"/>
          </p:cNvPicPr>
          <p:nvPr userDrawn="1"/>
        </p:nvPicPr>
        <p:blipFill>
          <a:blip r:embed="rId8" cstate="screen">
            <a:extLst>
              <a:ext uri="{28A0092B-C50C-407E-A947-70E740481C1C}">
                <a14:useLocalDpi xmlns:a14="http://schemas.microsoft.com/office/drawing/2010/main"/>
              </a:ext>
            </a:extLst>
          </a:blip>
          <a:srcRect/>
          <a:stretch>
            <a:fillRect/>
          </a:stretch>
        </p:blipFill>
        <p:spPr bwMode="auto">
          <a:xfrm>
            <a:off x="9302363" y="5571089"/>
            <a:ext cx="333195" cy="333195"/>
          </a:xfrm>
          <a:prstGeom prst="rect">
            <a:avLst/>
          </a:prstGeom>
          <a:noFill/>
        </p:spPr>
      </p:pic>
      <p:pic>
        <p:nvPicPr>
          <p:cNvPr id="7" name="Picture 6">
            <a:hlinkClick r:id="rId9"/>
            <a:extLst>
              <a:ext uri="{FF2B5EF4-FFF2-40B4-BE49-F238E27FC236}">
                <a16:creationId xmlns:a16="http://schemas.microsoft.com/office/drawing/2014/main" id="{66271E5E-9FCA-435A-BE7E-AA314EB19797}"/>
              </a:ext>
            </a:extLst>
          </p:cNvPr>
          <p:cNvPicPr>
            <a:picLocks noChangeAspect="1" noChangeArrowheads="1"/>
          </p:cNvPicPr>
          <p:nvPr userDrawn="1"/>
        </p:nvPicPr>
        <p:blipFill>
          <a:blip r:embed="rId10" cstate="screen">
            <a:extLst>
              <a:ext uri="{28A0092B-C50C-407E-A947-70E740481C1C}">
                <a14:useLocalDpi xmlns:a14="http://schemas.microsoft.com/office/drawing/2010/main"/>
              </a:ext>
            </a:extLst>
          </a:blip>
          <a:srcRect/>
          <a:stretch>
            <a:fillRect/>
          </a:stretch>
        </p:blipFill>
        <p:spPr bwMode="auto">
          <a:xfrm>
            <a:off x="9696400" y="5571089"/>
            <a:ext cx="333195" cy="333195"/>
          </a:xfrm>
          <a:prstGeom prst="rect">
            <a:avLst/>
          </a:prstGeom>
          <a:noFill/>
        </p:spPr>
      </p:pic>
    </p:spTree>
    <p:extLst>
      <p:ext uri="{BB962C8B-B14F-4D97-AF65-F5344CB8AC3E}">
        <p14:creationId xmlns:p14="http://schemas.microsoft.com/office/powerpoint/2010/main" val="1105958292"/>
      </p:ext>
    </p:extLst>
  </p:cSld>
  <p:clrMapOvr>
    <a:masterClrMapping/>
  </p:clrMapOvr>
  <p:extLst>
    <p:ext uri="{DCECCB84-F9BA-43D5-87BE-67443E8EF086}">
      <p15:sldGuideLst xmlns:p15="http://schemas.microsoft.com/office/powerpoint/2012/main"/>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p:cSld name="Final Slide grey">
    <p:bg>
      <p:bgPr>
        <a:solidFill>
          <a:schemeClr val="bg2"/>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A46A5DB-4C4F-1F79-F6F4-3019062D13D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239381" y="3837746"/>
            <a:ext cx="8938728" cy="3477505"/>
          </a:xfrm>
          <a:prstGeom prst="rect">
            <a:avLst/>
          </a:prstGeom>
        </p:spPr>
      </p:pic>
      <p:sp>
        <p:nvSpPr>
          <p:cNvPr id="25" name="Rectangle 24">
            <a:extLst>
              <a:ext uri="{FF2B5EF4-FFF2-40B4-BE49-F238E27FC236}">
                <a16:creationId xmlns:a16="http://schemas.microsoft.com/office/drawing/2014/main" id="{771C8D6D-C61C-2819-3276-89D365F7CAE8}"/>
              </a:ext>
            </a:extLst>
          </p:cNvPr>
          <p:cNvSpPr/>
          <p:nvPr userDrawn="1"/>
        </p:nvSpPr>
        <p:spPr>
          <a:xfrm>
            <a:off x="8554179" y="6053226"/>
            <a:ext cx="3242029" cy="400110"/>
          </a:xfrm>
          <a:prstGeom prst="rect">
            <a:avLst/>
          </a:prstGeom>
        </p:spPr>
        <p:txBody>
          <a:bodyPr wrap="square" lIns="0" tIns="0" rIns="0" bIns="0" anchor="b" anchorCtr="0">
            <a:spAutoFit/>
          </a:bodyPr>
          <a:lstStyle/>
          <a:p>
            <a:pPr>
              <a:spcAft>
                <a:spcPts val="600"/>
              </a:spcAft>
            </a:pPr>
            <a:r>
              <a:rPr lang="en-US" sz="700" noProof="0">
                <a:solidFill>
                  <a:schemeClr val="tx1"/>
                </a:solidFill>
                <a:latin typeface="+mn-lt"/>
                <a:cs typeface="Arial"/>
              </a:rPr>
              <a:t>This presentation contains information that may be privileged or confidential and is the property of the Capgemini Group.</a:t>
            </a:r>
          </a:p>
          <a:p>
            <a:pPr>
              <a:spcAft>
                <a:spcPts val="600"/>
              </a:spcAft>
            </a:pPr>
            <a:r>
              <a:rPr lang="en-US" sz="700" noProof="0">
                <a:solidFill>
                  <a:schemeClr val="tx1"/>
                </a:solidFill>
                <a:latin typeface="+mn-lt"/>
                <a:cs typeface="Arial"/>
              </a:rPr>
              <a:t>Copyright © 2024 Capgemini. All rights reserved.</a:t>
            </a:r>
          </a:p>
        </p:txBody>
      </p:sp>
      <p:pic>
        <p:nvPicPr>
          <p:cNvPr id="26" name="Picture 7">
            <a:hlinkClick r:id="rId3"/>
            <a:extLst>
              <a:ext uri="{FF2B5EF4-FFF2-40B4-BE49-F238E27FC236}">
                <a16:creationId xmlns:a16="http://schemas.microsoft.com/office/drawing/2014/main" id="{23996BED-DA79-7795-E8CC-89B8B4F54B9E}"/>
              </a:ext>
            </a:extLst>
          </p:cNvPr>
          <p:cNvPicPr>
            <a:picLocks noChangeAspect="1" noChangeArrowheads="1"/>
          </p:cNvPicPr>
          <p:nvPr userDrawn="1"/>
        </p:nvPicPr>
        <p:blipFill>
          <a:blip r:embed="rId4" cstate="screen">
            <a:duotone>
              <a:prstClr val="black"/>
              <a:schemeClr val="accent4">
                <a:tint val="45000"/>
                <a:satMod val="400000"/>
              </a:schemeClr>
            </a:duotone>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rcRect/>
          <a:stretch>
            <a:fillRect/>
          </a:stretch>
        </p:blipFill>
        <p:spPr bwMode="auto">
          <a:xfrm>
            <a:off x="8522933" y="5569299"/>
            <a:ext cx="333195" cy="333195"/>
          </a:xfrm>
          <a:prstGeom prst="rect">
            <a:avLst/>
          </a:prstGeom>
          <a:noFill/>
        </p:spPr>
      </p:pic>
      <p:pic>
        <p:nvPicPr>
          <p:cNvPr id="27" name="Picture 2">
            <a:hlinkClick r:id="rId6"/>
            <a:extLst>
              <a:ext uri="{FF2B5EF4-FFF2-40B4-BE49-F238E27FC236}">
                <a16:creationId xmlns:a16="http://schemas.microsoft.com/office/drawing/2014/main" id="{41F22088-9EDE-E75E-205B-071BC64768AD}"/>
              </a:ext>
            </a:extLst>
          </p:cNvPr>
          <p:cNvPicPr>
            <a:picLocks noChangeAspect="1" noChangeArrowheads="1"/>
          </p:cNvPicPr>
          <p:nvPr userDrawn="1"/>
        </p:nvPicPr>
        <p:blipFill>
          <a:blip r:embed="rId7" cstate="screen">
            <a:duotone>
              <a:prstClr val="black"/>
              <a:schemeClr val="accent4">
                <a:tint val="45000"/>
                <a:satMod val="400000"/>
              </a:schemeClr>
            </a:duotone>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a:ext>
            </a:extLst>
          </a:blip>
          <a:srcRect/>
          <a:stretch>
            <a:fillRect/>
          </a:stretch>
        </p:blipFill>
        <p:spPr bwMode="auto">
          <a:xfrm>
            <a:off x="8914089" y="5569299"/>
            <a:ext cx="333195" cy="333195"/>
          </a:xfrm>
          <a:prstGeom prst="rect">
            <a:avLst/>
          </a:prstGeom>
          <a:noFill/>
        </p:spPr>
      </p:pic>
      <p:pic>
        <p:nvPicPr>
          <p:cNvPr id="28" name="Picture 4">
            <a:hlinkClick r:id="rId9"/>
            <a:extLst>
              <a:ext uri="{FF2B5EF4-FFF2-40B4-BE49-F238E27FC236}">
                <a16:creationId xmlns:a16="http://schemas.microsoft.com/office/drawing/2014/main" id="{4B0CCAD4-0758-D6B9-EFF6-02B94D32DE46}"/>
              </a:ext>
            </a:extLst>
          </p:cNvPr>
          <p:cNvPicPr>
            <a:picLocks noChangeAspect="1" noChangeArrowheads="1"/>
          </p:cNvPicPr>
          <p:nvPr userDrawn="1"/>
        </p:nvPicPr>
        <p:blipFill>
          <a:blip r:embed="rId10" cstate="screen">
            <a:duotone>
              <a:prstClr val="black"/>
              <a:schemeClr val="accent4">
                <a:tint val="45000"/>
                <a:satMod val="400000"/>
              </a:schemeClr>
            </a:duotone>
            <a:extLst>
              <a:ext uri="{BEBA8EAE-BF5A-486C-A8C5-ECC9F3942E4B}">
                <a14:imgProps xmlns:a14="http://schemas.microsoft.com/office/drawing/2010/main">
                  <a14:imgLayer r:embed="rId11">
                    <a14:imgEffect>
                      <a14:brightnessContrast bright="-100000"/>
                    </a14:imgEffect>
                  </a14:imgLayer>
                </a14:imgProps>
              </a:ext>
              <a:ext uri="{28A0092B-C50C-407E-A947-70E740481C1C}">
                <a14:useLocalDpi xmlns:a14="http://schemas.microsoft.com/office/drawing/2010/main"/>
              </a:ext>
            </a:extLst>
          </a:blip>
          <a:srcRect/>
          <a:stretch>
            <a:fillRect/>
          </a:stretch>
        </p:blipFill>
        <p:spPr bwMode="auto">
          <a:xfrm>
            <a:off x="9305245" y="5569299"/>
            <a:ext cx="333195" cy="333195"/>
          </a:xfrm>
          <a:prstGeom prst="rect">
            <a:avLst/>
          </a:prstGeom>
          <a:noFill/>
        </p:spPr>
      </p:pic>
      <p:pic>
        <p:nvPicPr>
          <p:cNvPr id="30" name="Picture 6">
            <a:hlinkClick r:id="rId12"/>
            <a:extLst>
              <a:ext uri="{FF2B5EF4-FFF2-40B4-BE49-F238E27FC236}">
                <a16:creationId xmlns:a16="http://schemas.microsoft.com/office/drawing/2014/main" id="{97D8A9F7-9109-48D0-0781-197117BF809D}"/>
              </a:ext>
            </a:extLst>
          </p:cNvPr>
          <p:cNvPicPr>
            <a:picLocks noChangeAspect="1" noChangeArrowheads="1"/>
          </p:cNvPicPr>
          <p:nvPr userDrawn="1"/>
        </p:nvPicPr>
        <p:blipFill>
          <a:blip r:embed="rId13" cstate="screen">
            <a:duotone>
              <a:prstClr val="black"/>
              <a:schemeClr val="accent4">
                <a:tint val="45000"/>
                <a:satMod val="400000"/>
              </a:schemeClr>
            </a:duotone>
            <a:extLst>
              <a:ext uri="{BEBA8EAE-BF5A-486C-A8C5-ECC9F3942E4B}">
                <a14:imgProps xmlns:a14="http://schemas.microsoft.com/office/drawing/2010/main">
                  <a14:imgLayer r:embed="rId14">
                    <a14:imgEffect>
                      <a14:brightnessContrast bright="-100000"/>
                    </a14:imgEffect>
                  </a14:imgLayer>
                </a14:imgProps>
              </a:ext>
              <a:ext uri="{28A0092B-C50C-407E-A947-70E740481C1C}">
                <a14:useLocalDpi xmlns:a14="http://schemas.microsoft.com/office/drawing/2010/main"/>
              </a:ext>
            </a:extLst>
          </a:blip>
          <a:srcRect/>
          <a:stretch>
            <a:fillRect/>
          </a:stretch>
        </p:blipFill>
        <p:spPr bwMode="auto">
          <a:xfrm>
            <a:off x="9696400" y="5569299"/>
            <a:ext cx="333195" cy="333195"/>
          </a:xfrm>
          <a:prstGeom prst="rect">
            <a:avLst/>
          </a:prstGeom>
          <a:noFill/>
        </p:spPr>
      </p:pic>
      <p:grpSp>
        <p:nvGrpSpPr>
          <p:cNvPr id="2" name="Group 1">
            <a:extLst>
              <a:ext uri="{FF2B5EF4-FFF2-40B4-BE49-F238E27FC236}">
                <a16:creationId xmlns:a16="http://schemas.microsoft.com/office/drawing/2014/main" id="{FE4C124A-1677-5379-4F1F-D80E084B6A07}"/>
              </a:ext>
            </a:extLst>
          </p:cNvPr>
          <p:cNvGrpSpPr>
            <a:grpSpLocks noChangeAspect="1"/>
          </p:cNvGrpSpPr>
          <p:nvPr userDrawn="1"/>
        </p:nvGrpSpPr>
        <p:grpSpPr>
          <a:xfrm>
            <a:off x="443236" y="6021288"/>
            <a:ext cx="1872000" cy="420870"/>
            <a:chOff x="5095385" y="4090756"/>
            <a:chExt cx="3033729" cy="682053"/>
          </a:xfrm>
        </p:grpSpPr>
        <p:sp>
          <p:nvSpPr>
            <p:cNvPr id="3" name="Freeform: Shape 2">
              <a:extLst>
                <a:ext uri="{FF2B5EF4-FFF2-40B4-BE49-F238E27FC236}">
                  <a16:creationId xmlns:a16="http://schemas.microsoft.com/office/drawing/2014/main" id="{17CD1832-464E-8F19-D1FF-C26D2A4008C4}"/>
                </a:ext>
              </a:extLst>
            </p:cNvPr>
            <p:cNvSpPr/>
            <p:nvPr/>
          </p:nvSpPr>
          <p:spPr>
            <a:xfrm>
              <a:off x="7769592" y="4296409"/>
              <a:ext cx="355081" cy="288503"/>
            </a:xfrm>
            <a:custGeom>
              <a:avLst/>
              <a:gdLst>
                <a:gd name="connsiteX0" fmla="*/ 304324 w 457200"/>
                <a:gd name="connsiteY0" fmla="*/ 261461 h 371475"/>
                <a:gd name="connsiteX1" fmla="*/ 456724 w 457200"/>
                <a:gd name="connsiteY1" fmla="*/ 110014 h 371475"/>
                <a:gd name="connsiteX2" fmla="*/ 344329 w 457200"/>
                <a:gd name="connsiteY2" fmla="*/ 7144 h 371475"/>
                <a:gd name="connsiteX3" fmla="*/ 125254 w 457200"/>
                <a:gd name="connsiteY3" fmla="*/ 241459 h 371475"/>
                <a:gd name="connsiteX4" fmla="*/ 7144 w 457200"/>
                <a:gd name="connsiteY4" fmla="*/ 348139 h 371475"/>
                <a:gd name="connsiteX5" fmla="*/ 96679 w 457200"/>
                <a:gd name="connsiteY5" fmla="*/ 372904 h 371475"/>
                <a:gd name="connsiteX6" fmla="*/ 306229 w 457200"/>
                <a:gd name="connsiteY6" fmla="*/ 304324 h 371475"/>
                <a:gd name="connsiteX7" fmla="*/ 200501 w 457200"/>
                <a:gd name="connsiteY7" fmla="*/ 210026 h 371475"/>
                <a:gd name="connsiteX8" fmla="*/ 304324 w 457200"/>
                <a:gd name="connsiteY8" fmla="*/ 261461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7200" h="371475">
                  <a:moveTo>
                    <a:pt x="304324" y="261461"/>
                  </a:moveTo>
                  <a:cubicBezTo>
                    <a:pt x="390049" y="261461"/>
                    <a:pt x="455771" y="191929"/>
                    <a:pt x="456724" y="110014"/>
                  </a:cubicBezTo>
                  <a:cubicBezTo>
                    <a:pt x="451009" y="73819"/>
                    <a:pt x="438626" y="7144"/>
                    <a:pt x="344329" y="7144"/>
                  </a:cubicBezTo>
                  <a:cubicBezTo>
                    <a:pt x="242411" y="7144"/>
                    <a:pt x="208121" y="150019"/>
                    <a:pt x="125254" y="241459"/>
                  </a:cubicBezTo>
                  <a:cubicBezTo>
                    <a:pt x="118586" y="293846"/>
                    <a:pt x="69056" y="340519"/>
                    <a:pt x="7144" y="348139"/>
                  </a:cubicBezTo>
                  <a:cubicBezTo>
                    <a:pt x="22384" y="364331"/>
                    <a:pt x="55721" y="372904"/>
                    <a:pt x="96679" y="372904"/>
                  </a:cubicBezTo>
                  <a:cubicBezTo>
                    <a:pt x="170021" y="372904"/>
                    <a:pt x="259556" y="350996"/>
                    <a:pt x="306229" y="304324"/>
                  </a:cubicBezTo>
                  <a:cubicBezTo>
                    <a:pt x="244316" y="305276"/>
                    <a:pt x="204311" y="265271"/>
                    <a:pt x="200501" y="210026"/>
                  </a:cubicBezTo>
                  <a:cubicBezTo>
                    <a:pt x="230029" y="247174"/>
                    <a:pt x="264319" y="261461"/>
                    <a:pt x="304324" y="261461"/>
                  </a:cubicBezTo>
                  <a:close/>
                </a:path>
              </a:pathLst>
            </a:custGeom>
            <a:solidFill>
              <a:srgbClr val="17ABDB"/>
            </a:solidFill>
            <a:ln w="9525" cap="flat">
              <a:noFill/>
              <a:prstDash val="solid"/>
              <a:miter/>
            </a:ln>
          </p:spPr>
          <p:txBody>
            <a:bodyPr rtlCol="0" anchor="ctr"/>
            <a:lstStyle/>
            <a:p>
              <a:endParaRPr lang="en-US" sz="1800"/>
            </a:p>
          </p:txBody>
        </p:sp>
        <p:sp>
          <p:nvSpPr>
            <p:cNvPr id="4" name="Freeform: Shape 3">
              <a:extLst>
                <a:ext uri="{FF2B5EF4-FFF2-40B4-BE49-F238E27FC236}">
                  <a16:creationId xmlns:a16="http://schemas.microsoft.com/office/drawing/2014/main" id="{A27580D5-10C4-1378-1B16-22D2C6577A53}"/>
                </a:ext>
              </a:extLst>
            </p:cNvPr>
            <p:cNvSpPr/>
            <p:nvPr/>
          </p:nvSpPr>
          <p:spPr>
            <a:xfrm>
              <a:off x="5095385" y="4099634"/>
              <a:ext cx="2463378" cy="673175"/>
            </a:xfrm>
            <a:custGeom>
              <a:avLst/>
              <a:gdLst>
                <a:gd name="connsiteX0" fmla="*/ 3092291 w 3171825"/>
                <a:gd name="connsiteY0" fmla="*/ 287179 h 866775"/>
                <a:gd name="connsiteX1" fmla="*/ 3059907 w 3171825"/>
                <a:gd name="connsiteY1" fmla="*/ 211931 h 866775"/>
                <a:gd name="connsiteX2" fmla="*/ 3027521 w 3171825"/>
                <a:gd name="connsiteY2" fmla="*/ 218599 h 866775"/>
                <a:gd name="connsiteX3" fmla="*/ 2960846 w 3171825"/>
                <a:gd name="connsiteY3" fmla="*/ 507206 h 866775"/>
                <a:gd name="connsiteX4" fmla="*/ 2816066 w 3171825"/>
                <a:gd name="connsiteY4" fmla="*/ 178594 h 866775"/>
                <a:gd name="connsiteX5" fmla="*/ 2679859 w 3171825"/>
                <a:gd name="connsiteY5" fmla="*/ 440531 h 866775"/>
                <a:gd name="connsiteX6" fmla="*/ 2670334 w 3171825"/>
                <a:gd name="connsiteY6" fmla="*/ 319564 h 866775"/>
                <a:gd name="connsiteX7" fmla="*/ 2677001 w 3171825"/>
                <a:gd name="connsiteY7" fmla="*/ 254794 h 866775"/>
                <a:gd name="connsiteX8" fmla="*/ 2611279 w 3171825"/>
                <a:gd name="connsiteY8" fmla="*/ 209074 h 866775"/>
                <a:gd name="connsiteX9" fmla="*/ 2533174 w 3171825"/>
                <a:gd name="connsiteY9" fmla="*/ 510064 h 866775"/>
                <a:gd name="connsiteX10" fmla="*/ 2470309 w 3171825"/>
                <a:gd name="connsiteY10" fmla="*/ 292894 h 866775"/>
                <a:gd name="connsiteX11" fmla="*/ 2405539 w 3171825"/>
                <a:gd name="connsiteY11" fmla="*/ 208121 h 866775"/>
                <a:gd name="connsiteX12" fmla="*/ 2325529 w 3171825"/>
                <a:gd name="connsiteY12" fmla="*/ 494824 h 866775"/>
                <a:gd name="connsiteX13" fmla="*/ 2206466 w 3171825"/>
                <a:gd name="connsiteY13" fmla="*/ 211931 h 866775"/>
                <a:gd name="connsiteX14" fmla="*/ 2087404 w 3171825"/>
                <a:gd name="connsiteY14" fmla="*/ 479584 h 866775"/>
                <a:gd name="connsiteX15" fmla="*/ 1983581 w 3171825"/>
                <a:gd name="connsiteY15" fmla="*/ 178594 h 866775"/>
                <a:gd name="connsiteX16" fmla="*/ 1877854 w 3171825"/>
                <a:gd name="connsiteY16" fmla="*/ 391954 h 866775"/>
                <a:gd name="connsiteX17" fmla="*/ 1867376 w 3171825"/>
                <a:gd name="connsiteY17" fmla="*/ 390049 h 866775"/>
                <a:gd name="connsiteX18" fmla="*/ 1866424 w 3171825"/>
                <a:gd name="connsiteY18" fmla="*/ 327184 h 866775"/>
                <a:gd name="connsiteX19" fmla="*/ 1807369 w 3171825"/>
                <a:gd name="connsiteY19" fmla="*/ 202406 h 866775"/>
                <a:gd name="connsiteX20" fmla="*/ 1654969 w 3171825"/>
                <a:gd name="connsiteY20" fmla="*/ 512921 h 866775"/>
                <a:gd name="connsiteX21" fmla="*/ 1592104 w 3171825"/>
                <a:gd name="connsiteY21" fmla="*/ 483394 h 866775"/>
                <a:gd name="connsiteX22" fmla="*/ 1719739 w 3171825"/>
                <a:gd name="connsiteY22" fmla="*/ 306229 h 866775"/>
                <a:gd name="connsiteX23" fmla="*/ 1619726 w 3171825"/>
                <a:gd name="connsiteY23" fmla="*/ 202406 h 866775"/>
                <a:gd name="connsiteX24" fmla="*/ 1483519 w 3171825"/>
                <a:gd name="connsiteY24" fmla="*/ 369094 h 866775"/>
                <a:gd name="connsiteX25" fmla="*/ 1503521 w 3171825"/>
                <a:gd name="connsiteY25" fmla="*/ 473869 h 866775"/>
                <a:gd name="connsiteX26" fmla="*/ 1418749 w 3171825"/>
                <a:gd name="connsiteY26" fmla="*/ 512921 h 866775"/>
                <a:gd name="connsiteX27" fmla="*/ 1400651 w 3171825"/>
                <a:gd name="connsiteY27" fmla="*/ 274796 h 866775"/>
                <a:gd name="connsiteX28" fmla="*/ 1336834 w 3171825"/>
                <a:gd name="connsiteY28" fmla="*/ 326231 h 866775"/>
                <a:gd name="connsiteX29" fmla="*/ 1262539 w 3171825"/>
                <a:gd name="connsiteY29" fmla="*/ 479584 h 866775"/>
                <a:gd name="connsiteX30" fmla="*/ 1223486 w 3171825"/>
                <a:gd name="connsiteY30" fmla="*/ 421481 h 866775"/>
                <a:gd name="connsiteX31" fmla="*/ 1402556 w 3171825"/>
                <a:gd name="connsiteY31" fmla="*/ 250031 h 866775"/>
                <a:gd name="connsiteX32" fmla="*/ 1343501 w 3171825"/>
                <a:gd name="connsiteY32" fmla="*/ 192881 h 866775"/>
                <a:gd name="connsiteX33" fmla="*/ 1181576 w 3171825"/>
                <a:gd name="connsiteY33" fmla="*/ 290989 h 866775"/>
                <a:gd name="connsiteX34" fmla="*/ 1086326 w 3171825"/>
                <a:gd name="connsiteY34" fmla="*/ 385286 h 866775"/>
                <a:gd name="connsiteX35" fmla="*/ 1088231 w 3171825"/>
                <a:gd name="connsiteY35" fmla="*/ 358616 h 866775"/>
                <a:gd name="connsiteX36" fmla="*/ 974884 w 3171825"/>
                <a:gd name="connsiteY36" fmla="*/ 204311 h 866775"/>
                <a:gd name="connsiteX37" fmla="*/ 883444 w 3171825"/>
                <a:gd name="connsiteY37" fmla="*/ 273844 h 866775"/>
                <a:gd name="connsiteX38" fmla="*/ 846296 w 3171825"/>
                <a:gd name="connsiteY38" fmla="*/ 213836 h 866775"/>
                <a:gd name="connsiteX39" fmla="*/ 805339 w 3171825"/>
                <a:gd name="connsiteY39" fmla="*/ 224314 h 866775"/>
                <a:gd name="connsiteX40" fmla="*/ 814864 w 3171825"/>
                <a:gd name="connsiteY40" fmla="*/ 334804 h 866775"/>
                <a:gd name="connsiteX41" fmla="*/ 742474 w 3171825"/>
                <a:gd name="connsiteY41" fmla="*/ 520541 h 866775"/>
                <a:gd name="connsiteX42" fmla="*/ 691991 w 3171825"/>
                <a:gd name="connsiteY42" fmla="*/ 309086 h 866775"/>
                <a:gd name="connsiteX43" fmla="*/ 671989 w 3171825"/>
                <a:gd name="connsiteY43" fmla="*/ 305276 h 866775"/>
                <a:gd name="connsiteX44" fmla="*/ 621506 w 3171825"/>
                <a:gd name="connsiteY44" fmla="*/ 399574 h 866775"/>
                <a:gd name="connsiteX45" fmla="*/ 539591 w 3171825"/>
                <a:gd name="connsiteY45" fmla="*/ 512921 h 866775"/>
                <a:gd name="connsiteX46" fmla="*/ 495776 w 3171825"/>
                <a:gd name="connsiteY46" fmla="*/ 443389 h 866775"/>
                <a:gd name="connsiteX47" fmla="*/ 685324 w 3171825"/>
                <a:gd name="connsiteY47" fmla="*/ 278606 h 866775"/>
                <a:gd name="connsiteX48" fmla="*/ 627221 w 3171825"/>
                <a:gd name="connsiteY48" fmla="*/ 214789 h 866775"/>
                <a:gd name="connsiteX49" fmla="*/ 437674 w 3171825"/>
                <a:gd name="connsiteY49" fmla="*/ 355759 h 866775"/>
                <a:gd name="connsiteX50" fmla="*/ 237649 w 3171825"/>
                <a:gd name="connsiteY50" fmla="*/ 529114 h 866775"/>
                <a:gd name="connsiteX51" fmla="*/ 97631 w 3171825"/>
                <a:gd name="connsiteY51" fmla="*/ 313849 h 866775"/>
                <a:gd name="connsiteX52" fmla="*/ 261461 w 3171825"/>
                <a:gd name="connsiteY52" fmla="*/ 69056 h 866775"/>
                <a:gd name="connsiteX53" fmla="*/ 329089 w 3171825"/>
                <a:gd name="connsiteY53" fmla="*/ 181451 h 866775"/>
                <a:gd name="connsiteX54" fmla="*/ 410051 w 3171825"/>
                <a:gd name="connsiteY54" fmla="*/ 121444 h 866775"/>
                <a:gd name="connsiteX55" fmla="*/ 265271 w 3171825"/>
                <a:gd name="connsiteY55" fmla="*/ 7144 h 866775"/>
                <a:gd name="connsiteX56" fmla="*/ 7144 w 3171825"/>
                <a:gd name="connsiteY56" fmla="*/ 324326 h 866775"/>
                <a:gd name="connsiteX57" fmla="*/ 220504 w 3171825"/>
                <a:gd name="connsiteY57" fmla="*/ 601504 h 866775"/>
                <a:gd name="connsiteX58" fmla="*/ 425291 w 3171825"/>
                <a:gd name="connsiteY58" fmla="*/ 472916 h 866775"/>
                <a:gd name="connsiteX59" fmla="*/ 525304 w 3171825"/>
                <a:gd name="connsiteY59" fmla="*/ 576739 h 866775"/>
                <a:gd name="connsiteX60" fmla="*/ 646271 w 3171825"/>
                <a:gd name="connsiteY60" fmla="*/ 485299 h 866775"/>
                <a:gd name="connsiteX61" fmla="*/ 734854 w 3171825"/>
                <a:gd name="connsiteY61" fmla="*/ 576739 h 866775"/>
                <a:gd name="connsiteX62" fmla="*/ 812959 w 3171825"/>
                <a:gd name="connsiteY62" fmla="*/ 532924 h 866775"/>
                <a:gd name="connsiteX63" fmla="*/ 904399 w 3171825"/>
                <a:gd name="connsiteY63" fmla="*/ 810101 h 866775"/>
                <a:gd name="connsiteX64" fmla="*/ 882491 w 3171825"/>
                <a:gd name="connsiteY64" fmla="*/ 577691 h 866775"/>
                <a:gd name="connsiteX65" fmla="*/ 969169 w 3171825"/>
                <a:gd name="connsiteY65" fmla="*/ 267176 h 866775"/>
                <a:gd name="connsiteX66" fmla="*/ 1015841 w 3171825"/>
                <a:gd name="connsiteY66" fmla="*/ 359569 h 866775"/>
                <a:gd name="connsiteX67" fmla="*/ 1007269 w 3171825"/>
                <a:gd name="connsiteY67" fmla="*/ 440531 h 866775"/>
                <a:gd name="connsiteX68" fmla="*/ 900589 w 3171825"/>
                <a:gd name="connsiteY68" fmla="*/ 545306 h 866775"/>
                <a:gd name="connsiteX69" fmla="*/ 941546 w 3171825"/>
                <a:gd name="connsiteY69" fmla="*/ 577691 h 866775"/>
                <a:gd name="connsiteX70" fmla="*/ 1072039 w 3171825"/>
                <a:gd name="connsiteY70" fmla="*/ 449104 h 866775"/>
                <a:gd name="connsiteX71" fmla="*/ 1150144 w 3171825"/>
                <a:gd name="connsiteY71" fmla="*/ 390049 h 866775"/>
                <a:gd name="connsiteX72" fmla="*/ 1149191 w 3171825"/>
                <a:gd name="connsiteY72" fmla="*/ 415766 h 866775"/>
                <a:gd name="connsiteX73" fmla="*/ 1244441 w 3171825"/>
                <a:gd name="connsiteY73" fmla="*/ 550069 h 866775"/>
                <a:gd name="connsiteX74" fmla="*/ 1349216 w 3171825"/>
                <a:gd name="connsiteY74" fmla="*/ 469106 h 866775"/>
                <a:gd name="connsiteX75" fmla="*/ 1352074 w 3171825"/>
                <a:gd name="connsiteY75" fmla="*/ 547211 h 866775"/>
                <a:gd name="connsiteX76" fmla="*/ 1155859 w 3171825"/>
                <a:gd name="connsiteY76" fmla="*/ 754856 h 866775"/>
                <a:gd name="connsiteX77" fmla="*/ 1259681 w 3171825"/>
                <a:gd name="connsiteY77" fmla="*/ 864394 h 866775"/>
                <a:gd name="connsiteX78" fmla="*/ 1419701 w 3171825"/>
                <a:gd name="connsiteY78" fmla="*/ 569119 h 866775"/>
                <a:gd name="connsiteX79" fmla="*/ 1529239 w 3171825"/>
                <a:gd name="connsiteY79" fmla="*/ 518636 h 866775"/>
                <a:gd name="connsiteX80" fmla="*/ 1640681 w 3171825"/>
                <a:gd name="connsiteY80" fmla="*/ 576739 h 866775"/>
                <a:gd name="connsiteX81" fmla="*/ 1813084 w 3171825"/>
                <a:gd name="connsiteY81" fmla="*/ 459581 h 866775"/>
                <a:gd name="connsiteX82" fmla="*/ 1868329 w 3171825"/>
                <a:gd name="connsiteY82" fmla="*/ 576739 h 866775"/>
                <a:gd name="connsiteX83" fmla="*/ 1980724 w 3171825"/>
                <a:gd name="connsiteY83" fmla="*/ 273844 h 866775"/>
                <a:gd name="connsiteX84" fmla="*/ 2074069 w 3171825"/>
                <a:gd name="connsiteY84" fmla="*/ 601504 h 866775"/>
                <a:gd name="connsiteX85" fmla="*/ 2198846 w 3171825"/>
                <a:gd name="connsiteY85" fmla="*/ 312896 h 866775"/>
                <a:gd name="connsiteX86" fmla="*/ 2307432 w 3171825"/>
                <a:gd name="connsiteY86" fmla="*/ 576739 h 866775"/>
                <a:gd name="connsiteX87" fmla="*/ 2412207 w 3171825"/>
                <a:gd name="connsiteY87" fmla="*/ 428149 h 866775"/>
                <a:gd name="connsiteX88" fmla="*/ 2521744 w 3171825"/>
                <a:gd name="connsiteY88" fmla="*/ 576739 h 866775"/>
                <a:gd name="connsiteX89" fmla="*/ 2618899 w 3171825"/>
                <a:gd name="connsiteY89" fmla="*/ 486251 h 866775"/>
                <a:gd name="connsiteX90" fmla="*/ 2670334 w 3171825"/>
                <a:gd name="connsiteY90" fmla="*/ 576739 h 866775"/>
                <a:gd name="connsiteX91" fmla="*/ 2803684 w 3171825"/>
                <a:gd name="connsiteY91" fmla="*/ 274796 h 866775"/>
                <a:gd name="connsiteX92" fmla="*/ 2947511 w 3171825"/>
                <a:gd name="connsiteY92" fmla="*/ 576739 h 866775"/>
                <a:gd name="connsiteX93" fmla="*/ 3040857 w 3171825"/>
                <a:gd name="connsiteY93" fmla="*/ 474821 h 866775"/>
                <a:gd name="connsiteX94" fmla="*/ 3121819 w 3171825"/>
                <a:gd name="connsiteY94" fmla="*/ 576739 h 866775"/>
                <a:gd name="connsiteX95" fmla="*/ 3169444 w 3171825"/>
                <a:gd name="connsiteY95" fmla="*/ 550069 h 866775"/>
                <a:gd name="connsiteX96" fmla="*/ 3092291 w 3171825"/>
                <a:gd name="connsiteY96" fmla="*/ 287179 h 866775"/>
                <a:gd name="connsiteX97" fmla="*/ 1267301 w 3171825"/>
                <a:gd name="connsiteY97" fmla="*/ 806291 h 866775"/>
                <a:gd name="connsiteX98" fmla="*/ 1226344 w 3171825"/>
                <a:gd name="connsiteY98" fmla="*/ 751999 h 866775"/>
                <a:gd name="connsiteX99" fmla="*/ 1353026 w 3171825"/>
                <a:gd name="connsiteY99" fmla="*/ 597694 h 866775"/>
                <a:gd name="connsiteX100" fmla="*/ 1267301 w 3171825"/>
                <a:gd name="connsiteY100" fmla="*/ 806291 h 866775"/>
                <a:gd name="connsiteX101" fmla="*/ 1614964 w 3171825"/>
                <a:gd name="connsiteY101" fmla="*/ 257651 h 866775"/>
                <a:gd name="connsiteX102" fmla="*/ 1653064 w 3171825"/>
                <a:gd name="connsiteY102" fmla="*/ 315754 h 866775"/>
                <a:gd name="connsiteX103" fmla="*/ 1569244 w 3171825"/>
                <a:gd name="connsiteY103" fmla="*/ 438626 h 866775"/>
                <a:gd name="connsiteX104" fmla="*/ 1614964 w 3171825"/>
                <a:gd name="connsiteY104" fmla="*/ 257651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171825" h="866775">
                  <a:moveTo>
                    <a:pt x="3092291" y="287179"/>
                  </a:moveTo>
                  <a:cubicBezTo>
                    <a:pt x="3092291" y="241459"/>
                    <a:pt x="3089434" y="211931"/>
                    <a:pt x="3059907" y="211931"/>
                  </a:cubicBezTo>
                  <a:cubicBezTo>
                    <a:pt x="3046571" y="211931"/>
                    <a:pt x="3039904" y="214789"/>
                    <a:pt x="3027521" y="218599"/>
                  </a:cubicBezTo>
                  <a:cubicBezTo>
                    <a:pt x="3037999" y="371951"/>
                    <a:pt x="3003709" y="507206"/>
                    <a:pt x="2960846" y="507206"/>
                  </a:cubicBezTo>
                  <a:cubicBezTo>
                    <a:pt x="2905601" y="507206"/>
                    <a:pt x="2933224" y="178594"/>
                    <a:pt x="2816066" y="178594"/>
                  </a:cubicBezTo>
                  <a:cubicBezTo>
                    <a:pt x="2707482" y="178594"/>
                    <a:pt x="2692241" y="440531"/>
                    <a:pt x="2679859" y="440531"/>
                  </a:cubicBezTo>
                  <a:cubicBezTo>
                    <a:pt x="2671286" y="440531"/>
                    <a:pt x="2670334" y="371951"/>
                    <a:pt x="2670334" y="319564"/>
                  </a:cubicBezTo>
                  <a:cubicBezTo>
                    <a:pt x="2675096" y="294799"/>
                    <a:pt x="2677001" y="271939"/>
                    <a:pt x="2677001" y="254794"/>
                  </a:cubicBezTo>
                  <a:cubicBezTo>
                    <a:pt x="2677001" y="230029"/>
                    <a:pt x="2667476" y="188119"/>
                    <a:pt x="2611279" y="209074"/>
                  </a:cubicBezTo>
                  <a:cubicBezTo>
                    <a:pt x="2613184" y="396716"/>
                    <a:pt x="2576036" y="510064"/>
                    <a:pt x="2533174" y="510064"/>
                  </a:cubicBezTo>
                  <a:cubicBezTo>
                    <a:pt x="2471261" y="510064"/>
                    <a:pt x="2470309" y="340519"/>
                    <a:pt x="2470309" y="292894"/>
                  </a:cubicBezTo>
                  <a:cubicBezTo>
                    <a:pt x="2470309" y="247174"/>
                    <a:pt x="2473166" y="186214"/>
                    <a:pt x="2405539" y="208121"/>
                  </a:cubicBezTo>
                  <a:cubicBezTo>
                    <a:pt x="2395061" y="371951"/>
                    <a:pt x="2352199" y="494824"/>
                    <a:pt x="2325529" y="494824"/>
                  </a:cubicBezTo>
                  <a:cubicBezTo>
                    <a:pt x="2285524" y="494824"/>
                    <a:pt x="2293144" y="211931"/>
                    <a:pt x="2206466" y="211931"/>
                  </a:cubicBezTo>
                  <a:cubicBezTo>
                    <a:pt x="2128361" y="211931"/>
                    <a:pt x="2103596" y="479584"/>
                    <a:pt x="2087404" y="479584"/>
                  </a:cubicBezTo>
                  <a:cubicBezTo>
                    <a:pt x="2057876" y="479584"/>
                    <a:pt x="2096929" y="178594"/>
                    <a:pt x="1983581" y="178594"/>
                  </a:cubicBezTo>
                  <a:cubicBezTo>
                    <a:pt x="1924526" y="178594"/>
                    <a:pt x="1900714" y="279559"/>
                    <a:pt x="1877854" y="391954"/>
                  </a:cubicBezTo>
                  <a:cubicBezTo>
                    <a:pt x="1873091" y="413861"/>
                    <a:pt x="1868329" y="414814"/>
                    <a:pt x="1867376" y="390049"/>
                  </a:cubicBezTo>
                  <a:cubicBezTo>
                    <a:pt x="1866424" y="370046"/>
                    <a:pt x="1866424" y="347186"/>
                    <a:pt x="1866424" y="327184"/>
                  </a:cubicBezTo>
                  <a:cubicBezTo>
                    <a:pt x="1894999" y="213836"/>
                    <a:pt x="1859756" y="171926"/>
                    <a:pt x="1807369" y="202406"/>
                  </a:cubicBezTo>
                  <a:cubicBezTo>
                    <a:pt x="1824514" y="411004"/>
                    <a:pt x="1728311" y="512921"/>
                    <a:pt x="1654969" y="512921"/>
                  </a:cubicBezTo>
                  <a:cubicBezTo>
                    <a:pt x="1628299" y="512921"/>
                    <a:pt x="1607344" y="501491"/>
                    <a:pt x="1592104" y="483394"/>
                  </a:cubicBezTo>
                  <a:cubicBezTo>
                    <a:pt x="1680686" y="429101"/>
                    <a:pt x="1719739" y="367189"/>
                    <a:pt x="1719739" y="306229"/>
                  </a:cubicBezTo>
                  <a:cubicBezTo>
                    <a:pt x="1719739" y="240506"/>
                    <a:pt x="1681639" y="202406"/>
                    <a:pt x="1619726" y="202406"/>
                  </a:cubicBezTo>
                  <a:cubicBezTo>
                    <a:pt x="1532096" y="202406"/>
                    <a:pt x="1483519" y="292894"/>
                    <a:pt x="1483519" y="369094"/>
                  </a:cubicBezTo>
                  <a:cubicBezTo>
                    <a:pt x="1483519" y="410051"/>
                    <a:pt x="1491139" y="445294"/>
                    <a:pt x="1503521" y="473869"/>
                  </a:cubicBezTo>
                  <a:cubicBezTo>
                    <a:pt x="1473041" y="488156"/>
                    <a:pt x="1445419" y="500539"/>
                    <a:pt x="1418749" y="512921"/>
                  </a:cubicBezTo>
                  <a:cubicBezTo>
                    <a:pt x="1416844" y="433864"/>
                    <a:pt x="1407319" y="350996"/>
                    <a:pt x="1400651" y="274796"/>
                  </a:cubicBezTo>
                  <a:cubicBezTo>
                    <a:pt x="1353979" y="262414"/>
                    <a:pt x="1340644" y="284321"/>
                    <a:pt x="1336834" y="326231"/>
                  </a:cubicBezTo>
                  <a:cubicBezTo>
                    <a:pt x="1328261" y="420529"/>
                    <a:pt x="1293971" y="479584"/>
                    <a:pt x="1262539" y="479584"/>
                  </a:cubicBezTo>
                  <a:cubicBezTo>
                    <a:pt x="1239679" y="479584"/>
                    <a:pt x="1225391" y="451009"/>
                    <a:pt x="1223486" y="421481"/>
                  </a:cubicBezTo>
                  <a:cubicBezTo>
                    <a:pt x="1214914" y="270034"/>
                    <a:pt x="1337786" y="228124"/>
                    <a:pt x="1402556" y="250031"/>
                  </a:cubicBezTo>
                  <a:cubicBezTo>
                    <a:pt x="1415891" y="216694"/>
                    <a:pt x="1401604" y="192881"/>
                    <a:pt x="1343501" y="192881"/>
                  </a:cubicBezTo>
                  <a:cubicBezTo>
                    <a:pt x="1273016" y="192881"/>
                    <a:pt x="1220629" y="235744"/>
                    <a:pt x="1181576" y="290989"/>
                  </a:cubicBezTo>
                  <a:cubicBezTo>
                    <a:pt x="1155859" y="327184"/>
                    <a:pt x="1126331" y="353854"/>
                    <a:pt x="1086326" y="385286"/>
                  </a:cubicBezTo>
                  <a:cubicBezTo>
                    <a:pt x="1087279" y="375761"/>
                    <a:pt x="1088231" y="367189"/>
                    <a:pt x="1088231" y="358616"/>
                  </a:cubicBezTo>
                  <a:cubicBezTo>
                    <a:pt x="1088231" y="251936"/>
                    <a:pt x="1030129" y="204311"/>
                    <a:pt x="974884" y="204311"/>
                  </a:cubicBezTo>
                  <a:cubicBezTo>
                    <a:pt x="929164" y="204311"/>
                    <a:pt x="900589" y="231934"/>
                    <a:pt x="883444" y="273844"/>
                  </a:cubicBezTo>
                  <a:cubicBezTo>
                    <a:pt x="879634" y="231934"/>
                    <a:pt x="871061" y="213836"/>
                    <a:pt x="846296" y="213836"/>
                  </a:cubicBezTo>
                  <a:cubicBezTo>
                    <a:pt x="835819" y="213836"/>
                    <a:pt x="821531" y="216694"/>
                    <a:pt x="805339" y="224314"/>
                  </a:cubicBezTo>
                  <a:cubicBezTo>
                    <a:pt x="812959" y="248126"/>
                    <a:pt x="814864" y="300514"/>
                    <a:pt x="814864" y="334804"/>
                  </a:cubicBezTo>
                  <a:cubicBezTo>
                    <a:pt x="814864" y="463391"/>
                    <a:pt x="777716" y="520541"/>
                    <a:pt x="742474" y="520541"/>
                  </a:cubicBezTo>
                  <a:cubicBezTo>
                    <a:pt x="701516" y="520541"/>
                    <a:pt x="695801" y="368141"/>
                    <a:pt x="691991" y="309086"/>
                  </a:cubicBezTo>
                  <a:cubicBezTo>
                    <a:pt x="687229" y="307181"/>
                    <a:pt x="681514" y="305276"/>
                    <a:pt x="671989" y="305276"/>
                  </a:cubicBezTo>
                  <a:cubicBezTo>
                    <a:pt x="635794" y="305276"/>
                    <a:pt x="631031" y="354806"/>
                    <a:pt x="621506" y="399574"/>
                  </a:cubicBezTo>
                  <a:cubicBezTo>
                    <a:pt x="611029" y="450056"/>
                    <a:pt x="582454" y="512921"/>
                    <a:pt x="539591" y="512921"/>
                  </a:cubicBezTo>
                  <a:cubicBezTo>
                    <a:pt x="513874" y="512921"/>
                    <a:pt x="497681" y="488156"/>
                    <a:pt x="495776" y="443389"/>
                  </a:cubicBezTo>
                  <a:cubicBezTo>
                    <a:pt x="491966" y="352901"/>
                    <a:pt x="567214" y="245269"/>
                    <a:pt x="685324" y="278606"/>
                  </a:cubicBezTo>
                  <a:cubicBezTo>
                    <a:pt x="700564" y="242411"/>
                    <a:pt x="676751" y="214789"/>
                    <a:pt x="627221" y="214789"/>
                  </a:cubicBezTo>
                  <a:cubicBezTo>
                    <a:pt x="540544" y="214789"/>
                    <a:pt x="469106" y="279559"/>
                    <a:pt x="437674" y="355759"/>
                  </a:cubicBezTo>
                  <a:cubicBezTo>
                    <a:pt x="406241" y="426244"/>
                    <a:pt x="350996" y="529114"/>
                    <a:pt x="237649" y="529114"/>
                  </a:cubicBezTo>
                  <a:cubicBezTo>
                    <a:pt x="157639" y="529114"/>
                    <a:pt x="97631" y="459581"/>
                    <a:pt x="97631" y="313849"/>
                  </a:cubicBezTo>
                  <a:cubicBezTo>
                    <a:pt x="97631" y="188119"/>
                    <a:pt x="176689" y="69056"/>
                    <a:pt x="261461" y="69056"/>
                  </a:cubicBezTo>
                  <a:cubicBezTo>
                    <a:pt x="320516" y="69056"/>
                    <a:pt x="333851" y="127159"/>
                    <a:pt x="329089" y="181451"/>
                  </a:cubicBezTo>
                  <a:cubicBezTo>
                    <a:pt x="359569" y="206216"/>
                    <a:pt x="410051" y="183356"/>
                    <a:pt x="410051" y="121444"/>
                  </a:cubicBezTo>
                  <a:cubicBezTo>
                    <a:pt x="410051" y="79534"/>
                    <a:pt x="375761" y="7144"/>
                    <a:pt x="265271" y="7144"/>
                  </a:cubicBezTo>
                  <a:cubicBezTo>
                    <a:pt x="128111" y="7144"/>
                    <a:pt x="7144" y="144304"/>
                    <a:pt x="7144" y="324326"/>
                  </a:cubicBezTo>
                  <a:cubicBezTo>
                    <a:pt x="7144" y="498634"/>
                    <a:pt x="95726" y="601504"/>
                    <a:pt x="220504" y="601504"/>
                  </a:cubicBezTo>
                  <a:cubicBezTo>
                    <a:pt x="299561" y="601504"/>
                    <a:pt x="373856" y="556736"/>
                    <a:pt x="425291" y="472916"/>
                  </a:cubicBezTo>
                  <a:cubicBezTo>
                    <a:pt x="438626" y="545306"/>
                    <a:pt x="488156" y="576739"/>
                    <a:pt x="525304" y="576739"/>
                  </a:cubicBezTo>
                  <a:cubicBezTo>
                    <a:pt x="585311" y="576739"/>
                    <a:pt x="624364" y="537686"/>
                    <a:pt x="646271" y="485299"/>
                  </a:cubicBezTo>
                  <a:cubicBezTo>
                    <a:pt x="659606" y="537686"/>
                    <a:pt x="688181" y="576739"/>
                    <a:pt x="734854" y="576739"/>
                  </a:cubicBezTo>
                  <a:cubicBezTo>
                    <a:pt x="768191" y="576739"/>
                    <a:pt x="793909" y="559594"/>
                    <a:pt x="812959" y="532924"/>
                  </a:cubicBezTo>
                  <a:cubicBezTo>
                    <a:pt x="805339" y="716756"/>
                    <a:pt x="795814" y="832961"/>
                    <a:pt x="904399" y="810101"/>
                  </a:cubicBezTo>
                  <a:cubicBezTo>
                    <a:pt x="887254" y="757714"/>
                    <a:pt x="882491" y="663416"/>
                    <a:pt x="882491" y="577691"/>
                  </a:cubicBezTo>
                  <a:cubicBezTo>
                    <a:pt x="882491" y="344329"/>
                    <a:pt x="920591" y="267176"/>
                    <a:pt x="969169" y="267176"/>
                  </a:cubicBezTo>
                  <a:cubicBezTo>
                    <a:pt x="1004411" y="267176"/>
                    <a:pt x="1015841" y="311944"/>
                    <a:pt x="1015841" y="359569"/>
                  </a:cubicBezTo>
                  <a:cubicBezTo>
                    <a:pt x="1015841" y="385286"/>
                    <a:pt x="1012984" y="413861"/>
                    <a:pt x="1007269" y="440531"/>
                  </a:cubicBezTo>
                  <a:cubicBezTo>
                    <a:pt x="948214" y="477679"/>
                    <a:pt x="900589" y="507206"/>
                    <a:pt x="900589" y="545306"/>
                  </a:cubicBezTo>
                  <a:cubicBezTo>
                    <a:pt x="900589" y="574834"/>
                    <a:pt x="922496" y="577691"/>
                    <a:pt x="941546" y="577691"/>
                  </a:cubicBezTo>
                  <a:cubicBezTo>
                    <a:pt x="987266" y="577691"/>
                    <a:pt x="1041559" y="532924"/>
                    <a:pt x="1072039" y="449104"/>
                  </a:cubicBezTo>
                  <a:cubicBezTo>
                    <a:pt x="1098709" y="432911"/>
                    <a:pt x="1125379" y="414814"/>
                    <a:pt x="1150144" y="390049"/>
                  </a:cubicBezTo>
                  <a:cubicBezTo>
                    <a:pt x="1149191" y="398621"/>
                    <a:pt x="1149191" y="407194"/>
                    <a:pt x="1149191" y="415766"/>
                  </a:cubicBezTo>
                  <a:cubicBezTo>
                    <a:pt x="1149191" y="499586"/>
                    <a:pt x="1185386" y="550069"/>
                    <a:pt x="1244441" y="550069"/>
                  </a:cubicBezTo>
                  <a:cubicBezTo>
                    <a:pt x="1290161" y="550069"/>
                    <a:pt x="1324451" y="517684"/>
                    <a:pt x="1349216" y="469106"/>
                  </a:cubicBezTo>
                  <a:cubicBezTo>
                    <a:pt x="1351121" y="496729"/>
                    <a:pt x="1352074" y="523399"/>
                    <a:pt x="1352074" y="547211"/>
                  </a:cubicBezTo>
                  <a:cubicBezTo>
                    <a:pt x="1258729" y="590074"/>
                    <a:pt x="1155859" y="633889"/>
                    <a:pt x="1155859" y="754856"/>
                  </a:cubicBezTo>
                  <a:cubicBezTo>
                    <a:pt x="1155859" y="817721"/>
                    <a:pt x="1201579" y="864394"/>
                    <a:pt x="1259681" y="864394"/>
                  </a:cubicBezTo>
                  <a:cubicBezTo>
                    <a:pt x="1389221" y="864394"/>
                    <a:pt x="1418749" y="728186"/>
                    <a:pt x="1419701" y="569119"/>
                  </a:cubicBezTo>
                  <a:cubicBezTo>
                    <a:pt x="1461611" y="551021"/>
                    <a:pt x="1493044" y="536734"/>
                    <a:pt x="1529239" y="518636"/>
                  </a:cubicBezTo>
                  <a:cubicBezTo>
                    <a:pt x="1560671" y="557689"/>
                    <a:pt x="1602581" y="576739"/>
                    <a:pt x="1640681" y="576739"/>
                  </a:cubicBezTo>
                  <a:cubicBezTo>
                    <a:pt x="1714024" y="576739"/>
                    <a:pt x="1768316" y="537686"/>
                    <a:pt x="1813084" y="459581"/>
                  </a:cubicBezTo>
                  <a:cubicBezTo>
                    <a:pt x="1820704" y="519589"/>
                    <a:pt x="1835944" y="576739"/>
                    <a:pt x="1868329" y="576739"/>
                  </a:cubicBezTo>
                  <a:cubicBezTo>
                    <a:pt x="1926431" y="576739"/>
                    <a:pt x="1937861" y="273844"/>
                    <a:pt x="1980724" y="273844"/>
                  </a:cubicBezTo>
                  <a:cubicBezTo>
                    <a:pt x="2014061" y="273844"/>
                    <a:pt x="1986439" y="601504"/>
                    <a:pt x="2074069" y="601504"/>
                  </a:cubicBezTo>
                  <a:cubicBezTo>
                    <a:pt x="2148364" y="601504"/>
                    <a:pt x="2162651" y="312896"/>
                    <a:pt x="2198846" y="312896"/>
                  </a:cubicBezTo>
                  <a:cubicBezTo>
                    <a:pt x="2224564" y="312896"/>
                    <a:pt x="2226469" y="576739"/>
                    <a:pt x="2307432" y="576739"/>
                  </a:cubicBezTo>
                  <a:cubicBezTo>
                    <a:pt x="2347436" y="576739"/>
                    <a:pt x="2390299" y="529114"/>
                    <a:pt x="2412207" y="428149"/>
                  </a:cubicBezTo>
                  <a:cubicBezTo>
                    <a:pt x="2422684" y="494824"/>
                    <a:pt x="2456021" y="576739"/>
                    <a:pt x="2521744" y="576739"/>
                  </a:cubicBezTo>
                  <a:cubicBezTo>
                    <a:pt x="2559844" y="576739"/>
                    <a:pt x="2593182" y="537686"/>
                    <a:pt x="2618899" y="486251"/>
                  </a:cubicBezTo>
                  <a:cubicBezTo>
                    <a:pt x="2625566" y="539591"/>
                    <a:pt x="2640807" y="576739"/>
                    <a:pt x="2670334" y="576739"/>
                  </a:cubicBezTo>
                  <a:cubicBezTo>
                    <a:pt x="2746534" y="576739"/>
                    <a:pt x="2743676" y="274796"/>
                    <a:pt x="2803684" y="274796"/>
                  </a:cubicBezTo>
                  <a:cubicBezTo>
                    <a:pt x="2850357" y="274796"/>
                    <a:pt x="2836069" y="576739"/>
                    <a:pt x="2947511" y="576739"/>
                  </a:cubicBezTo>
                  <a:cubicBezTo>
                    <a:pt x="3000851" y="576739"/>
                    <a:pt x="3025616" y="531971"/>
                    <a:pt x="3040857" y="474821"/>
                  </a:cubicBezTo>
                  <a:cubicBezTo>
                    <a:pt x="3061811" y="558641"/>
                    <a:pt x="3094196" y="576739"/>
                    <a:pt x="3121819" y="576739"/>
                  </a:cubicBezTo>
                  <a:cubicBezTo>
                    <a:pt x="3138964" y="576739"/>
                    <a:pt x="3152299" y="571024"/>
                    <a:pt x="3169444" y="550069"/>
                  </a:cubicBezTo>
                  <a:cubicBezTo>
                    <a:pt x="3085624" y="511969"/>
                    <a:pt x="3092291" y="375761"/>
                    <a:pt x="3092291" y="287179"/>
                  </a:cubicBezTo>
                  <a:close/>
                  <a:moveTo>
                    <a:pt x="1267301" y="806291"/>
                  </a:moveTo>
                  <a:cubicBezTo>
                    <a:pt x="1240631" y="806291"/>
                    <a:pt x="1226344" y="780574"/>
                    <a:pt x="1226344" y="751999"/>
                  </a:cubicBezTo>
                  <a:cubicBezTo>
                    <a:pt x="1226344" y="674846"/>
                    <a:pt x="1283494" y="632936"/>
                    <a:pt x="1353026" y="597694"/>
                  </a:cubicBezTo>
                  <a:cubicBezTo>
                    <a:pt x="1349216" y="768191"/>
                    <a:pt x="1310164" y="806291"/>
                    <a:pt x="1267301" y="806291"/>
                  </a:cubicBezTo>
                  <a:close/>
                  <a:moveTo>
                    <a:pt x="1614964" y="257651"/>
                  </a:moveTo>
                  <a:cubicBezTo>
                    <a:pt x="1640681" y="257651"/>
                    <a:pt x="1655921" y="281464"/>
                    <a:pt x="1653064" y="315754"/>
                  </a:cubicBezTo>
                  <a:cubicBezTo>
                    <a:pt x="1650206" y="355759"/>
                    <a:pt x="1620679" y="402431"/>
                    <a:pt x="1569244" y="438626"/>
                  </a:cubicBezTo>
                  <a:cubicBezTo>
                    <a:pt x="1543526" y="362426"/>
                    <a:pt x="1563529" y="257651"/>
                    <a:pt x="1614964" y="257651"/>
                  </a:cubicBezTo>
                  <a:close/>
                </a:path>
              </a:pathLst>
            </a:custGeom>
            <a:solidFill>
              <a:srgbClr val="0072AF"/>
            </a:solidFill>
            <a:ln w="9525" cap="flat">
              <a:noFill/>
              <a:prstDash val="solid"/>
              <a:miter/>
            </a:ln>
          </p:spPr>
          <p:txBody>
            <a:bodyPr rtlCol="0" anchor="ctr"/>
            <a:lstStyle/>
            <a:p>
              <a:endParaRPr lang="en-US" sz="1800"/>
            </a:p>
          </p:txBody>
        </p:sp>
        <p:sp>
          <p:nvSpPr>
            <p:cNvPr id="5" name="Freeform: Shape 4">
              <a:extLst>
                <a:ext uri="{FF2B5EF4-FFF2-40B4-BE49-F238E27FC236}">
                  <a16:creationId xmlns:a16="http://schemas.microsoft.com/office/drawing/2014/main" id="{8296E9CB-B7F8-9F5C-5A91-CC70339F4284}"/>
                </a:ext>
              </a:extLst>
            </p:cNvPr>
            <p:cNvSpPr/>
            <p:nvPr/>
          </p:nvSpPr>
          <p:spPr>
            <a:xfrm>
              <a:off x="6951400" y="4132898"/>
              <a:ext cx="73975" cy="81373"/>
            </a:xfrm>
            <a:custGeom>
              <a:avLst/>
              <a:gdLst>
                <a:gd name="connsiteX0" fmla="*/ 51942 w 95250"/>
                <a:gd name="connsiteY0" fmla="*/ 99569 h 104775"/>
                <a:gd name="connsiteX1" fmla="*/ 93853 w 95250"/>
                <a:gd name="connsiteY1" fmla="*/ 51944 h 104775"/>
                <a:gd name="connsiteX2" fmla="*/ 51942 w 95250"/>
                <a:gd name="connsiteY2" fmla="*/ 7176 h 104775"/>
                <a:gd name="connsiteX3" fmla="*/ 7175 w 95250"/>
                <a:gd name="connsiteY3" fmla="*/ 54801 h 104775"/>
                <a:gd name="connsiteX4" fmla="*/ 51942 w 95250"/>
                <a:gd name="connsiteY4" fmla="*/ 99569 h 10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104775">
                  <a:moveTo>
                    <a:pt x="51942" y="99569"/>
                  </a:moveTo>
                  <a:cubicBezTo>
                    <a:pt x="76707" y="98616"/>
                    <a:pt x="93853" y="77661"/>
                    <a:pt x="93853" y="51944"/>
                  </a:cubicBezTo>
                  <a:cubicBezTo>
                    <a:pt x="93853" y="26226"/>
                    <a:pt x="76707" y="6224"/>
                    <a:pt x="51942" y="7176"/>
                  </a:cubicBezTo>
                  <a:cubicBezTo>
                    <a:pt x="27178" y="8129"/>
                    <a:pt x="7175" y="29084"/>
                    <a:pt x="7175" y="54801"/>
                  </a:cubicBezTo>
                  <a:cubicBezTo>
                    <a:pt x="6222" y="80519"/>
                    <a:pt x="27178" y="100521"/>
                    <a:pt x="51942" y="99569"/>
                  </a:cubicBezTo>
                  <a:close/>
                </a:path>
              </a:pathLst>
            </a:custGeom>
            <a:solidFill>
              <a:srgbClr val="0072AF"/>
            </a:solidFill>
            <a:ln w="9525" cap="flat">
              <a:noFill/>
              <a:prstDash val="solid"/>
              <a:miter/>
            </a:ln>
          </p:spPr>
          <p:txBody>
            <a:bodyPr rtlCol="0" anchor="ctr"/>
            <a:lstStyle/>
            <a:p>
              <a:endParaRPr lang="en-US" sz="1800"/>
            </a:p>
          </p:txBody>
        </p:sp>
        <p:sp>
          <p:nvSpPr>
            <p:cNvPr id="6" name="Freeform: Shape 14">
              <a:extLst>
                <a:ext uri="{FF2B5EF4-FFF2-40B4-BE49-F238E27FC236}">
                  <a16:creationId xmlns:a16="http://schemas.microsoft.com/office/drawing/2014/main" id="{4046F42C-B4B1-F5B5-97B0-295157FB5118}"/>
                </a:ext>
              </a:extLst>
            </p:cNvPr>
            <p:cNvSpPr/>
            <p:nvPr/>
          </p:nvSpPr>
          <p:spPr>
            <a:xfrm>
              <a:off x="7433743" y="4146951"/>
              <a:ext cx="73975" cy="73975"/>
            </a:xfrm>
            <a:custGeom>
              <a:avLst/>
              <a:gdLst>
                <a:gd name="connsiteX0" fmla="*/ 48101 w 95250"/>
                <a:gd name="connsiteY0" fmla="*/ 94808 h 95250"/>
                <a:gd name="connsiteX1" fmla="*/ 89059 w 95250"/>
                <a:gd name="connsiteY1" fmla="*/ 49088 h 95250"/>
                <a:gd name="connsiteX2" fmla="*/ 48101 w 95250"/>
                <a:gd name="connsiteY2" fmla="*/ 7178 h 95250"/>
                <a:gd name="connsiteX3" fmla="*/ 7144 w 95250"/>
                <a:gd name="connsiteY3" fmla="*/ 52898 h 95250"/>
                <a:gd name="connsiteX4" fmla="*/ 48101 w 95250"/>
                <a:gd name="connsiteY4" fmla="*/ 94808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48101" y="94808"/>
                  </a:moveTo>
                  <a:cubicBezTo>
                    <a:pt x="70961" y="93856"/>
                    <a:pt x="89059" y="73853"/>
                    <a:pt x="89059" y="49088"/>
                  </a:cubicBezTo>
                  <a:cubicBezTo>
                    <a:pt x="89059" y="25275"/>
                    <a:pt x="70961" y="6225"/>
                    <a:pt x="48101" y="7178"/>
                  </a:cubicBezTo>
                  <a:cubicBezTo>
                    <a:pt x="25241" y="8131"/>
                    <a:pt x="7144" y="28133"/>
                    <a:pt x="7144" y="52898"/>
                  </a:cubicBezTo>
                  <a:cubicBezTo>
                    <a:pt x="8096" y="76711"/>
                    <a:pt x="26194" y="95761"/>
                    <a:pt x="48101" y="94808"/>
                  </a:cubicBezTo>
                  <a:close/>
                </a:path>
              </a:pathLst>
            </a:custGeom>
            <a:solidFill>
              <a:srgbClr val="0072AF"/>
            </a:solidFill>
            <a:ln w="9525" cap="flat">
              <a:noFill/>
              <a:prstDash val="solid"/>
              <a:miter/>
            </a:ln>
          </p:spPr>
          <p:txBody>
            <a:bodyPr rtlCol="0" anchor="ctr"/>
            <a:lstStyle/>
            <a:p>
              <a:endParaRPr lang="en-US" sz="1800"/>
            </a:p>
          </p:txBody>
        </p:sp>
        <p:sp>
          <p:nvSpPr>
            <p:cNvPr id="7" name="Freeform: Shape 20">
              <a:extLst>
                <a:ext uri="{FF2B5EF4-FFF2-40B4-BE49-F238E27FC236}">
                  <a16:creationId xmlns:a16="http://schemas.microsoft.com/office/drawing/2014/main" id="{B9876A18-1EED-B3A2-6F45-2D9C7CE3D38D}"/>
                </a:ext>
              </a:extLst>
            </p:cNvPr>
            <p:cNvSpPr/>
            <p:nvPr/>
          </p:nvSpPr>
          <p:spPr>
            <a:xfrm>
              <a:off x="7589095" y="4090756"/>
              <a:ext cx="540019" cy="451249"/>
            </a:xfrm>
            <a:custGeom>
              <a:avLst/>
              <a:gdLst>
                <a:gd name="connsiteX0" fmla="*/ 689134 w 695325"/>
                <a:gd name="connsiteY0" fmla="*/ 368141 h 581025"/>
                <a:gd name="connsiteX1" fmla="*/ 571024 w 695325"/>
                <a:gd name="connsiteY1" fmla="*/ 127159 h 581025"/>
                <a:gd name="connsiteX2" fmla="*/ 388144 w 695325"/>
                <a:gd name="connsiteY2" fmla="*/ 13811 h 581025"/>
                <a:gd name="connsiteX3" fmla="*/ 371951 w 695325"/>
                <a:gd name="connsiteY3" fmla="*/ 7144 h 581025"/>
                <a:gd name="connsiteX4" fmla="*/ 371951 w 695325"/>
                <a:gd name="connsiteY4" fmla="*/ 7144 h 581025"/>
                <a:gd name="connsiteX5" fmla="*/ 371951 w 695325"/>
                <a:gd name="connsiteY5" fmla="*/ 7144 h 581025"/>
                <a:gd name="connsiteX6" fmla="*/ 7144 w 695325"/>
                <a:gd name="connsiteY6" fmla="*/ 383381 h 581025"/>
                <a:gd name="connsiteX7" fmla="*/ 132874 w 695325"/>
                <a:gd name="connsiteY7" fmla="*/ 569119 h 581025"/>
                <a:gd name="connsiteX8" fmla="*/ 262414 w 695325"/>
                <a:gd name="connsiteY8" fmla="*/ 571976 h 581025"/>
                <a:gd name="connsiteX9" fmla="*/ 358616 w 695325"/>
                <a:gd name="connsiteY9" fmla="*/ 506254 h 581025"/>
                <a:gd name="connsiteX10" fmla="*/ 577692 w 695325"/>
                <a:gd name="connsiteY10" fmla="*/ 271939 h 581025"/>
                <a:gd name="connsiteX11" fmla="*/ 690086 w 695325"/>
                <a:gd name="connsiteY11" fmla="*/ 374809 h 581025"/>
                <a:gd name="connsiteX12" fmla="*/ 689134 w 695325"/>
                <a:gd name="connsiteY12" fmla="*/ 368141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95325" h="581025">
                  <a:moveTo>
                    <a:pt x="689134" y="368141"/>
                  </a:moveTo>
                  <a:cubicBezTo>
                    <a:pt x="687229" y="271939"/>
                    <a:pt x="641509" y="191929"/>
                    <a:pt x="571024" y="127159"/>
                  </a:cubicBezTo>
                  <a:cubicBezTo>
                    <a:pt x="517684" y="78581"/>
                    <a:pt x="453866" y="41434"/>
                    <a:pt x="388144" y="13811"/>
                  </a:cubicBezTo>
                  <a:cubicBezTo>
                    <a:pt x="382429" y="11906"/>
                    <a:pt x="377666" y="9049"/>
                    <a:pt x="371951" y="7144"/>
                  </a:cubicBezTo>
                  <a:lnTo>
                    <a:pt x="371951" y="7144"/>
                  </a:lnTo>
                  <a:cubicBezTo>
                    <a:pt x="371951" y="7144"/>
                    <a:pt x="371951" y="7144"/>
                    <a:pt x="371951" y="7144"/>
                  </a:cubicBezTo>
                  <a:cubicBezTo>
                    <a:pt x="290036" y="105251"/>
                    <a:pt x="7144" y="178594"/>
                    <a:pt x="7144" y="383381"/>
                  </a:cubicBezTo>
                  <a:cubicBezTo>
                    <a:pt x="7144" y="463391"/>
                    <a:pt x="57626" y="538639"/>
                    <a:pt x="132874" y="569119"/>
                  </a:cubicBezTo>
                  <a:cubicBezTo>
                    <a:pt x="175736" y="585311"/>
                    <a:pt x="219551" y="586264"/>
                    <a:pt x="262414" y="571976"/>
                  </a:cubicBezTo>
                  <a:cubicBezTo>
                    <a:pt x="300514" y="559594"/>
                    <a:pt x="332899" y="535781"/>
                    <a:pt x="358616" y="506254"/>
                  </a:cubicBezTo>
                  <a:cubicBezTo>
                    <a:pt x="441484" y="413861"/>
                    <a:pt x="475774" y="271939"/>
                    <a:pt x="577692" y="271939"/>
                  </a:cubicBezTo>
                  <a:cubicBezTo>
                    <a:pt x="671036" y="271939"/>
                    <a:pt x="683419" y="338614"/>
                    <a:pt x="690086" y="374809"/>
                  </a:cubicBezTo>
                  <a:cubicBezTo>
                    <a:pt x="689134" y="373856"/>
                    <a:pt x="689134" y="371951"/>
                    <a:pt x="689134" y="368141"/>
                  </a:cubicBezTo>
                  <a:close/>
                </a:path>
              </a:pathLst>
            </a:custGeom>
            <a:solidFill>
              <a:srgbClr val="0072AF"/>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248694669"/>
      </p:ext>
    </p:extLst>
  </p:cSld>
  <p:clrMapOvr>
    <a:masterClrMapping/>
  </p:clrMapOvr>
  <p:extLst>
    <p:ext uri="{DCECCB84-F9BA-43D5-87BE-67443E8EF086}">
      <p15:sldGuideLst xmlns:p15="http://schemas.microsoft.com/office/powerpoint/2012/main"/>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6_content">
    <p:bg>
      <p:bgPr>
        <a:solidFill>
          <a:schemeClr val="tx1"/>
        </a:solidFill>
        <a:effectLst/>
      </p:bgPr>
    </p:bg>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DD13B7FA-05CF-4A72-A8BC-CE1514054F38}"/>
              </a:ext>
            </a:extLst>
          </p:cNvPr>
          <p:cNvPicPr>
            <a:picLocks noChangeAspect="1"/>
          </p:cNvPicPr>
          <p:nvPr userDrawn="1"/>
        </p:nvPicPr>
        <p:blipFill rotWithShape="1">
          <a:blip r:embed="rId3" cstate="screen">
            <a:alphaModFix amt="47000"/>
            <a:extLst>
              <a:ext uri="{28A0092B-C50C-407E-A947-70E740481C1C}">
                <a14:useLocalDpi xmlns:a14="http://schemas.microsoft.com/office/drawing/2010/main"/>
              </a:ext>
            </a:extLst>
          </a:blip>
          <a:srcRect/>
          <a:stretch/>
        </p:blipFill>
        <p:spPr>
          <a:xfrm>
            <a:off x="0" y="4344"/>
            <a:ext cx="12192000" cy="6849312"/>
          </a:xfrm>
          <a:prstGeom prst="rect">
            <a:avLst/>
          </a:prstGeom>
        </p:spPr>
      </p:pic>
      <p:graphicFrame>
        <p:nvGraphicFramePr>
          <p:cNvPr id="5" name="Object 4" hidden="1"/>
          <p:cNvGraphicFramePr>
            <a:graphicFrameLocks noChangeAspect="1"/>
          </p:cNvGraphicFramePr>
          <p:nvPr>
            <p:custDataLst>
              <p:tags r:id="rId1"/>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5" name="Object 4"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Title 2">
            <a:extLst>
              <a:ext uri="{FF2B5EF4-FFF2-40B4-BE49-F238E27FC236}">
                <a16:creationId xmlns:a16="http://schemas.microsoft.com/office/drawing/2014/main" id="{5E6BB52B-0C5D-4023-89D5-282E9A520223}"/>
              </a:ext>
            </a:extLst>
          </p:cNvPr>
          <p:cNvSpPr>
            <a:spLocks noGrp="1"/>
          </p:cNvSpPr>
          <p:nvPr>
            <p:ph type="title" hasCustomPrompt="1"/>
          </p:nvPr>
        </p:nvSpPr>
        <p:spPr>
          <a:xfrm>
            <a:off x="531843" y="1157967"/>
            <a:ext cx="10947772" cy="828674"/>
          </a:xfrm>
          <a:prstGeom prst="rect">
            <a:avLst/>
          </a:prstGeom>
        </p:spPr>
        <p:txBody>
          <a:bodyPr anchor="b" anchorCtr="0"/>
          <a:lstStyle>
            <a:lvl1pPr>
              <a:defRPr sz="2800" cap="none">
                <a:solidFill>
                  <a:schemeClr val="bg1"/>
                </a:solidFill>
              </a:defRPr>
            </a:lvl1pPr>
          </a:lstStyle>
          <a:p>
            <a:r>
              <a:rPr lang="en-US"/>
              <a:t>Click to edit title</a:t>
            </a:r>
            <a:endParaRPr lang="de-DE"/>
          </a:p>
        </p:txBody>
      </p:sp>
      <p:sp>
        <p:nvSpPr>
          <p:cNvPr id="4" name="Espace réservé du texte 3">
            <a:extLst>
              <a:ext uri="{FF2B5EF4-FFF2-40B4-BE49-F238E27FC236}">
                <a16:creationId xmlns:a16="http://schemas.microsoft.com/office/drawing/2014/main" id="{22D3DD6E-A478-4836-DCC1-FB654FFDE7A1}"/>
              </a:ext>
            </a:extLst>
          </p:cNvPr>
          <p:cNvSpPr>
            <a:spLocks noGrp="1"/>
          </p:cNvSpPr>
          <p:nvPr>
            <p:ph type="body" sz="quarter" idx="10" hasCustomPrompt="1"/>
          </p:nvPr>
        </p:nvSpPr>
        <p:spPr>
          <a:xfrm>
            <a:off x="541368" y="2015336"/>
            <a:ext cx="10972800" cy="681038"/>
          </a:xfrm>
          <a:prstGeom prst="rect">
            <a:avLst/>
          </a:prstGeom>
        </p:spPr>
        <p:txBody>
          <a:bodyPr/>
          <a:lstStyle>
            <a:lvl1pPr>
              <a:defRPr lang="fr-FR" sz="2400" dirty="0" smtClean="0">
                <a:solidFill>
                  <a:srgbClr val="12ABDB"/>
                </a:solidFill>
              </a:defRPr>
            </a:lvl1pPr>
          </a:lstStyle>
          <a:p>
            <a:pPr lvl="0"/>
            <a:r>
              <a:rPr lang="en-US"/>
              <a:t>Click to edit sub title</a:t>
            </a:r>
            <a:endParaRPr lang="fr-FR"/>
          </a:p>
        </p:txBody>
      </p:sp>
      <p:sp>
        <p:nvSpPr>
          <p:cNvPr id="7" name="Footer Placeholder 1">
            <a:extLst>
              <a:ext uri="{FF2B5EF4-FFF2-40B4-BE49-F238E27FC236}">
                <a16:creationId xmlns:a16="http://schemas.microsoft.com/office/drawing/2014/main" id="{6B895487-847F-B6F8-BAD9-73AD9693C87D}"/>
              </a:ext>
            </a:extLst>
          </p:cNvPr>
          <p:cNvSpPr>
            <a:spLocks noGrp="1"/>
          </p:cNvSpPr>
          <p:nvPr>
            <p:ph type="ftr" sz="quarter" idx="16"/>
          </p:nvPr>
        </p:nvSpPr>
        <p:spPr>
          <a:xfrm>
            <a:off x="550863" y="6650661"/>
            <a:ext cx="4716524" cy="123111"/>
          </a:xfrm>
          <a:prstGeom prst="rect">
            <a:avLst/>
          </a:prstGeom>
        </p:spPr>
        <p:txBody>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n-US" sz="800" b="0" i="0" u="none" strike="noStrike" kern="1200" cap="none" spc="0" normalizeH="0" baseline="0" noProof="0">
              <a:ln>
                <a:noFill/>
              </a:ln>
              <a:solidFill>
                <a:srgbClr val="FFFFFF">
                  <a:lumMod val="65000"/>
                </a:srgbClr>
              </a:solidFill>
              <a:effectLst/>
              <a:uLnTx/>
              <a:uFillTx/>
              <a:latin typeface="Ubuntu"/>
              <a:ea typeface="+mn-ea"/>
              <a:cs typeface="+mn-cs"/>
            </a:endParaRPr>
          </a:p>
        </p:txBody>
      </p:sp>
      <p:sp>
        <p:nvSpPr>
          <p:cNvPr id="8" name="Date Placeholder 2">
            <a:extLst>
              <a:ext uri="{FF2B5EF4-FFF2-40B4-BE49-F238E27FC236}">
                <a16:creationId xmlns:a16="http://schemas.microsoft.com/office/drawing/2014/main" id="{561DA44F-7621-4C71-0B83-48A0588C4CF0}"/>
              </a:ext>
            </a:extLst>
          </p:cNvPr>
          <p:cNvSpPr>
            <a:spLocks noGrp="1"/>
          </p:cNvSpPr>
          <p:nvPr>
            <p:ph type="dt" sz="half" idx="17"/>
          </p:nvPr>
        </p:nvSpPr>
        <p:spPr>
          <a:xfrm>
            <a:off x="8256240" y="6650660"/>
            <a:ext cx="2736304" cy="123111"/>
          </a:xfrm>
          <a:prstGeom prst="rect">
            <a:avLst/>
          </a:prstGeom>
        </p:spPr>
        <p:txBody>
          <a:bodyPr/>
          <a:lstStyle/>
          <a:p>
            <a:pPr marL="0" marR="0" lvl="0" indent="0" algn="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n-US" sz="800" b="0" i="0" u="none" strike="noStrike" kern="1200" cap="none" spc="0" normalizeH="0" baseline="0" noProof="0">
              <a:ln>
                <a:noFill/>
              </a:ln>
              <a:solidFill>
                <a:srgbClr val="FFFFFF">
                  <a:lumMod val="65000"/>
                </a:srgbClr>
              </a:solidFill>
              <a:effectLst/>
              <a:uLnTx/>
              <a:uFillTx/>
              <a:latin typeface="Ubuntu"/>
              <a:ea typeface="+mn-ea"/>
              <a:cs typeface="+mn-cs"/>
            </a:endParaRPr>
          </a:p>
        </p:txBody>
      </p:sp>
    </p:spTree>
    <p:extLst>
      <p:ext uri="{BB962C8B-B14F-4D97-AF65-F5344CB8AC3E}">
        <p14:creationId xmlns:p14="http://schemas.microsoft.com/office/powerpoint/2010/main" val="305199681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1_Titre seul">
    <p:bg>
      <p:bgPr>
        <a:solidFill>
          <a:schemeClr val="accent4"/>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1"/>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5" name="Object 4"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Espace réservé du texte 9">
            <a:extLst>
              <a:ext uri="{FF2B5EF4-FFF2-40B4-BE49-F238E27FC236}">
                <a16:creationId xmlns:a16="http://schemas.microsoft.com/office/drawing/2014/main" id="{0850DA69-657E-41C3-B340-B16C354CA1D0}"/>
              </a:ext>
            </a:extLst>
          </p:cNvPr>
          <p:cNvSpPr>
            <a:spLocks noGrp="1"/>
          </p:cNvSpPr>
          <p:nvPr>
            <p:ph type="body" sz="quarter" idx="10"/>
          </p:nvPr>
        </p:nvSpPr>
        <p:spPr>
          <a:xfrm>
            <a:off x="404813" y="1447800"/>
            <a:ext cx="11406187" cy="4951413"/>
          </a:xfrm>
        </p:spPr>
        <p:txBody>
          <a:bodyPr/>
          <a:lstStyle>
            <a:lvl1pPr>
              <a:defRPr>
                <a:solidFill>
                  <a:schemeClr val="bg1"/>
                </a:solidFill>
              </a:defRPr>
            </a:lvl1pPr>
            <a:lvl2pPr>
              <a:defRPr>
                <a:solidFill>
                  <a:schemeClr val="bg1"/>
                </a:solidFill>
              </a:defRPr>
            </a:lvl2pPr>
            <a:lvl3pPr>
              <a:defRPr>
                <a:solidFill>
                  <a:schemeClr val="bg1"/>
                </a:solidFill>
              </a:defRPr>
            </a:lvl3pPr>
            <a:lvl4pPr>
              <a:buClr>
                <a:schemeClr val="accent5"/>
              </a:buClr>
              <a:defRPr>
                <a:solidFill>
                  <a:schemeClr val="bg1"/>
                </a:solidFill>
              </a:defRPr>
            </a:lvl4pPr>
            <a:lvl5pPr>
              <a:buClr>
                <a:schemeClr val="bg1"/>
              </a:buClr>
              <a:defRPr>
                <a:solidFill>
                  <a:schemeClr val="bg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3" name="Title 2">
            <a:extLst>
              <a:ext uri="{FF2B5EF4-FFF2-40B4-BE49-F238E27FC236}">
                <a16:creationId xmlns:a16="http://schemas.microsoft.com/office/drawing/2014/main" id="{5E6BB52B-0C5D-4023-89D5-282E9A520223}"/>
              </a:ext>
            </a:extLst>
          </p:cNvPr>
          <p:cNvSpPr>
            <a:spLocks noGrp="1"/>
          </p:cNvSpPr>
          <p:nvPr>
            <p:ph type="title"/>
          </p:nvPr>
        </p:nvSpPr>
        <p:spPr/>
        <p:txBody>
          <a:bodyPr/>
          <a:lstStyle>
            <a:lvl1pPr>
              <a:defRPr>
                <a:solidFill>
                  <a:schemeClr val="bg1"/>
                </a:solidFill>
              </a:defRPr>
            </a:lvl1pPr>
          </a:lstStyle>
          <a:p>
            <a:r>
              <a:rPr lang="fr-FR"/>
              <a:t>Modifiez le style du titre</a:t>
            </a:r>
            <a:endParaRPr lang="de-DE"/>
          </a:p>
        </p:txBody>
      </p:sp>
    </p:spTree>
    <p:extLst>
      <p:ext uri="{BB962C8B-B14F-4D97-AF65-F5344CB8AC3E}">
        <p14:creationId xmlns:p14="http://schemas.microsoft.com/office/powerpoint/2010/main" val="396104657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itle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261547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Main P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B0A5E-3FA6-B19F-1DBF-74026BF5D908}"/>
              </a:ext>
            </a:extLst>
          </p:cNvPr>
          <p:cNvSpPr>
            <a:spLocks noGrp="1"/>
          </p:cNvSpPr>
          <p:nvPr>
            <p:ph type="title"/>
          </p:nvPr>
        </p:nvSpPr>
        <p:spPr>
          <a:xfrm>
            <a:off x="404813" y="225916"/>
            <a:ext cx="8897077" cy="716711"/>
          </a:xfrm>
        </p:spPr>
        <p:txBody>
          <a:bodyPr anchor="t"/>
          <a:lstStyle>
            <a:lvl1pPr>
              <a:defRPr kumimoji="0" lang="en-GB" sz="2600" b="0" i="0" u="none" strike="noStrike" kern="1200" cap="all" spc="0" normalizeH="0" baseline="0" noProof="0" dirty="0">
                <a:ln>
                  <a:noFill/>
                </a:ln>
                <a:solidFill>
                  <a:schemeClr val="bg1"/>
                </a:solidFill>
                <a:effectLst/>
                <a:uLnTx/>
                <a:uFillTx/>
                <a:latin typeface="+mj-lt"/>
                <a:ea typeface="+mj-ea"/>
                <a:cs typeface="+mj-cs"/>
              </a:defRPr>
            </a:lvl1pPr>
          </a:lstStyle>
          <a:p>
            <a:endParaRPr lang="en-GB"/>
          </a:p>
        </p:txBody>
      </p:sp>
    </p:spTree>
    <p:extLst>
      <p:ext uri="{BB962C8B-B14F-4D97-AF65-F5344CB8AC3E}">
        <p14:creationId xmlns:p14="http://schemas.microsoft.com/office/powerpoint/2010/main" val="278053959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Section Pa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CE1A9FC-D0C8-B325-92E7-C866EC715237}"/>
              </a:ext>
            </a:extLst>
          </p:cNvPr>
          <p:cNvPicPr>
            <a:picLocks noChangeAspect="1"/>
          </p:cNvPicPr>
          <p:nvPr userDrawn="1"/>
        </p:nvPicPr>
        <p:blipFill>
          <a:blip r:embed="rId2" cstate="email">
            <a:alphaModFix amt="97000"/>
            <a:extLst>
              <a:ext uri="{28A0092B-C50C-407E-A947-70E740481C1C}">
                <a14:useLocalDpi xmlns:a14="http://schemas.microsoft.com/office/drawing/2010/main"/>
              </a:ext>
            </a:extLst>
          </a:blip>
          <a:stretch>
            <a:fillRect/>
          </a:stretch>
        </p:blipFill>
        <p:spPr>
          <a:xfrm>
            <a:off x="0" y="3568"/>
            <a:ext cx="12192000" cy="6850864"/>
          </a:xfrm>
          <a:prstGeom prst="rect">
            <a:avLst/>
          </a:prstGeom>
        </p:spPr>
      </p:pic>
      <p:sp>
        <p:nvSpPr>
          <p:cNvPr id="8" name="Rectangle 7">
            <a:extLst>
              <a:ext uri="{FF2B5EF4-FFF2-40B4-BE49-F238E27FC236}">
                <a16:creationId xmlns:a16="http://schemas.microsoft.com/office/drawing/2014/main" id="{100F5C05-6A0E-FF7C-115A-C22B6A1F5EE0}"/>
              </a:ext>
            </a:extLst>
          </p:cNvPr>
          <p:cNvSpPr/>
          <p:nvPr userDrawn="1"/>
        </p:nvSpPr>
        <p:spPr>
          <a:xfrm>
            <a:off x="0" y="0"/>
            <a:ext cx="12185656" cy="6854432"/>
          </a:xfrm>
          <a:prstGeom prst="rect">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a:p>
        </p:txBody>
      </p:sp>
      <p:sp>
        <p:nvSpPr>
          <p:cNvPr id="2" name="Title 1">
            <a:extLst>
              <a:ext uri="{FF2B5EF4-FFF2-40B4-BE49-F238E27FC236}">
                <a16:creationId xmlns:a16="http://schemas.microsoft.com/office/drawing/2014/main" id="{689B0A5E-3FA6-B19F-1DBF-74026BF5D908}"/>
              </a:ext>
            </a:extLst>
          </p:cNvPr>
          <p:cNvSpPr>
            <a:spLocks noGrp="1"/>
          </p:cNvSpPr>
          <p:nvPr>
            <p:ph type="title"/>
          </p:nvPr>
        </p:nvSpPr>
        <p:spPr>
          <a:xfrm>
            <a:off x="315913" y="3070644"/>
            <a:ext cx="10364787" cy="716711"/>
          </a:xfrm>
        </p:spPr>
        <p:txBody>
          <a:bodyPr anchor="ctr"/>
          <a:lstStyle>
            <a:lvl1pPr>
              <a:defRPr kumimoji="0" lang="en-GB" sz="2600" b="0" i="0" u="none" strike="noStrike" kern="1200" cap="all" spc="0" normalizeH="0" baseline="0" noProof="0" dirty="0">
                <a:ln>
                  <a:noFill/>
                </a:ln>
                <a:solidFill>
                  <a:schemeClr val="bg1"/>
                </a:solidFill>
                <a:effectLst/>
                <a:uLnTx/>
                <a:uFillTx/>
                <a:latin typeface="+mj-lt"/>
                <a:ea typeface="+mj-ea"/>
                <a:cs typeface="+mj-cs"/>
              </a:defRPr>
            </a:lvl1pPr>
          </a:lstStyle>
          <a:p>
            <a:endParaRPr lang="en-GB"/>
          </a:p>
        </p:txBody>
      </p:sp>
      <p:grpSp>
        <p:nvGrpSpPr>
          <p:cNvPr id="5" name="Group 37">
            <a:extLst>
              <a:ext uri="{FF2B5EF4-FFF2-40B4-BE49-F238E27FC236}">
                <a16:creationId xmlns:a16="http://schemas.microsoft.com/office/drawing/2014/main" id="{1D26FCD3-943B-1D7F-9668-85669B36883B}"/>
              </a:ext>
            </a:extLst>
          </p:cNvPr>
          <p:cNvGrpSpPr/>
          <p:nvPr userDrawn="1"/>
        </p:nvGrpSpPr>
        <p:grpSpPr>
          <a:xfrm>
            <a:off x="11562163" y="205059"/>
            <a:ext cx="419436" cy="388988"/>
            <a:chOff x="5481638" y="2859088"/>
            <a:chExt cx="1231900" cy="1139825"/>
          </a:xfrm>
          <a:solidFill>
            <a:schemeClr val="bg1"/>
          </a:solidFill>
        </p:grpSpPr>
        <p:sp>
          <p:nvSpPr>
            <p:cNvPr id="6" name="Freeform 320">
              <a:extLst>
                <a:ext uri="{FF2B5EF4-FFF2-40B4-BE49-F238E27FC236}">
                  <a16:creationId xmlns:a16="http://schemas.microsoft.com/office/drawing/2014/main" id="{38B04DB1-8167-2988-2230-5990394F602B}"/>
                </a:ext>
              </a:extLst>
            </p:cNvPr>
            <p:cNvSpPr>
              <a:spLocks/>
            </p:cNvSpPr>
            <p:nvPr userDrawn="1"/>
          </p:nvSpPr>
          <p:spPr bwMode="auto">
            <a:xfrm>
              <a:off x="5481638" y="2859088"/>
              <a:ext cx="1203325" cy="1041400"/>
            </a:xfrm>
            <a:custGeom>
              <a:avLst/>
              <a:gdLst>
                <a:gd name="T0" fmla="*/ 229 w 281"/>
                <a:gd name="T1" fmla="*/ 105 h 243"/>
                <a:gd name="T2" fmla="*/ 186 w 281"/>
                <a:gd name="T3" fmla="*/ 141 h 243"/>
                <a:gd name="T4" fmla="*/ 154 w 281"/>
                <a:gd name="T5" fmla="*/ 194 h 243"/>
                <a:gd name="T6" fmla="*/ 112 w 281"/>
                <a:gd name="T7" fmla="*/ 233 h 243"/>
                <a:gd name="T8" fmla="*/ 53 w 281"/>
                <a:gd name="T9" fmla="*/ 236 h 243"/>
                <a:gd name="T10" fmla="*/ 0 w 281"/>
                <a:gd name="T11" fmla="*/ 159 h 243"/>
                <a:gd name="T12" fmla="*/ 153 w 281"/>
                <a:gd name="T13" fmla="*/ 0 h 243"/>
                <a:gd name="T14" fmla="*/ 153 w 281"/>
                <a:gd name="T15" fmla="*/ 0 h 243"/>
                <a:gd name="T16" fmla="*/ 160 w 281"/>
                <a:gd name="T17" fmla="*/ 3 h 243"/>
                <a:gd name="T18" fmla="*/ 237 w 281"/>
                <a:gd name="T19" fmla="*/ 51 h 243"/>
                <a:gd name="T20" fmla="*/ 281 w 281"/>
                <a:gd name="T21" fmla="*/ 118 h 243"/>
                <a:gd name="T22" fmla="*/ 229 w 281"/>
                <a:gd name="T23" fmla="*/ 105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1" h="243">
                  <a:moveTo>
                    <a:pt x="229" y="105"/>
                  </a:moveTo>
                  <a:cubicBezTo>
                    <a:pt x="210" y="109"/>
                    <a:pt x="196" y="125"/>
                    <a:pt x="186" y="141"/>
                  </a:cubicBezTo>
                  <a:cubicBezTo>
                    <a:pt x="175" y="159"/>
                    <a:pt x="166" y="177"/>
                    <a:pt x="154" y="194"/>
                  </a:cubicBezTo>
                  <a:cubicBezTo>
                    <a:pt x="143" y="211"/>
                    <a:pt x="130" y="225"/>
                    <a:pt x="112" y="233"/>
                  </a:cubicBezTo>
                  <a:cubicBezTo>
                    <a:pt x="93" y="242"/>
                    <a:pt x="72" y="243"/>
                    <a:pt x="53" y="236"/>
                  </a:cubicBezTo>
                  <a:cubicBezTo>
                    <a:pt x="21" y="224"/>
                    <a:pt x="0" y="192"/>
                    <a:pt x="0" y="159"/>
                  </a:cubicBezTo>
                  <a:cubicBezTo>
                    <a:pt x="0" y="72"/>
                    <a:pt x="119" y="42"/>
                    <a:pt x="153" y="0"/>
                  </a:cubicBezTo>
                  <a:cubicBezTo>
                    <a:pt x="153" y="0"/>
                    <a:pt x="153" y="0"/>
                    <a:pt x="153" y="0"/>
                  </a:cubicBezTo>
                  <a:cubicBezTo>
                    <a:pt x="155" y="1"/>
                    <a:pt x="158" y="2"/>
                    <a:pt x="160" y="3"/>
                  </a:cubicBezTo>
                  <a:cubicBezTo>
                    <a:pt x="188" y="15"/>
                    <a:pt x="214" y="30"/>
                    <a:pt x="237" y="51"/>
                  </a:cubicBezTo>
                  <a:cubicBezTo>
                    <a:pt x="258" y="70"/>
                    <a:pt x="273" y="92"/>
                    <a:pt x="281" y="118"/>
                  </a:cubicBezTo>
                  <a:cubicBezTo>
                    <a:pt x="268" y="105"/>
                    <a:pt x="247" y="100"/>
                    <a:pt x="229" y="105"/>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 name="Freeform 321">
              <a:extLst>
                <a:ext uri="{FF2B5EF4-FFF2-40B4-BE49-F238E27FC236}">
                  <a16:creationId xmlns:a16="http://schemas.microsoft.com/office/drawing/2014/main" id="{DBDC8DCD-5844-BD54-37B9-E6CF57522E5F}"/>
                </a:ext>
              </a:extLst>
            </p:cNvPr>
            <p:cNvSpPr>
              <a:spLocks/>
            </p:cNvSpPr>
            <p:nvPr userDrawn="1"/>
          </p:nvSpPr>
          <p:spPr bwMode="auto">
            <a:xfrm>
              <a:off x="5910263" y="3343275"/>
              <a:ext cx="803275" cy="655638"/>
            </a:xfrm>
            <a:custGeom>
              <a:avLst/>
              <a:gdLst>
                <a:gd name="T0" fmla="*/ 183 w 188"/>
                <a:gd name="T1" fmla="*/ 61 h 153"/>
                <a:gd name="T2" fmla="*/ 140 w 188"/>
                <a:gd name="T3" fmla="*/ 103 h 153"/>
                <a:gd name="T4" fmla="*/ 79 w 188"/>
                <a:gd name="T5" fmla="*/ 84 h 153"/>
                <a:gd name="T6" fmla="*/ 123 w 188"/>
                <a:gd name="T7" fmla="*/ 124 h 153"/>
                <a:gd name="T8" fmla="*/ 65 w 188"/>
                <a:gd name="T9" fmla="*/ 149 h 153"/>
                <a:gd name="T10" fmla="*/ 31 w 188"/>
                <a:gd name="T11" fmla="*/ 152 h 153"/>
                <a:gd name="T12" fmla="*/ 0 w 188"/>
                <a:gd name="T13" fmla="*/ 144 h 153"/>
                <a:gd name="T14" fmla="*/ 48 w 188"/>
                <a:gd name="T15" fmla="*/ 114 h 153"/>
                <a:gd name="T16" fmla="*/ 77 w 188"/>
                <a:gd name="T17" fmla="*/ 72 h 153"/>
                <a:gd name="T18" fmla="*/ 103 w 188"/>
                <a:gd name="T19" fmla="*/ 25 h 153"/>
                <a:gd name="T20" fmla="*/ 140 w 188"/>
                <a:gd name="T21" fmla="*/ 1 h 153"/>
                <a:gd name="T22" fmla="*/ 182 w 188"/>
                <a:gd name="T23" fmla="*/ 22 h 153"/>
                <a:gd name="T24" fmla="*/ 183 w 188"/>
                <a:gd name="T25" fmla="*/ 6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8" h="153">
                  <a:moveTo>
                    <a:pt x="183" y="61"/>
                  </a:moveTo>
                  <a:cubicBezTo>
                    <a:pt x="177" y="81"/>
                    <a:pt x="160" y="97"/>
                    <a:pt x="140" y="103"/>
                  </a:cubicBezTo>
                  <a:cubicBezTo>
                    <a:pt x="117" y="109"/>
                    <a:pt x="94" y="102"/>
                    <a:pt x="79" y="84"/>
                  </a:cubicBezTo>
                  <a:cubicBezTo>
                    <a:pt x="80" y="108"/>
                    <a:pt x="99" y="124"/>
                    <a:pt x="123" y="124"/>
                  </a:cubicBezTo>
                  <a:cubicBezTo>
                    <a:pt x="108" y="139"/>
                    <a:pt x="86" y="146"/>
                    <a:pt x="65" y="149"/>
                  </a:cubicBezTo>
                  <a:cubicBezTo>
                    <a:pt x="54" y="151"/>
                    <a:pt x="42" y="153"/>
                    <a:pt x="31" y="152"/>
                  </a:cubicBezTo>
                  <a:cubicBezTo>
                    <a:pt x="21" y="152"/>
                    <a:pt x="9" y="150"/>
                    <a:pt x="0" y="144"/>
                  </a:cubicBezTo>
                  <a:cubicBezTo>
                    <a:pt x="19" y="139"/>
                    <a:pt x="35" y="128"/>
                    <a:pt x="48" y="114"/>
                  </a:cubicBezTo>
                  <a:cubicBezTo>
                    <a:pt x="60" y="101"/>
                    <a:pt x="69" y="87"/>
                    <a:pt x="77" y="72"/>
                  </a:cubicBezTo>
                  <a:cubicBezTo>
                    <a:pt x="85" y="56"/>
                    <a:pt x="92" y="39"/>
                    <a:pt x="103" y="25"/>
                  </a:cubicBezTo>
                  <a:cubicBezTo>
                    <a:pt x="112" y="12"/>
                    <a:pt x="124" y="2"/>
                    <a:pt x="140" y="1"/>
                  </a:cubicBezTo>
                  <a:cubicBezTo>
                    <a:pt x="157" y="0"/>
                    <a:pt x="174" y="7"/>
                    <a:pt x="182" y="22"/>
                  </a:cubicBezTo>
                  <a:cubicBezTo>
                    <a:pt x="188" y="35"/>
                    <a:pt x="187" y="48"/>
                    <a:pt x="183" y="61"/>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cxnSp>
        <p:nvCxnSpPr>
          <p:cNvPr id="9" name="Straight Connector 8">
            <a:extLst>
              <a:ext uri="{FF2B5EF4-FFF2-40B4-BE49-F238E27FC236}">
                <a16:creationId xmlns:a16="http://schemas.microsoft.com/office/drawing/2014/main" id="{E69081C9-EF89-2B6F-87BF-9FC1C4FFA31C}"/>
              </a:ext>
            </a:extLst>
          </p:cNvPr>
          <p:cNvCxnSpPr/>
          <p:nvPr userDrawn="1"/>
        </p:nvCxnSpPr>
        <p:spPr>
          <a:xfrm flipV="1">
            <a:off x="11444438" y="225916"/>
            <a:ext cx="0" cy="37624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descr="A white logo on a black background&#10;&#10;Description automatically generated">
            <a:extLst>
              <a:ext uri="{FF2B5EF4-FFF2-40B4-BE49-F238E27FC236}">
                <a16:creationId xmlns:a16="http://schemas.microsoft.com/office/drawing/2014/main" id="{AA665337-D072-40F4-FA92-9EC77007706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23041" y="-15556"/>
            <a:ext cx="1308872" cy="837679"/>
          </a:xfrm>
          <a:prstGeom prst="rect">
            <a:avLst/>
          </a:prstGeom>
        </p:spPr>
      </p:pic>
    </p:spTree>
    <p:extLst>
      <p:ext uri="{BB962C8B-B14F-4D97-AF65-F5344CB8AC3E}">
        <p14:creationId xmlns:p14="http://schemas.microsoft.com/office/powerpoint/2010/main" val="335171142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4_Section Pa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CE1A9FC-D0C8-B325-92E7-C866EC71523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43" y="3568"/>
            <a:ext cx="12179313" cy="6850864"/>
          </a:xfrm>
          <a:prstGeom prst="rect">
            <a:avLst/>
          </a:prstGeom>
        </p:spPr>
      </p:pic>
      <p:sp>
        <p:nvSpPr>
          <p:cNvPr id="2" name="Title 1">
            <a:extLst>
              <a:ext uri="{FF2B5EF4-FFF2-40B4-BE49-F238E27FC236}">
                <a16:creationId xmlns:a16="http://schemas.microsoft.com/office/drawing/2014/main" id="{689B0A5E-3FA6-B19F-1DBF-74026BF5D908}"/>
              </a:ext>
            </a:extLst>
          </p:cNvPr>
          <p:cNvSpPr>
            <a:spLocks noGrp="1"/>
          </p:cNvSpPr>
          <p:nvPr>
            <p:ph type="title"/>
          </p:nvPr>
        </p:nvSpPr>
        <p:spPr>
          <a:xfrm>
            <a:off x="315913" y="3070644"/>
            <a:ext cx="10364787" cy="716711"/>
          </a:xfrm>
        </p:spPr>
        <p:txBody>
          <a:bodyPr anchor="ctr"/>
          <a:lstStyle>
            <a:lvl1pPr>
              <a:defRPr kumimoji="0" lang="en-GB" sz="2600" b="0" i="0" u="none" strike="noStrike" kern="1200" cap="all" spc="0" normalizeH="0" baseline="0" noProof="0" dirty="0">
                <a:ln>
                  <a:noFill/>
                </a:ln>
                <a:solidFill>
                  <a:schemeClr val="bg1"/>
                </a:solidFill>
                <a:effectLst/>
                <a:uLnTx/>
                <a:uFillTx/>
                <a:latin typeface="+mj-lt"/>
                <a:ea typeface="+mj-ea"/>
                <a:cs typeface="+mj-cs"/>
              </a:defRPr>
            </a:lvl1pPr>
          </a:lstStyle>
          <a:p>
            <a:endParaRPr lang="en-GB"/>
          </a:p>
        </p:txBody>
      </p:sp>
      <p:grpSp>
        <p:nvGrpSpPr>
          <p:cNvPr id="5" name="Group 37">
            <a:extLst>
              <a:ext uri="{FF2B5EF4-FFF2-40B4-BE49-F238E27FC236}">
                <a16:creationId xmlns:a16="http://schemas.microsoft.com/office/drawing/2014/main" id="{1D26FCD3-943B-1D7F-9668-85669B36883B}"/>
              </a:ext>
            </a:extLst>
          </p:cNvPr>
          <p:cNvGrpSpPr/>
          <p:nvPr userDrawn="1"/>
        </p:nvGrpSpPr>
        <p:grpSpPr>
          <a:xfrm>
            <a:off x="11562163" y="205059"/>
            <a:ext cx="419436" cy="388988"/>
            <a:chOff x="5481638" y="2859088"/>
            <a:chExt cx="1231900" cy="1139825"/>
          </a:xfrm>
          <a:solidFill>
            <a:schemeClr val="bg1"/>
          </a:solidFill>
        </p:grpSpPr>
        <p:sp>
          <p:nvSpPr>
            <p:cNvPr id="6" name="Freeform 320">
              <a:extLst>
                <a:ext uri="{FF2B5EF4-FFF2-40B4-BE49-F238E27FC236}">
                  <a16:creationId xmlns:a16="http://schemas.microsoft.com/office/drawing/2014/main" id="{38B04DB1-8167-2988-2230-5990394F602B}"/>
                </a:ext>
              </a:extLst>
            </p:cNvPr>
            <p:cNvSpPr>
              <a:spLocks/>
            </p:cNvSpPr>
            <p:nvPr userDrawn="1"/>
          </p:nvSpPr>
          <p:spPr bwMode="auto">
            <a:xfrm>
              <a:off x="5481638" y="2859088"/>
              <a:ext cx="1203325" cy="1041400"/>
            </a:xfrm>
            <a:custGeom>
              <a:avLst/>
              <a:gdLst>
                <a:gd name="T0" fmla="*/ 229 w 281"/>
                <a:gd name="T1" fmla="*/ 105 h 243"/>
                <a:gd name="T2" fmla="*/ 186 w 281"/>
                <a:gd name="T3" fmla="*/ 141 h 243"/>
                <a:gd name="T4" fmla="*/ 154 w 281"/>
                <a:gd name="T5" fmla="*/ 194 h 243"/>
                <a:gd name="T6" fmla="*/ 112 w 281"/>
                <a:gd name="T7" fmla="*/ 233 h 243"/>
                <a:gd name="T8" fmla="*/ 53 w 281"/>
                <a:gd name="T9" fmla="*/ 236 h 243"/>
                <a:gd name="T10" fmla="*/ 0 w 281"/>
                <a:gd name="T11" fmla="*/ 159 h 243"/>
                <a:gd name="T12" fmla="*/ 153 w 281"/>
                <a:gd name="T13" fmla="*/ 0 h 243"/>
                <a:gd name="T14" fmla="*/ 153 w 281"/>
                <a:gd name="T15" fmla="*/ 0 h 243"/>
                <a:gd name="T16" fmla="*/ 160 w 281"/>
                <a:gd name="T17" fmla="*/ 3 h 243"/>
                <a:gd name="T18" fmla="*/ 237 w 281"/>
                <a:gd name="T19" fmla="*/ 51 h 243"/>
                <a:gd name="T20" fmla="*/ 281 w 281"/>
                <a:gd name="T21" fmla="*/ 118 h 243"/>
                <a:gd name="T22" fmla="*/ 229 w 281"/>
                <a:gd name="T23" fmla="*/ 105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1" h="243">
                  <a:moveTo>
                    <a:pt x="229" y="105"/>
                  </a:moveTo>
                  <a:cubicBezTo>
                    <a:pt x="210" y="109"/>
                    <a:pt x="196" y="125"/>
                    <a:pt x="186" y="141"/>
                  </a:cubicBezTo>
                  <a:cubicBezTo>
                    <a:pt x="175" y="159"/>
                    <a:pt x="166" y="177"/>
                    <a:pt x="154" y="194"/>
                  </a:cubicBezTo>
                  <a:cubicBezTo>
                    <a:pt x="143" y="211"/>
                    <a:pt x="130" y="225"/>
                    <a:pt x="112" y="233"/>
                  </a:cubicBezTo>
                  <a:cubicBezTo>
                    <a:pt x="93" y="242"/>
                    <a:pt x="72" y="243"/>
                    <a:pt x="53" y="236"/>
                  </a:cubicBezTo>
                  <a:cubicBezTo>
                    <a:pt x="21" y="224"/>
                    <a:pt x="0" y="192"/>
                    <a:pt x="0" y="159"/>
                  </a:cubicBezTo>
                  <a:cubicBezTo>
                    <a:pt x="0" y="72"/>
                    <a:pt x="119" y="42"/>
                    <a:pt x="153" y="0"/>
                  </a:cubicBezTo>
                  <a:cubicBezTo>
                    <a:pt x="153" y="0"/>
                    <a:pt x="153" y="0"/>
                    <a:pt x="153" y="0"/>
                  </a:cubicBezTo>
                  <a:cubicBezTo>
                    <a:pt x="155" y="1"/>
                    <a:pt x="158" y="2"/>
                    <a:pt x="160" y="3"/>
                  </a:cubicBezTo>
                  <a:cubicBezTo>
                    <a:pt x="188" y="15"/>
                    <a:pt x="214" y="30"/>
                    <a:pt x="237" y="51"/>
                  </a:cubicBezTo>
                  <a:cubicBezTo>
                    <a:pt x="258" y="70"/>
                    <a:pt x="273" y="92"/>
                    <a:pt x="281" y="118"/>
                  </a:cubicBezTo>
                  <a:cubicBezTo>
                    <a:pt x="268" y="105"/>
                    <a:pt x="247" y="100"/>
                    <a:pt x="229" y="105"/>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 name="Freeform 321">
              <a:extLst>
                <a:ext uri="{FF2B5EF4-FFF2-40B4-BE49-F238E27FC236}">
                  <a16:creationId xmlns:a16="http://schemas.microsoft.com/office/drawing/2014/main" id="{DBDC8DCD-5844-BD54-37B9-E6CF57522E5F}"/>
                </a:ext>
              </a:extLst>
            </p:cNvPr>
            <p:cNvSpPr>
              <a:spLocks/>
            </p:cNvSpPr>
            <p:nvPr userDrawn="1"/>
          </p:nvSpPr>
          <p:spPr bwMode="auto">
            <a:xfrm>
              <a:off x="5910263" y="3343275"/>
              <a:ext cx="803275" cy="655638"/>
            </a:xfrm>
            <a:custGeom>
              <a:avLst/>
              <a:gdLst>
                <a:gd name="T0" fmla="*/ 183 w 188"/>
                <a:gd name="T1" fmla="*/ 61 h 153"/>
                <a:gd name="T2" fmla="*/ 140 w 188"/>
                <a:gd name="T3" fmla="*/ 103 h 153"/>
                <a:gd name="T4" fmla="*/ 79 w 188"/>
                <a:gd name="T5" fmla="*/ 84 h 153"/>
                <a:gd name="T6" fmla="*/ 123 w 188"/>
                <a:gd name="T7" fmla="*/ 124 h 153"/>
                <a:gd name="T8" fmla="*/ 65 w 188"/>
                <a:gd name="T9" fmla="*/ 149 h 153"/>
                <a:gd name="T10" fmla="*/ 31 w 188"/>
                <a:gd name="T11" fmla="*/ 152 h 153"/>
                <a:gd name="T12" fmla="*/ 0 w 188"/>
                <a:gd name="T13" fmla="*/ 144 h 153"/>
                <a:gd name="T14" fmla="*/ 48 w 188"/>
                <a:gd name="T15" fmla="*/ 114 h 153"/>
                <a:gd name="T16" fmla="*/ 77 w 188"/>
                <a:gd name="T17" fmla="*/ 72 h 153"/>
                <a:gd name="T18" fmla="*/ 103 w 188"/>
                <a:gd name="T19" fmla="*/ 25 h 153"/>
                <a:gd name="T20" fmla="*/ 140 w 188"/>
                <a:gd name="T21" fmla="*/ 1 h 153"/>
                <a:gd name="T22" fmla="*/ 182 w 188"/>
                <a:gd name="T23" fmla="*/ 22 h 153"/>
                <a:gd name="T24" fmla="*/ 183 w 188"/>
                <a:gd name="T25" fmla="*/ 6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8" h="153">
                  <a:moveTo>
                    <a:pt x="183" y="61"/>
                  </a:moveTo>
                  <a:cubicBezTo>
                    <a:pt x="177" y="81"/>
                    <a:pt x="160" y="97"/>
                    <a:pt x="140" y="103"/>
                  </a:cubicBezTo>
                  <a:cubicBezTo>
                    <a:pt x="117" y="109"/>
                    <a:pt x="94" y="102"/>
                    <a:pt x="79" y="84"/>
                  </a:cubicBezTo>
                  <a:cubicBezTo>
                    <a:pt x="80" y="108"/>
                    <a:pt x="99" y="124"/>
                    <a:pt x="123" y="124"/>
                  </a:cubicBezTo>
                  <a:cubicBezTo>
                    <a:pt x="108" y="139"/>
                    <a:pt x="86" y="146"/>
                    <a:pt x="65" y="149"/>
                  </a:cubicBezTo>
                  <a:cubicBezTo>
                    <a:pt x="54" y="151"/>
                    <a:pt x="42" y="153"/>
                    <a:pt x="31" y="152"/>
                  </a:cubicBezTo>
                  <a:cubicBezTo>
                    <a:pt x="21" y="152"/>
                    <a:pt x="9" y="150"/>
                    <a:pt x="0" y="144"/>
                  </a:cubicBezTo>
                  <a:cubicBezTo>
                    <a:pt x="19" y="139"/>
                    <a:pt x="35" y="128"/>
                    <a:pt x="48" y="114"/>
                  </a:cubicBezTo>
                  <a:cubicBezTo>
                    <a:pt x="60" y="101"/>
                    <a:pt x="69" y="87"/>
                    <a:pt x="77" y="72"/>
                  </a:cubicBezTo>
                  <a:cubicBezTo>
                    <a:pt x="85" y="56"/>
                    <a:pt x="92" y="39"/>
                    <a:pt x="103" y="25"/>
                  </a:cubicBezTo>
                  <a:cubicBezTo>
                    <a:pt x="112" y="12"/>
                    <a:pt x="124" y="2"/>
                    <a:pt x="140" y="1"/>
                  </a:cubicBezTo>
                  <a:cubicBezTo>
                    <a:pt x="157" y="0"/>
                    <a:pt x="174" y="7"/>
                    <a:pt x="182" y="22"/>
                  </a:cubicBezTo>
                  <a:cubicBezTo>
                    <a:pt x="188" y="35"/>
                    <a:pt x="187" y="48"/>
                    <a:pt x="183" y="61"/>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cxnSp>
        <p:nvCxnSpPr>
          <p:cNvPr id="3" name="Straight Connector 2">
            <a:extLst>
              <a:ext uri="{FF2B5EF4-FFF2-40B4-BE49-F238E27FC236}">
                <a16:creationId xmlns:a16="http://schemas.microsoft.com/office/drawing/2014/main" id="{938DCB08-8D0E-B462-64A1-ECE72C575DD7}"/>
              </a:ext>
            </a:extLst>
          </p:cNvPr>
          <p:cNvCxnSpPr/>
          <p:nvPr userDrawn="1"/>
        </p:nvCxnSpPr>
        <p:spPr>
          <a:xfrm flipV="1">
            <a:off x="11444438" y="225916"/>
            <a:ext cx="0" cy="37624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Picture 7" descr="A white logo on a black background&#10;&#10;Description automatically generated">
            <a:extLst>
              <a:ext uri="{FF2B5EF4-FFF2-40B4-BE49-F238E27FC236}">
                <a16:creationId xmlns:a16="http://schemas.microsoft.com/office/drawing/2014/main" id="{5DC055C2-D8A1-C4E6-D850-9960AB2FC9A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23041" y="-15556"/>
            <a:ext cx="1308872" cy="837679"/>
          </a:xfrm>
          <a:prstGeom prst="rect">
            <a:avLst/>
          </a:prstGeom>
        </p:spPr>
      </p:pic>
    </p:spTree>
    <p:extLst>
      <p:ext uri="{BB962C8B-B14F-4D97-AF65-F5344CB8AC3E}">
        <p14:creationId xmlns:p14="http://schemas.microsoft.com/office/powerpoint/2010/main" val="202258055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2_Section Pa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CE1A9FC-D0C8-B325-92E7-C866EC71523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8314" y="3568"/>
            <a:ext cx="12155371" cy="6850864"/>
          </a:xfrm>
          <a:prstGeom prst="rect">
            <a:avLst/>
          </a:prstGeom>
        </p:spPr>
      </p:pic>
      <p:sp>
        <p:nvSpPr>
          <p:cNvPr id="2" name="Title 1">
            <a:extLst>
              <a:ext uri="{FF2B5EF4-FFF2-40B4-BE49-F238E27FC236}">
                <a16:creationId xmlns:a16="http://schemas.microsoft.com/office/drawing/2014/main" id="{689B0A5E-3FA6-B19F-1DBF-74026BF5D908}"/>
              </a:ext>
            </a:extLst>
          </p:cNvPr>
          <p:cNvSpPr>
            <a:spLocks noGrp="1"/>
          </p:cNvSpPr>
          <p:nvPr>
            <p:ph type="title"/>
          </p:nvPr>
        </p:nvSpPr>
        <p:spPr>
          <a:xfrm>
            <a:off x="315913" y="3070644"/>
            <a:ext cx="10364787" cy="716711"/>
          </a:xfrm>
        </p:spPr>
        <p:txBody>
          <a:bodyPr anchor="ctr"/>
          <a:lstStyle>
            <a:lvl1pPr>
              <a:defRPr kumimoji="0" lang="en-GB" sz="2600" b="0" i="0" u="none" strike="noStrike" kern="1200" cap="all" spc="0" normalizeH="0" baseline="0" noProof="0" dirty="0">
                <a:ln>
                  <a:noFill/>
                </a:ln>
                <a:solidFill>
                  <a:schemeClr val="bg1"/>
                </a:solidFill>
                <a:effectLst/>
                <a:uLnTx/>
                <a:uFillTx/>
                <a:latin typeface="+mj-lt"/>
                <a:ea typeface="+mj-ea"/>
                <a:cs typeface="+mj-cs"/>
              </a:defRPr>
            </a:lvl1pPr>
          </a:lstStyle>
          <a:p>
            <a:endParaRPr lang="en-GB"/>
          </a:p>
        </p:txBody>
      </p:sp>
      <p:grpSp>
        <p:nvGrpSpPr>
          <p:cNvPr id="5" name="Group 37">
            <a:extLst>
              <a:ext uri="{FF2B5EF4-FFF2-40B4-BE49-F238E27FC236}">
                <a16:creationId xmlns:a16="http://schemas.microsoft.com/office/drawing/2014/main" id="{1D26FCD3-943B-1D7F-9668-85669B36883B}"/>
              </a:ext>
            </a:extLst>
          </p:cNvPr>
          <p:cNvGrpSpPr/>
          <p:nvPr userDrawn="1"/>
        </p:nvGrpSpPr>
        <p:grpSpPr>
          <a:xfrm>
            <a:off x="11562163" y="205059"/>
            <a:ext cx="419436" cy="388988"/>
            <a:chOff x="5481638" y="2859088"/>
            <a:chExt cx="1231900" cy="1139825"/>
          </a:xfrm>
          <a:solidFill>
            <a:schemeClr val="bg1"/>
          </a:solidFill>
        </p:grpSpPr>
        <p:sp>
          <p:nvSpPr>
            <p:cNvPr id="6" name="Freeform 320">
              <a:extLst>
                <a:ext uri="{FF2B5EF4-FFF2-40B4-BE49-F238E27FC236}">
                  <a16:creationId xmlns:a16="http://schemas.microsoft.com/office/drawing/2014/main" id="{38B04DB1-8167-2988-2230-5990394F602B}"/>
                </a:ext>
              </a:extLst>
            </p:cNvPr>
            <p:cNvSpPr>
              <a:spLocks/>
            </p:cNvSpPr>
            <p:nvPr userDrawn="1"/>
          </p:nvSpPr>
          <p:spPr bwMode="auto">
            <a:xfrm>
              <a:off x="5481638" y="2859088"/>
              <a:ext cx="1203325" cy="1041400"/>
            </a:xfrm>
            <a:custGeom>
              <a:avLst/>
              <a:gdLst>
                <a:gd name="T0" fmla="*/ 229 w 281"/>
                <a:gd name="T1" fmla="*/ 105 h 243"/>
                <a:gd name="T2" fmla="*/ 186 w 281"/>
                <a:gd name="T3" fmla="*/ 141 h 243"/>
                <a:gd name="T4" fmla="*/ 154 w 281"/>
                <a:gd name="T5" fmla="*/ 194 h 243"/>
                <a:gd name="T6" fmla="*/ 112 w 281"/>
                <a:gd name="T7" fmla="*/ 233 h 243"/>
                <a:gd name="T8" fmla="*/ 53 w 281"/>
                <a:gd name="T9" fmla="*/ 236 h 243"/>
                <a:gd name="T10" fmla="*/ 0 w 281"/>
                <a:gd name="T11" fmla="*/ 159 h 243"/>
                <a:gd name="T12" fmla="*/ 153 w 281"/>
                <a:gd name="T13" fmla="*/ 0 h 243"/>
                <a:gd name="T14" fmla="*/ 153 w 281"/>
                <a:gd name="T15" fmla="*/ 0 h 243"/>
                <a:gd name="T16" fmla="*/ 160 w 281"/>
                <a:gd name="T17" fmla="*/ 3 h 243"/>
                <a:gd name="T18" fmla="*/ 237 w 281"/>
                <a:gd name="T19" fmla="*/ 51 h 243"/>
                <a:gd name="T20" fmla="*/ 281 w 281"/>
                <a:gd name="T21" fmla="*/ 118 h 243"/>
                <a:gd name="T22" fmla="*/ 229 w 281"/>
                <a:gd name="T23" fmla="*/ 105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1" h="243">
                  <a:moveTo>
                    <a:pt x="229" y="105"/>
                  </a:moveTo>
                  <a:cubicBezTo>
                    <a:pt x="210" y="109"/>
                    <a:pt x="196" y="125"/>
                    <a:pt x="186" y="141"/>
                  </a:cubicBezTo>
                  <a:cubicBezTo>
                    <a:pt x="175" y="159"/>
                    <a:pt x="166" y="177"/>
                    <a:pt x="154" y="194"/>
                  </a:cubicBezTo>
                  <a:cubicBezTo>
                    <a:pt x="143" y="211"/>
                    <a:pt x="130" y="225"/>
                    <a:pt x="112" y="233"/>
                  </a:cubicBezTo>
                  <a:cubicBezTo>
                    <a:pt x="93" y="242"/>
                    <a:pt x="72" y="243"/>
                    <a:pt x="53" y="236"/>
                  </a:cubicBezTo>
                  <a:cubicBezTo>
                    <a:pt x="21" y="224"/>
                    <a:pt x="0" y="192"/>
                    <a:pt x="0" y="159"/>
                  </a:cubicBezTo>
                  <a:cubicBezTo>
                    <a:pt x="0" y="72"/>
                    <a:pt x="119" y="42"/>
                    <a:pt x="153" y="0"/>
                  </a:cubicBezTo>
                  <a:cubicBezTo>
                    <a:pt x="153" y="0"/>
                    <a:pt x="153" y="0"/>
                    <a:pt x="153" y="0"/>
                  </a:cubicBezTo>
                  <a:cubicBezTo>
                    <a:pt x="155" y="1"/>
                    <a:pt x="158" y="2"/>
                    <a:pt x="160" y="3"/>
                  </a:cubicBezTo>
                  <a:cubicBezTo>
                    <a:pt x="188" y="15"/>
                    <a:pt x="214" y="30"/>
                    <a:pt x="237" y="51"/>
                  </a:cubicBezTo>
                  <a:cubicBezTo>
                    <a:pt x="258" y="70"/>
                    <a:pt x="273" y="92"/>
                    <a:pt x="281" y="118"/>
                  </a:cubicBezTo>
                  <a:cubicBezTo>
                    <a:pt x="268" y="105"/>
                    <a:pt x="247" y="100"/>
                    <a:pt x="229" y="105"/>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 name="Freeform 321">
              <a:extLst>
                <a:ext uri="{FF2B5EF4-FFF2-40B4-BE49-F238E27FC236}">
                  <a16:creationId xmlns:a16="http://schemas.microsoft.com/office/drawing/2014/main" id="{DBDC8DCD-5844-BD54-37B9-E6CF57522E5F}"/>
                </a:ext>
              </a:extLst>
            </p:cNvPr>
            <p:cNvSpPr>
              <a:spLocks/>
            </p:cNvSpPr>
            <p:nvPr userDrawn="1"/>
          </p:nvSpPr>
          <p:spPr bwMode="auto">
            <a:xfrm>
              <a:off x="5910263" y="3343275"/>
              <a:ext cx="803275" cy="655638"/>
            </a:xfrm>
            <a:custGeom>
              <a:avLst/>
              <a:gdLst>
                <a:gd name="T0" fmla="*/ 183 w 188"/>
                <a:gd name="T1" fmla="*/ 61 h 153"/>
                <a:gd name="T2" fmla="*/ 140 w 188"/>
                <a:gd name="T3" fmla="*/ 103 h 153"/>
                <a:gd name="T4" fmla="*/ 79 w 188"/>
                <a:gd name="T5" fmla="*/ 84 h 153"/>
                <a:gd name="T6" fmla="*/ 123 w 188"/>
                <a:gd name="T7" fmla="*/ 124 h 153"/>
                <a:gd name="T8" fmla="*/ 65 w 188"/>
                <a:gd name="T9" fmla="*/ 149 h 153"/>
                <a:gd name="T10" fmla="*/ 31 w 188"/>
                <a:gd name="T11" fmla="*/ 152 h 153"/>
                <a:gd name="T12" fmla="*/ 0 w 188"/>
                <a:gd name="T13" fmla="*/ 144 h 153"/>
                <a:gd name="T14" fmla="*/ 48 w 188"/>
                <a:gd name="T15" fmla="*/ 114 h 153"/>
                <a:gd name="T16" fmla="*/ 77 w 188"/>
                <a:gd name="T17" fmla="*/ 72 h 153"/>
                <a:gd name="T18" fmla="*/ 103 w 188"/>
                <a:gd name="T19" fmla="*/ 25 h 153"/>
                <a:gd name="T20" fmla="*/ 140 w 188"/>
                <a:gd name="T21" fmla="*/ 1 h 153"/>
                <a:gd name="T22" fmla="*/ 182 w 188"/>
                <a:gd name="T23" fmla="*/ 22 h 153"/>
                <a:gd name="T24" fmla="*/ 183 w 188"/>
                <a:gd name="T25" fmla="*/ 6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8" h="153">
                  <a:moveTo>
                    <a:pt x="183" y="61"/>
                  </a:moveTo>
                  <a:cubicBezTo>
                    <a:pt x="177" y="81"/>
                    <a:pt x="160" y="97"/>
                    <a:pt x="140" y="103"/>
                  </a:cubicBezTo>
                  <a:cubicBezTo>
                    <a:pt x="117" y="109"/>
                    <a:pt x="94" y="102"/>
                    <a:pt x="79" y="84"/>
                  </a:cubicBezTo>
                  <a:cubicBezTo>
                    <a:pt x="80" y="108"/>
                    <a:pt x="99" y="124"/>
                    <a:pt x="123" y="124"/>
                  </a:cubicBezTo>
                  <a:cubicBezTo>
                    <a:pt x="108" y="139"/>
                    <a:pt x="86" y="146"/>
                    <a:pt x="65" y="149"/>
                  </a:cubicBezTo>
                  <a:cubicBezTo>
                    <a:pt x="54" y="151"/>
                    <a:pt x="42" y="153"/>
                    <a:pt x="31" y="152"/>
                  </a:cubicBezTo>
                  <a:cubicBezTo>
                    <a:pt x="21" y="152"/>
                    <a:pt x="9" y="150"/>
                    <a:pt x="0" y="144"/>
                  </a:cubicBezTo>
                  <a:cubicBezTo>
                    <a:pt x="19" y="139"/>
                    <a:pt x="35" y="128"/>
                    <a:pt x="48" y="114"/>
                  </a:cubicBezTo>
                  <a:cubicBezTo>
                    <a:pt x="60" y="101"/>
                    <a:pt x="69" y="87"/>
                    <a:pt x="77" y="72"/>
                  </a:cubicBezTo>
                  <a:cubicBezTo>
                    <a:pt x="85" y="56"/>
                    <a:pt x="92" y="39"/>
                    <a:pt x="103" y="25"/>
                  </a:cubicBezTo>
                  <a:cubicBezTo>
                    <a:pt x="112" y="12"/>
                    <a:pt x="124" y="2"/>
                    <a:pt x="140" y="1"/>
                  </a:cubicBezTo>
                  <a:cubicBezTo>
                    <a:pt x="157" y="0"/>
                    <a:pt x="174" y="7"/>
                    <a:pt x="182" y="22"/>
                  </a:cubicBezTo>
                  <a:cubicBezTo>
                    <a:pt x="188" y="35"/>
                    <a:pt x="187" y="48"/>
                    <a:pt x="183" y="61"/>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cxnSp>
        <p:nvCxnSpPr>
          <p:cNvPr id="3" name="Straight Connector 2">
            <a:extLst>
              <a:ext uri="{FF2B5EF4-FFF2-40B4-BE49-F238E27FC236}">
                <a16:creationId xmlns:a16="http://schemas.microsoft.com/office/drawing/2014/main" id="{7601D4AA-7D60-50EF-CC2D-8684BA24487D}"/>
              </a:ext>
            </a:extLst>
          </p:cNvPr>
          <p:cNvCxnSpPr/>
          <p:nvPr userDrawn="1"/>
        </p:nvCxnSpPr>
        <p:spPr>
          <a:xfrm flipV="1">
            <a:off x="11444438" y="225916"/>
            <a:ext cx="0" cy="37624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Picture 7" descr="A white logo on a black background&#10;&#10;Description automatically generated">
            <a:extLst>
              <a:ext uri="{FF2B5EF4-FFF2-40B4-BE49-F238E27FC236}">
                <a16:creationId xmlns:a16="http://schemas.microsoft.com/office/drawing/2014/main" id="{29D22AA2-0684-198C-C931-D806EA9E433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23041" y="-15556"/>
            <a:ext cx="1308872" cy="837679"/>
          </a:xfrm>
          <a:prstGeom prst="rect">
            <a:avLst/>
          </a:prstGeom>
        </p:spPr>
      </p:pic>
    </p:spTree>
    <p:extLst>
      <p:ext uri="{BB962C8B-B14F-4D97-AF65-F5344CB8AC3E}">
        <p14:creationId xmlns:p14="http://schemas.microsoft.com/office/powerpoint/2010/main" val="36927775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6_Section Pa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CE1A9FC-D0C8-B325-92E7-C866EC71523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936" y="3568"/>
            <a:ext cx="12182127" cy="6850864"/>
          </a:xfrm>
          <a:prstGeom prst="rect">
            <a:avLst/>
          </a:prstGeom>
        </p:spPr>
      </p:pic>
      <p:sp>
        <p:nvSpPr>
          <p:cNvPr id="2" name="Title 1">
            <a:extLst>
              <a:ext uri="{FF2B5EF4-FFF2-40B4-BE49-F238E27FC236}">
                <a16:creationId xmlns:a16="http://schemas.microsoft.com/office/drawing/2014/main" id="{689B0A5E-3FA6-B19F-1DBF-74026BF5D908}"/>
              </a:ext>
            </a:extLst>
          </p:cNvPr>
          <p:cNvSpPr>
            <a:spLocks noGrp="1"/>
          </p:cNvSpPr>
          <p:nvPr>
            <p:ph type="title"/>
          </p:nvPr>
        </p:nvSpPr>
        <p:spPr>
          <a:xfrm>
            <a:off x="315913" y="3070644"/>
            <a:ext cx="10364787" cy="716711"/>
          </a:xfrm>
        </p:spPr>
        <p:txBody>
          <a:bodyPr anchor="ctr"/>
          <a:lstStyle>
            <a:lvl1pPr>
              <a:defRPr kumimoji="0" lang="en-GB" sz="2600" b="0" i="0" u="none" strike="noStrike" kern="1200" cap="all" spc="0" normalizeH="0" baseline="0" noProof="0" dirty="0">
                <a:ln>
                  <a:noFill/>
                </a:ln>
                <a:solidFill>
                  <a:schemeClr val="bg1"/>
                </a:solidFill>
                <a:effectLst/>
                <a:uLnTx/>
                <a:uFillTx/>
                <a:latin typeface="+mj-lt"/>
                <a:ea typeface="+mj-ea"/>
                <a:cs typeface="+mj-cs"/>
              </a:defRPr>
            </a:lvl1pPr>
          </a:lstStyle>
          <a:p>
            <a:endParaRPr lang="en-GB"/>
          </a:p>
        </p:txBody>
      </p:sp>
      <p:grpSp>
        <p:nvGrpSpPr>
          <p:cNvPr id="5" name="Group 37">
            <a:extLst>
              <a:ext uri="{FF2B5EF4-FFF2-40B4-BE49-F238E27FC236}">
                <a16:creationId xmlns:a16="http://schemas.microsoft.com/office/drawing/2014/main" id="{1D26FCD3-943B-1D7F-9668-85669B36883B}"/>
              </a:ext>
            </a:extLst>
          </p:cNvPr>
          <p:cNvGrpSpPr/>
          <p:nvPr userDrawn="1"/>
        </p:nvGrpSpPr>
        <p:grpSpPr>
          <a:xfrm>
            <a:off x="11562163" y="205059"/>
            <a:ext cx="419436" cy="388988"/>
            <a:chOff x="5481638" y="2859088"/>
            <a:chExt cx="1231900" cy="1139825"/>
          </a:xfrm>
          <a:solidFill>
            <a:schemeClr val="bg1"/>
          </a:solidFill>
        </p:grpSpPr>
        <p:sp>
          <p:nvSpPr>
            <p:cNvPr id="6" name="Freeform 320">
              <a:extLst>
                <a:ext uri="{FF2B5EF4-FFF2-40B4-BE49-F238E27FC236}">
                  <a16:creationId xmlns:a16="http://schemas.microsoft.com/office/drawing/2014/main" id="{38B04DB1-8167-2988-2230-5990394F602B}"/>
                </a:ext>
              </a:extLst>
            </p:cNvPr>
            <p:cNvSpPr>
              <a:spLocks/>
            </p:cNvSpPr>
            <p:nvPr userDrawn="1"/>
          </p:nvSpPr>
          <p:spPr bwMode="auto">
            <a:xfrm>
              <a:off x="5481638" y="2859088"/>
              <a:ext cx="1203325" cy="1041400"/>
            </a:xfrm>
            <a:custGeom>
              <a:avLst/>
              <a:gdLst>
                <a:gd name="T0" fmla="*/ 229 w 281"/>
                <a:gd name="T1" fmla="*/ 105 h 243"/>
                <a:gd name="T2" fmla="*/ 186 w 281"/>
                <a:gd name="T3" fmla="*/ 141 h 243"/>
                <a:gd name="T4" fmla="*/ 154 w 281"/>
                <a:gd name="T5" fmla="*/ 194 h 243"/>
                <a:gd name="T6" fmla="*/ 112 w 281"/>
                <a:gd name="T7" fmla="*/ 233 h 243"/>
                <a:gd name="T8" fmla="*/ 53 w 281"/>
                <a:gd name="T9" fmla="*/ 236 h 243"/>
                <a:gd name="T10" fmla="*/ 0 w 281"/>
                <a:gd name="T11" fmla="*/ 159 h 243"/>
                <a:gd name="T12" fmla="*/ 153 w 281"/>
                <a:gd name="T13" fmla="*/ 0 h 243"/>
                <a:gd name="T14" fmla="*/ 153 w 281"/>
                <a:gd name="T15" fmla="*/ 0 h 243"/>
                <a:gd name="T16" fmla="*/ 160 w 281"/>
                <a:gd name="T17" fmla="*/ 3 h 243"/>
                <a:gd name="T18" fmla="*/ 237 w 281"/>
                <a:gd name="T19" fmla="*/ 51 h 243"/>
                <a:gd name="T20" fmla="*/ 281 w 281"/>
                <a:gd name="T21" fmla="*/ 118 h 243"/>
                <a:gd name="T22" fmla="*/ 229 w 281"/>
                <a:gd name="T23" fmla="*/ 105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1" h="243">
                  <a:moveTo>
                    <a:pt x="229" y="105"/>
                  </a:moveTo>
                  <a:cubicBezTo>
                    <a:pt x="210" y="109"/>
                    <a:pt x="196" y="125"/>
                    <a:pt x="186" y="141"/>
                  </a:cubicBezTo>
                  <a:cubicBezTo>
                    <a:pt x="175" y="159"/>
                    <a:pt x="166" y="177"/>
                    <a:pt x="154" y="194"/>
                  </a:cubicBezTo>
                  <a:cubicBezTo>
                    <a:pt x="143" y="211"/>
                    <a:pt x="130" y="225"/>
                    <a:pt x="112" y="233"/>
                  </a:cubicBezTo>
                  <a:cubicBezTo>
                    <a:pt x="93" y="242"/>
                    <a:pt x="72" y="243"/>
                    <a:pt x="53" y="236"/>
                  </a:cubicBezTo>
                  <a:cubicBezTo>
                    <a:pt x="21" y="224"/>
                    <a:pt x="0" y="192"/>
                    <a:pt x="0" y="159"/>
                  </a:cubicBezTo>
                  <a:cubicBezTo>
                    <a:pt x="0" y="72"/>
                    <a:pt x="119" y="42"/>
                    <a:pt x="153" y="0"/>
                  </a:cubicBezTo>
                  <a:cubicBezTo>
                    <a:pt x="153" y="0"/>
                    <a:pt x="153" y="0"/>
                    <a:pt x="153" y="0"/>
                  </a:cubicBezTo>
                  <a:cubicBezTo>
                    <a:pt x="155" y="1"/>
                    <a:pt x="158" y="2"/>
                    <a:pt x="160" y="3"/>
                  </a:cubicBezTo>
                  <a:cubicBezTo>
                    <a:pt x="188" y="15"/>
                    <a:pt x="214" y="30"/>
                    <a:pt x="237" y="51"/>
                  </a:cubicBezTo>
                  <a:cubicBezTo>
                    <a:pt x="258" y="70"/>
                    <a:pt x="273" y="92"/>
                    <a:pt x="281" y="118"/>
                  </a:cubicBezTo>
                  <a:cubicBezTo>
                    <a:pt x="268" y="105"/>
                    <a:pt x="247" y="100"/>
                    <a:pt x="229" y="105"/>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 name="Freeform 321">
              <a:extLst>
                <a:ext uri="{FF2B5EF4-FFF2-40B4-BE49-F238E27FC236}">
                  <a16:creationId xmlns:a16="http://schemas.microsoft.com/office/drawing/2014/main" id="{DBDC8DCD-5844-BD54-37B9-E6CF57522E5F}"/>
                </a:ext>
              </a:extLst>
            </p:cNvPr>
            <p:cNvSpPr>
              <a:spLocks/>
            </p:cNvSpPr>
            <p:nvPr userDrawn="1"/>
          </p:nvSpPr>
          <p:spPr bwMode="auto">
            <a:xfrm>
              <a:off x="5910263" y="3343275"/>
              <a:ext cx="803275" cy="655638"/>
            </a:xfrm>
            <a:custGeom>
              <a:avLst/>
              <a:gdLst>
                <a:gd name="T0" fmla="*/ 183 w 188"/>
                <a:gd name="T1" fmla="*/ 61 h 153"/>
                <a:gd name="T2" fmla="*/ 140 w 188"/>
                <a:gd name="T3" fmla="*/ 103 h 153"/>
                <a:gd name="T4" fmla="*/ 79 w 188"/>
                <a:gd name="T5" fmla="*/ 84 h 153"/>
                <a:gd name="T6" fmla="*/ 123 w 188"/>
                <a:gd name="T7" fmla="*/ 124 h 153"/>
                <a:gd name="T8" fmla="*/ 65 w 188"/>
                <a:gd name="T9" fmla="*/ 149 h 153"/>
                <a:gd name="T10" fmla="*/ 31 w 188"/>
                <a:gd name="T11" fmla="*/ 152 h 153"/>
                <a:gd name="T12" fmla="*/ 0 w 188"/>
                <a:gd name="T13" fmla="*/ 144 h 153"/>
                <a:gd name="T14" fmla="*/ 48 w 188"/>
                <a:gd name="T15" fmla="*/ 114 h 153"/>
                <a:gd name="T16" fmla="*/ 77 w 188"/>
                <a:gd name="T17" fmla="*/ 72 h 153"/>
                <a:gd name="T18" fmla="*/ 103 w 188"/>
                <a:gd name="T19" fmla="*/ 25 h 153"/>
                <a:gd name="T20" fmla="*/ 140 w 188"/>
                <a:gd name="T21" fmla="*/ 1 h 153"/>
                <a:gd name="T22" fmla="*/ 182 w 188"/>
                <a:gd name="T23" fmla="*/ 22 h 153"/>
                <a:gd name="T24" fmla="*/ 183 w 188"/>
                <a:gd name="T25" fmla="*/ 6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8" h="153">
                  <a:moveTo>
                    <a:pt x="183" y="61"/>
                  </a:moveTo>
                  <a:cubicBezTo>
                    <a:pt x="177" y="81"/>
                    <a:pt x="160" y="97"/>
                    <a:pt x="140" y="103"/>
                  </a:cubicBezTo>
                  <a:cubicBezTo>
                    <a:pt x="117" y="109"/>
                    <a:pt x="94" y="102"/>
                    <a:pt x="79" y="84"/>
                  </a:cubicBezTo>
                  <a:cubicBezTo>
                    <a:pt x="80" y="108"/>
                    <a:pt x="99" y="124"/>
                    <a:pt x="123" y="124"/>
                  </a:cubicBezTo>
                  <a:cubicBezTo>
                    <a:pt x="108" y="139"/>
                    <a:pt x="86" y="146"/>
                    <a:pt x="65" y="149"/>
                  </a:cubicBezTo>
                  <a:cubicBezTo>
                    <a:pt x="54" y="151"/>
                    <a:pt x="42" y="153"/>
                    <a:pt x="31" y="152"/>
                  </a:cubicBezTo>
                  <a:cubicBezTo>
                    <a:pt x="21" y="152"/>
                    <a:pt x="9" y="150"/>
                    <a:pt x="0" y="144"/>
                  </a:cubicBezTo>
                  <a:cubicBezTo>
                    <a:pt x="19" y="139"/>
                    <a:pt x="35" y="128"/>
                    <a:pt x="48" y="114"/>
                  </a:cubicBezTo>
                  <a:cubicBezTo>
                    <a:pt x="60" y="101"/>
                    <a:pt x="69" y="87"/>
                    <a:pt x="77" y="72"/>
                  </a:cubicBezTo>
                  <a:cubicBezTo>
                    <a:pt x="85" y="56"/>
                    <a:pt x="92" y="39"/>
                    <a:pt x="103" y="25"/>
                  </a:cubicBezTo>
                  <a:cubicBezTo>
                    <a:pt x="112" y="12"/>
                    <a:pt x="124" y="2"/>
                    <a:pt x="140" y="1"/>
                  </a:cubicBezTo>
                  <a:cubicBezTo>
                    <a:pt x="157" y="0"/>
                    <a:pt x="174" y="7"/>
                    <a:pt x="182" y="22"/>
                  </a:cubicBezTo>
                  <a:cubicBezTo>
                    <a:pt x="188" y="35"/>
                    <a:pt x="187" y="48"/>
                    <a:pt x="183" y="61"/>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cxnSp>
        <p:nvCxnSpPr>
          <p:cNvPr id="3" name="Straight Connector 2">
            <a:extLst>
              <a:ext uri="{FF2B5EF4-FFF2-40B4-BE49-F238E27FC236}">
                <a16:creationId xmlns:a16="http://schemas.microsoft.com/office/drawing/2014/main" id="{3972ED51-431D-44B0-3733-B222DC9BE1FA}"/>
              </a:ext>
            </a:extLst>
          </p:cNvPr>
          <p:cNvCxnSpPr/>
          <p:nvPr userDrawn="1"/>
        </p:nvCxnSpPr>
        <p:spPr>
          <a:xfrm flipV="1">
            <a:off x="11444438" y="225916"/>
            <a:ext cx="0" cy="37624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Picture 7" descr="A white logo on a black background&#10;&#10;Description automatically generated">
            <a:extLst>
              <a:ext uri="{FF2B5EF4-FFF2-40B4-BE49-F238E27FC236}">
                <a16:creationId xmlns:a16="http://schemas.microsoft.com/office/drawing/2014/main" id="{7A136054-0EFA-3DCA-FF1E-8E180F11D89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23041" y="-15556"/>
            <a:ext cx="1308872" cy="837679"/>
          </a:xfrm>
          <a:prstGeom prst="rect">
            <a:avLst/>
          </a:prstGeom>
        </p:spPr>
      </p:pic>
    </p:spTree>
    <p:extLst>
      <p:ext uri="{BB962C8B-B14F-4D97-AF65-F5344CB8AC3E}">
        <p14:creationId xmlns:p14="http://schemas.microsoft.com/office/powerpoint/2010/main" val="355378584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1_Titre seul">
    <p:bg>
      <p:bgPr>
        <a:solidFill>
          <a:schemeClr val="accent4"/>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1"/>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5" name="Object 4"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Espace réservé du texte 9">
            <a:extLst>
              <a:ext uri="{FF2B5EF4-FFF2-40B4-BE49-F238E27FC236}">
                <a16:creationId xmlns:a16="http://schemas.microsoft.com/office/drawing/2014/main" id="{0850DA69-657E-41C3-B340-B16C354CA1D0}"/>
              </a:ext>
            </a:extLst>
          </p:cNvPr>
          <p:cNvSpPr>
            <a:spLocks noGrp="1"/>
          </p:cNvSpPr>
          <p:nvPr>
            <p:ph type="body" sz="quarter" idx="10"/>
          </p:nvPr>
        </p:nvSpPr>
        <p:spPr>
          <a:xfrm>
            <a:off x="404813" y="1447800"/>
            <a:ext cx="11406187" cy="4951413"/>
          </a:xfrm>
        </p:spPr>
        <p:txBody>
          <a:bodyPr/>
          <a:lstStyle>
            <a:lvl1pPr>
              <a:defRPr>
                <a:solidFill>
                  <a:schemeClr val="bg1"/>
                </a:solidFill>
              </a:defRPr>
            </a:lvl1pPr>
            <a:lvl2pPr>
              <a:defRPr>
                <a:solidFill>
                  <a:schemeClr val="bg1"/>
                </a:solidFill>
              </a:defRPr>
            </a:lvl2pPr>
            <a:lvl3pPr>
              <a:defRPr>
                <a:solidFill>
                  <a:schemeClr val="bg1"/>
                </a:solidFill>
              </a:defRPr>
            </a:lvl3pPr>
            <a:lvl4pPr>
              <a:buClr>
                <a:schemeClr val="accent5"/>
              </a:buClr>
              <a:defRPr>
                <a:solidFill>
                  <a:schemeClr val="bg1"/>
                </a:solidFill>
              </a:defRPr>
            </a:lvl4pPr>
            <a:lvl5pPr>
              <a:buClr>
                <a:schemeClr val="bg1"/>
              </a:buClr>
              <a:defRPr>
                <a:solidFill>
                  <a:schemeClr val="bg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3" name="Title 2">
            <a:extLst>
              <a:ext uri="{FF2B5EF4-FFF2-40B4-BE49-F238E27FC236}">
                <a16:creationId xmlns:a16="http://schemas.microsoft.com/office/drawing/2014/main" id="{5E6BB52B-0C5D-4023-89D5-282E9A520223}"/>
              </a:ext>
            </a:extLst>
          </p:cNvPr>
          <p:cNvSpPr>
            <a:spLocks noGrp="1"/>
          </p:cNvSpPr>
          <p:nvPr>
            <p:ph type="title"/>
          </p:nvPr>
        </p:nvSpPr>
        <p:spPr/>
        <p:txBody>
          <a:bodyPr/>
          <a:lstStyle>
            <a:lvl1pPr>
              <a:defRPr>
                <a:solidFill>
                  <a:schemeClr val="bg1"/>
                </a:solidFill>
              </a:defRPr>
            </a:lvl1pPr>
          </a:lstStyle>
          <a:p>
            <a:r>
              <a:rPr lang="fr-FR"/>
              <a:t>Modifiez le style du titre</a:t>
            </a:r>
            <a:endParaRPr lang="de-DE"/>
          </a:p>
        </p:txBody>
      </p:sp>
    </p:spTree>
    <p:extLst>
      <p:ext uri="{BB962C8B-B14F-4D97-AF65-F5344CB8AC3E}">
        <p14:creationId xmlns:p14="http://schemas.microsoft.com/office/powerpoint/2010/main" val="336285616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_Main P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B0A5E-3FA6-B19F-1DBF-74026BF5D908}"/>
              </a:ext>
            </a:extLst>
          </p:cNvPr>
          <p:cNvSpPr>
            <a:spLocks noGrp="1"/>
          </p:cNvSpPr>
          <p:nvPr>
            <p:ph type="title"/>
          </p:nvPr>
        </p:nvSpPr>
        <p:spPr>
          <a:xfrm>
            <a:off x="404813" y="388188"/>
            <a:ext cx="10136187" cy="716711"/>
          </a:xfrm>
        </p:spPr>
        <p:txBody>
          <a:bodyPr anchor="t"/>
          <a:lstStyle>
            <a:lvl1pPr>
              <a:defRPr kumimoji="0" lang="en-GB" sz="2600" b="0" i="0" u="none" strike="noStrike" kern="1200" cap="all" spc="0" normalizeH="0" baseline="0" noProof="0" dirty="0">
                <a:ln>
                  <a:noFill/>
                </a:ln>
                <a:solidFill>
                  <a:schemeClr val="bg1"/>
                </a:solidFill>
                <a:effectLst/>
                <a:uLnTx/>
                <a:uFillTx/>
                <a:latin typeface="+mj-lt"/>
                <a:ea typeface="+mj-ea"/>
                <a:cs typeface="+mj-cs"/>
              </a:defRPr>
            </a:lvl1pPr>
          </a:lstStyle>
          <a:p>
            <a:endParaRPr lang="en-GB"/>
          </a:p>
        </p:txBody>
      </p:sp>
    </p:spTree>
    <p:extLst>
      <p:ext uri="{BB962C8B-B14F-4D97-AF65-F5344CB8AC3E}">
        <p14:creationId xmlns:p14="http://schemas.microsoft.com/office/powerpoint/2010/main" val="247117089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4_Section A – Narrow">
    <p:spTree>
      <p:nvGrpSpPr>
        <p:cNvPr id="1" name=""/>
        <p:cNvGrpSpPr/>
        <p:nvPr/>
      </p:nvGrpSpPr>
      <p:grpSpPr>
        <a:xfrm>
          <a:off x="0" y="0"/>
          <a:ext cx="0" cy="0"/>
          <a:chOff x="0" y="0"/>
          <a:chExt cx="0" cy="0"/>
        </a:xfrm>
      </p:grpSpPr>
      <p:pic>
        <p:nvPicPr>
          <p:cNvPr id="3" name="Picture 2" descr="A picture containing grass, sky, outdoor, person&#10;&#10;Description automatically generated">
            <a:extLst>
              <a:ext uri="{FF2B5EF4-FFF2-40B4-BE49-F238E27FC236}">
                <a16:creationId xmlns:a16="http://schemas.microsoft.com/office/drawing/2014/main" id="{EAFCCB1C-EB7E-4BD6-AA6C-D7B64D6B6D5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2063" y="1"/>
            <a:ext cx="8979937" cy="6858000"/>
          </a:xfrm>
          <a:prstGeom prst="rect">
            <a:avLst/>
          </a:prstGeom>
        </p:spPr>
      </p:pic>
      <p:sp>
        <p:nvSpPr>
          <p:cNvPr id="11" name="Rectangle 10">
            <a:extLst>
              <a:ext uri="{FF2B5EF4-FFF2-40B4-BE49-F238E27FC236}">
                <a16:creationId xmlns:a16="http://schemas.microsoft.com/office/drawing/2014/main" id="{04EDA5BE-06FB-4658-B81D-9F691143D930}"/>
              </a:ext>
              <a:ext uri="{C183D7F6-B498-43B3-948B-1728B52AA6E4}">
                <adec:decorative xmlns:adec="http://schemas.microsoft.com/office/drawing/2017/decorative" val="1"/>
              </a:ext>
            </a:extLst>
          </p:cNvPr>
          <p:cNvSpPr/>
          <p:nvPr userDrawn="1"/>
        </p:nvSpPr>
        <p:spPr bwMode="white">
          <a:xfrm>
            <a:off x="0" y="0"/>
            <a:ext cx="4563421" cy="68597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49">
              <a:solidFill>
                <a:schemeClr val="tx1"/>
              </a:solidFill>
              <a:latin typeface="+mj-lt"/>
            </a:endParaRPr>
          </a:p>
        </p:txBody>
      </p:sp>
      <p:sp>
        <p:nvSpPr>
          <p:cNvPr id="14" name="Title 1">
            <a:extLst>
              <a:ext uri="{FF2B5EF4-FFF2-40B4-BE49-F238E27FC236}">
                <a16:creationId xmlns:a16="http://schemas.microsoft.com/office/drawing/2014/main" id="{50A620EA-D7F6-457A-9F84-F5DC18B217C6}"/>
              </a:ext>
            </a:extLst>
          </p:cNvPr>
          <p:cNvSpPr>
            <a:spLocks noGrp="1"/>
          </p:cNvSpPr>
          <p:nvPr>
            <p:ph type="ctrTitle" hasCustomPrompt="1"/>
          </p:nvPr>
        </p:nvSpPr>
        <p:spPr bwMode="invGray">
          <a:xfrm>
            <a:off x="460919" y="2841793"/>
            <a:ext cx="3641582" cy="11761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noAutofit/>
          </a:bodyPr>
          <a:lstStyle>
            <a:lvl1pPr algn="ctr">
              <a:lnSpc>
                <a:spcPct val="100000"/>
              </a:lnSpc>
              <a:defRPr lang="en-US" sz="2800" b="0" cap="all" baseline="0" dirty="0">
                <a:solidFill>
                  <a:schemeClr val="bg1"/>
                </a:solidFill>
                <a:latin typeface="Ubuntu" panose="020B0504030602030204" pitchFamily="34" charset="0"/>
                <a:ea typeface="Verdana" panose="020B0604030504040204" pitchFamily="34" charset="0"/>
              </a:defRPr>
            </a:lvl1pPr>
          </a:lstStyle>
          <a:p>
            <a:pPr marL="0" lvl="0"/>
            <a:r>
              <a:rPr lang="en-US"/>
              <a:t>SECTION TITLE ALL CAPS, LOREM IPSUM DOLOR AMET.</a:t>
            </a:r>
          </a:p>
        </p:txBody>
      </p:sp>
      <p:grpSp>
        <p:nvGrpSpPr>
          <p:cNvPr id="8" name="Group 37">
            <a:extLst>
              <a:ext uri="{FF2B5EF4-FFF2-40B4-BE49-F238E27FC236}">
                <a16:creationId xmlns:a16="http://schemas.microsoft.com/office/drawing/2014/main" id="{446742FC-2AA3-4A1C-B37B-ADC76D7CD8F5}"/>
              </a:ext>
            </a:extLst>
          </p:cNvPr>
          <p:cNvGrpSpPr/>
          <p:nvPr userDrawn="1"/>
        </p:nvGrpSpPr>
        <p:grpSpPr>
          <a:xfrm>
            <a:off x="11559747" y="210928"/>
            <a:ext cx="413177" cy="382296"/>
            <a:chOff x="5481638" y="2859088"/>
            <a:chExt cx="1231900" cy="1139825"/>
          </a:xfrm>
          <a:solidFill>
            <a:schemeClr val="bg1"/>
          </a:solidFill>
        </p:grpSpPr>
        <p:sp>
          <p:nvSpPr>
            <p:cNvPr id="10" name="Freeform 320">
              <a:extLst>
                <a:ext uri="{FF2B5EF4-FFF2-40B4-BE49-F238E27FC236}">
                  <a16:creationId xmlns:a16="http://schemas.microsoft.com/office/drawing/2014/main" id="{63C13A3E-60B5-4C37-85E1-32DF08DB3D4D}"/>
                </a:ext>
              </a:extLst>
            </p:cNvPr>
            <p:cNvSpPr>
              <a:spLocks/>
            </p:cNvSpPr>
            <p:nvPr userDrawn="1"/>
          </p:nvSpPr>
          <p:spPr bwMode="auto">
            <a:xfrm>
              <a:off x="5481638" y="2859088"/>
              <a:ext cx="1203325" cy="1041400"/>
            </a:xfrm>
            <a:custGeom>
              <a:avLst/>
              <a:gdLst>
                <a:gd name="T0" fmla="*/ 229 w 281"/>
                <a:gd name="T1" fmla="*/ 105 h 243"/>
                <a:gd name="T2" fmla="*/ 186 w 281"/>
                <a:gd name="T3" fmla="*/ 141 h 243"/>
                <a:gd name="T4" fmla="*/ 154 w 281"/>
                <a:gd name="T5" fmla="*/ 194 h 243"/>
                <a:gd name="T6" fmla="*/ 112 w 281"/>
                <a:gd name="T7" fmla="*/ 233 h 243"/>
                <a:gd name="T8" fmla="*/ 53 w 281"/>
                <a:gd name="T9" fmla="*/ 236 h 243"/>
                <a:gd name="T10" fmla="*/ 0 w 281"/>
                <a:gd name="T11" fmla="*/ 159 h 243"/>
                <a:gd name="T12" fmla="*/ 153 w 281"/>
                <a:gd name="T13" fmla="*/ 0 h 243"/>
                <a:gd name="T14" fmla="*/ 153 w 281"/>
                <a:gd name="T15" fmla="*/ 0 h 243"/>
                <a:gd name="T16" fmla="*/ 160 w 281"/>
                <a:gd name="T17" fmla="*/ 3 h 243"/>
                <a:gd name="T18" fmla="*/ 237 w 281"/>
                <a:gd name="T19" fmla="*/ 51 h 243"/>
                <a:gd name="T20" fmla="*/ 281 w 281"/>
                <a:gd name="T21" fmla="*/ 118 h 243"/>
                <a:gd name="T22" fmla="*/ 229 w 281"/>
                <a:gd name="T23" fmla="*/ 105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1" h="243">
                  <a:moveTo>
                    <a:pt x="229" y="105"/>
                  </a:moveTo>
                  <a:cubicBezTo>
                    <a:pt x="210" y="109"/>
                    <a:pt x="196" y="125"/>
                    <a:pt x="186" y="141"/>
                  </a:cubicBezTo>
                  <a:cubicBezTo>
                    <a:pt x="175" y="159"/>
                    <a:pt x="166" y="177"/>
                    <a:pt x="154" y="194"/>
                  </a:cubicBezTo>
                  <a:cubicBezTo>
                    <a:pt x="143" y="211"/>
                    <a:pt x="130" y="225"/>
                    <a:pt x="112" y="233"/>
                  </a:cubicBezTo>
                  <a:cubicBezTo>
                    <a:pt x="93" y="242"/>
                    <a:pt x="72" y="243"/>
                    <a:pt x="53" y="236"/>
                  </a:cubicBezTo>
                  <a:cubicBezTo>
                    <a:pt x="21" y="224"/>
                    <a:pt x="0" y="192"/>
                    <a:pt x="0" y="159"/>
                  </a:cubicBezTo>
                  <a:cubicBezTo>
                    <a:pt x="0" y="72"/>
                    <a:pt x="119" y="42"/>
                    <a:pt x="153" y="0"/>
                  </a:cubicBezTo>
                  <a:cubicBezTo>
                    <a:pt x="153" y="0"/>
                    <a:pt x="153" y="0"/>
                    <a:pt x="153" y="0"/>
                  </a:cubicBezTo>
                  <a:cubicBezTo>
                    <a:pt x="155" y="1"/>
                    <a:pt x="158" y="2"/>
                    <a:pt x="160" y="3"/>
                  </a:cubicBezTo>
                  <a:cubicBezTo>
                    <a:pt x="188" y="15"/>
                    <a:pt x="214" y="30"/>
                    <a:pt x="237" y="51"/>
                  </a:cubicBezTo>
                  <a:cubicBezTo>
                    <a:pt x="258" y="70"/>
                    <a:pt x="273" y="92"/>
                    <a:pt x="281" y="118"/>
                  </a:cubicBezTo>
                  <a:cubicBezTo>
                    <a:pt x="268" y="105"/>
                    <a:pt x="247" y="100"/>
                    <a:pt x="229" y="105"/>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321">
              <a:extLst>
                <a:ext uri="{FF2B5EF4-FFF2-40B4-BE49-F238E27FC236}">
                  <a16:creationId xmlns:a16="http://schemas.microsoft.com/office/drawing/2014/main" id="{BB7C8B8B-B5C4-4B1C-A947-2ADE2632CFED}"/>
                </a:ext>
              </a:extLst>
            </p:cNvPr>
            <p:cNvSpPr>
              <a:spLocks/>
            </p:cNvSpPr>
            <p:nvPr userDrawn="1"/>
          </p:nvSpPr>
          <p:spPr bwMode="auto">
            <a:xfrm>
              <a:off x="5910263" y="3343275"/>
              <a:ext cx="803275" cy="655638"/>
            </a:xfrm>
            <a:custGeom>
              <a:avLst/>
              <a:gdLst>
                <a:gd name="T0" fmla="*/ 183 w 188"/>
                <a:gd name="T1" fmla="*/ 61 h 153"/>
                <a:gd name="T2" fmla="*/ 140 w 188"/>
                <a:gd name="T3" fmla="*/ 103 h 153"/>
                <a:gd name="T4" fmla="*/ 79 w 188"/>
                <a:gd name="T5" fmla="*/ 84 h 153"/>
                <a:gd name="T6" fmla="*/ 123 w 188"/>
                <a:gd name="T7" fmla="*/ 124 h 153"/>
                <a:gd name="T8" fmla="*/ 65 w 188"/>
                <a:gd name="T9" fmla="*/ 149 h 153"/>
                <a:gd name="T10" fmla="*/ 31 w 188"/>
                <a:gd name="T11" fmla="*/ 152 h 153"/>
                <a:gd name="T12" fmla="*/ 0 w 188"/>
                <a:gd name="T13" fmla="*/ 144 h 153"/>
                <a:gd name="T14" fmla="*/ 48 w 188"/>
                <a:gd name="T15" fmla="*/ 114 h 153"/>
                <a:gd name="T16" fmla="*/ 77 w 188"/>
                <a:gd name="T17" fmla="*/ 72 h 153"/>
                <a:gd name="T18" fmla="*/ 103 w 188"/>
                <a:gd name="T19" fmla="*/ 25 h 153"/>
                <a:gd name="T20" fmla="*/ 140 w 188"/>
                <a:gd name="T21" fmla="*/ 1 h 153"/>
                <a:gd name="T22" fmla="*/ 182 w 188"/>
                <a:gd name="T23" fmla="*/ 22 h 153"/>
                <a:gd name="T24" fmla="*/ 183 w 188"/>
                <a:gd name="T25" fmla="*/ 6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8" h="153">
                  <a:moveTo>
                    <a:pt x="183" y="61"/>
                  </a:moveTo>
                  <a:cubicBezTo>
                    <a:pt x="177" y="81"/>
                    <a:pt x="160" y="97"/>
                    <a:pt x="140" y="103"/>
                  </a:cubicBezTo>
                  <a:cubicBezTo>
                    <a:pt x="117" y="109"/>
                    <a:pt x="94" y="102"/>
                    <a:pt x="79" y="84"/>
                  </a:cubicBezTo>
                  <a:cubicBezTo>
                    <a:pt x="80" y="108"/>
                    <a:pt x="99" y="124"/>
                    <a:pt x="123" y="124"/>
                  </a:cubicBezTo>
                  <a:cubicBezTo>
                    <a:pt x="108" y="139"/>
                    <a:pt x="86" y="146"/>
                    <a:pt x="65" y="149"/>
                  </a:cubicBezTo>
                  <a:cubicBezTo>
                    <a:pt x="54" y="151"/>
                    <a:pt x="42" y="153"/>
                    <a:pt x="31" y="152"/>
                  </a:cubicBezTo>
                  <a:cubicBezTo>
                    <a:pt x="21" y="152"/>
                    <a:pt x="9" y="150"/>
                    <a:pt x="0" y="144"/>
                  </a:cubicBezTo>
                  <a:cubicBezTo>
                    <a:pt x="19" y="139"/>
                    <a:pt x="35" y="128"/>
                    <a:pt x="48" y="114"/>
                  </a:cubicBezTo>
                  <a:cubicBezTo>
                    <a:pt x="60" y="101"/>
                    <a:pt x="69" y="87"/>
                    <a:pt x="77" y="72"/>
                  </a:cubicBezTo>
                  <a:cubicBezTo>
                    <a:pt x="85" y="56"/>
                    <a:pt x="92" y="39"/>
                    <a:pt x="103" y="25"/>
                  </a:cubicBezTo>
                  <a:cubicBezTo>
                    <a:pt x="112" y="12"/>
                    <a:pt x="124" y="2"/>
                    <a:pt x="140" y="1"/>
                  </a:cubicBezTo>
                  <a:cubicBezTo>
                    <a:pt x="157" y="0"/>
                    <a:pt x="174" y="7"/>
                    <a:pt x="182" y="22"/>
                  </a:cubicBezTo>
                  <a:cubicBezTo>
                    <a:pt x="188" y="35"/>
                    <a:pt x="187" y="48"/>
                    <a:pt x="183" y="61"/>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692383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userDrawn="1">
  <p:cSld name="2_Content Agenda">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5C94FEA8-066A-4CC1-BFCC-10ED1764A21E}"/>
              </a:ext>
            </a:extLst>
          </p:cNvPr>
          <p:cNvSpPr>
            <a:spLocks noGrp="1"/>
          </p:cNvSpPr>
          <p:nvPr>
            <p:ph type="pic" sz="quarter" idx="10"/>
          </p:nvPr>
        </p:nvSpPr>
        <p:spPr>
          <a:xfrm>
            <a:off x="7223124" y="0"/>
            <a:ext cx="4968876" cy="6858000"/>
          </a:xfrm>
          <a:prstGeom prst="rect">
            <a:avLst/>
          </a:prstGeom>
          <a:solidFill>
            <a:schemeClr val="bg2"/>
          </a:solidFill>
        </p:spPr>
        <p:txBody>
          <a:bodyPr wrap="square">
            <a:noAutofit/>
          </a:bodyPr>
          <a:lstStyle>
            <a:lvl1pPr>
              <a:defRPr>
                <a:solidFill>
                  <a:schemeClr val="bg2">
                    <a:lumMod val="50000"/>
                  </a:schemeClr>
                </a:solidFill>
              </a:defRPr>
            </a:lvl1pPr>
          </a:lstStyle>
          <a:p>
            <a:r>
              <a:rPr lang="en-US"/>
              <a:t>Click icon to add picture</a:t>
            </a:r>
            <a:endParaRPr lang="en-GB"/>
          </a:p>
        </p:txBody>
      </p:sp>
      <p:sp>
        <p:nvSpPr>
          <p:cNvPr id="2" name="Title">
            <a:extLst>
              <a:ext uri="{FF2B5EF4-FFF2-40B4-BE49-F238E27FC236}">
                <a16:creationId xmlns:a16="http://schemas.microsoft.com/office/drawing/2014/main" id="{1B342561-1DD2-4DA7-BA2A-C8E3856FE9BB}"/>
              </a:ext>
            </a:extLst>
          </p:cNvPr>
          <p:cNvSpPr>
            <a:spLocks noGrp="1"/>
          </p:cNvSpPr>
          <p:nvPr>
            <p:ph type="title"/>
          </p:nvPr>
        </p:nvSpPr>
        <p:spPr>
          <a:xfrm>
            <a:off x="404814" y="304800"/>
            <a:ext cx="6627290" cy="1115442"/>
          </a:xfrm>
        </p:spPr>
        <p:txBody>
          <a:bodyPr vert="horz" lIns="0" tIns="0" rIns="0" bIns="0" rtlCol="0" anchor="b">
            <a:noAutofit/>
          </a:bodyPr>
          <a:lstStyle>
            <a:lvl1pPr>
              <a:defRPr lang="en-GB" sz="3600">
                <a:solidFill>
                  <a:schemeClr val="tx1"/>
                </a:solidFill>
                <a:latin typeface="Ubuntu medium" panose="020B0604030602030204" pitchFamily="34" charset="0"/>
              </a:defRPr>
            </a:lvl1pPr>
          </a:lstStyle>
          <a:p>
            <a:pPr lvl="0"/>
            <a:r>
              <a:rPr lang="en-US"/>
              <a:t>Click to edit Master title style</a:t>
            </a:r>
            <a:endParaRPr lang="en-GB"/>
          </a:p>
        </p:txBody>
      </p:sp>
      <p:sp>
        <p:nvSpPr>
          <p:cNvPr id="4" name="Retângulo 43">
            <a:extLst>
              <a:ext uri="{FF2B5EF4-FFF2-40B4-BE49-F238E27FC236}">
                <a16:creationId xmlns:a16="http://schemas.microsoft.com/office/drawing/2014/main" id="{3C2A9A0B-D09D-4615-B022-72E5F6CE09F1}"/>
              </a:ext>
            </a:extLst>
          </p:cNvPr>
          <p:cNvSpPr/>
          <p:nvPr userDrawn="1"/>
        </p:nvSpPr>
        <p:spPr>
          <a:xfrm>
            <a:off x="6802841" y="6517658"/>
            <a:ext cx="229263" cy="215444"/>
          </a:xfrm>
          <a:prstGeom prst="rect">
            <a:avLst/>
          </a:prstGeom>
        </p:spPr>
        <p:txBody>
          <a:bodyPr wrap="square" lIns="0" rIns="0">
            <a:spAutoFit/>
          </a:bodyPr>
          <a:lstStyle/>
          <a:p>
            <a:pPr algn="r"/>
            <a:fld id="{0502E5A9-B53C-401E-A0E0-4A359BB0A9E5}" type="slidenum">
              <a:rPr lang="en-US" sz="800" smtClean="0">
                <a:solidFill>
                  <a:srgbClr val="A6A6A6"/>
                </a:solidFill>
                <a:latin typeface="Ubuntu" panose="020B0504030602030204" pitchFamily="34" charset="0"/>
                <a:cs typeface="Arial" panose="020B0604020202020204" pitchFamily="34" charset="0"/>
              </a:rPr>
              <a:pPr algn="r"/>
              <a:t>‹#›</a:t>
            </a:fld>
            <a:endParaRPr lang="en-US" sz="800">
              <a:solidFill>
                <a:srgbClr val="A6A6A6"/>
              </a:solidFill>
              <a:latin typeface="Ubuntu" panose="020B0504030602030204" pitchFamily="34" charset="0"/>
              <a:cs typeface="Arial" panose="020B0604020202020204" pitchFamily="34" charset="0"/>
            </a:endParaRPr>
          </a:p>
        </p:txBody>
      </p:sp>
      <p:grpSp>
        <p:nvGrpSpPr>
          <p:cNvPr id="6" name="Group 37">
            <a:extLst>
              <a:ext uri="{FF2B5EF4-FFF2-40B4-BE49-F238E27FC236}">
                <a16:creationId xmlns:a16="http://schemas.microsoft.com/office/drawing/2014/main" id="{3A68718A-9894-4E9A-AE1A-369F594EC9AB}"/>
              </a:ext>
            </a:extLst>
          </p:cNvPr>
          <p:cNvGrpSpPr/>
          <p:nvPr userDrawn="1"/>
        </p:nvGrpSpPr>
        <p:grpSpPr>
          <a:xfrm>
            <a:off x="11562864" y="207688"/>
            <a:ext cx="418487" cy="387209"/>
            <a:chOff x="5481638" y="2859088"/>
            <a:chExt cx="1231900" cy="1139825"/>
          </a:xfrm>
          <a:solidFill>
            <a:schemeClr val="bg1"/>
          </a:solidFill>
        </p:grpSpPr>
        <p:sp>
          <p:nvSpPr>
            <p:cNvPr id="7" name="Freeform 320">
              <a:extLst>
                <a:ext uri="{FF2B5EF4-FFF2-40B4-BE49-F238E27FC236}">
                  <a16:creationId xmlns:a16="http://schemas.microsoft.com/office/drawing/2014/main" id="{BED35ABF-7959-4D7A-B63E-D79294F5D7CD}"/>
                </a:ext>
              </a:extLst>
            </p:cNvPr>
            <p:cNvSpPr>
              <a:spLocks/>
            </p:cNvSpPr>
            <p:nvPr userDrawn="1"/>
          </p:nvSpPr>
          <p:spPr bwMode="auto">
            <a:xfrm>
              <a:off x="5481638" y="2859088"/>
              <a:ext cx="1203325" cy="1041400"/>
            </a:xfrm>
            <a:custGeom>
              <a:avLst/>
              <a:gdLst>
                <a:gd name="T0" fmla="*/ 229 w 281"/>
                <a:gd name="T1" fmla="*/ 105 h 243"/>
                <a:gd name="T2" fmla="*/ 186 w 281"/>
                <a:gd name="T3" fmla="*/ 141 h 243"/>
                <a:gd name="T4" fmla="*/ 154 w 281"/>
                <a:gd name="T5" fmla="*/ 194 h 243"/>
                <a:gd name="T6" fmla="*/ 112 w 281"/>
                <a:gd name="T7" fmla="*/ 233 h 243"/>
                <a:gd name="T8" fmla="*/ 53 w 281"/>
                <a:gd name="T9" fmla="*/ 236 h 243"/>
                <a:gd name="T10" fmla="*/ 0 w 281"/>
                <a:gd name="T11" fmla="*/ 159 h 243"/>
                <a:gd name="T12" fmla="*/ 153 w 281"/>
                <a:gd name="T13" fmla="*/ 0 h 243"/>
                <a:gd name="T14" fmla="*/ 153 w 281"/>
                <a:gd name="T15" fmla="*/ 0 h 243"/>
                <a:gd name="T16" fmla="*/ 160 w 281"/>
                <a:gd name="T17" fmla="*/ 3 h 243"/>
                <a:gd name="T18" fmla="*/ 237 w 281"/>
                <a:gd name="T19" fmla="*/ 51 h 243"/>
                <a:gd name="T20" fmla="*/ 281 w 281"/>
                <a:gd name="T21" fmla="*/ 118 h 243"/>
                <a:gd name="T22" fmla="*/ 229 w 281"/>
                <a:gd name="T23" fmla="*/ 105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1" h="243">
                  <a:moveTo>
                    <a:pt x="229" y="105"/>
                  </a:moveTo>
                  <a:cubicBezTo>
                    <a:pt x="210" y="109"/>
                    <a:pt x="196" y="125"/>
                    <a:pt x="186" y="141"/>
                  </a:cubicBezTo>
                  <a:cubicBezTo>
                    <a:pt x="175" y="159"/>
                    <a:pt x="166" y="177"/>
                    <a:pt x="154" y="194"/>
                  </a:cubicBezTo>
                  <a:cubicBezTo>
                    <a:pt x="143" y="211"/>
                    <a:pt x="130" y="225"/>
                    <a:pt x="112" y="233"/>
                  </a:cubicBezTo>
                  <a:cubicBezTo>
                    <a:pt x="93" y="242"/>
                    <a:pt x="72" y="243"/>
                    <a:pt x="53" y="236"/>
                  </a:cubicBezTo>
                  <a:cubicBezTo>
                    <a:pt x="21" y="224"/>
                    <a:pt x="0" y="192"/>
                    <a:pt x="0" y="159"/>
                  </a:cubicBezTo>
                  <a:cubicBezTo>
                    <a:pt x="0" y="72"/>
                    <a:pt x="119" y="42"/>
                    <a:pt x="153" y="0"/>
                  </a:cubicBezTo>
                  <a:cubicBezTo>
                    <a:pt x="153" y="0"/>
                    <a:pt x="153" y="0"/>
                    <a:pt x="153" y="0"/>
                  </a:cubicBezTo>
                  <a:cubicBezTo>
                    <a:pt x="155" y="1"/>
                    <a:pt x="158" y="2"/>
                    <a:pt x="160" y="3"/>
                  </a:cubicBezTo>
                  <a:cubicBezTo>
                    <a:pt x="188" y="15"/>
                    <a:pt x="214" y="30"/>
                    <a:pt x="237" y="51"/>
                  </a:cubicBezTo>
                  <a:cubicBezTo>
                    <a:pt x="258" y="70"/>
                    <a:pt x="273" y="92"/>
                    <a:pt x="281" y="118"/>
                  </a:cubicBezTo>
                  <a:cubicBezTo>
                    <a:pt x="268" y="105"/>
                    <a:pt x="247" y="100"/>
                    <a:pt x="229" y="105"/>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 name="Freeform 321">
              <a:extLst>
                <a:ext uri="{FF2B5EF4-FFF2-40B4-BE49-F238E27FC236}">
                  <a16:creationId xmlns:a16="http://schemas.microsoft.com/office/drawing/2014/main" id="{E72AE9B1-301A-415B-9987-62306CC79C63}"/>
                </a:ext>
              </a:extLst>
            </p:cNvPr>
            <p:cNvSpPr>
              <a:spLocks/>
            </p:cNvSpPr>
            <p:nvPr userDrawn="1"/>
          </p:nvSpPr>
          <p:spPr bwMode="auto">
            <a:xfrm>
              <a:off x="5910263" y="3343275"/>
              <a:ext cx="803275" cy="655638"/>
            </a:xfrm>
            <a:custGeom>
              <a:avLst/>
              <a:gdLst>
                <a:gd name="T0" fmla="*/ 183 w 188"/>
                <a:gd name="T1" fmla="*/ 61 h 153"/>
                <a:gd name="T2" fmla="*/ 140 w 188"/>
                <a:gd name="T3" fmla="*/ 103 h 153"/>
                <a:gd name="T4" fmla="*/ 79 w 188"/>
                <a:gd name="T5" fmla="*/ 84 h 153"/>
                <a:gd name="T6" fmla="*/ 123 w 188"/>
                <a:gd name="T7" fmla="*/ 124 h 153"/>
                <a:gd name="T8" fmla="*/ 65 w 188"/>
                <a:gd name="T9" fmla="*/ 149 h 153"/>
                <a:gd name="T10" fmla="*/ 31 w 188"/>
                <a:gd name="T11" fmla="*/ 152 h 153"/>
                <a:gd name="T12" fmla="*/ 0 w 188"/>
                <a:gd name="T13" fmla="*/ 144 h 153"/>
                <a:gd name="T14" fmla="*/ 48 w 188"/>
                <a:gd name="T15" fmla="*/ 114 h 153"/>
                <a:gd name="T16" fmla="*/ 77 w 188"/>
                <a:gd name="T17" fmla="*/ 72 h 153"/>
                <a:gd name="T18" fmla="*/ 103 w 188"/>
                <a:gd name="T19" fmla="*/ 25 h 153"/>
                <a:gd name="T20" fmla="*/ 140 w 188"/>
                <a:gd name="T21" fmla="*/ 1 h 153"/>
                <a:gd name="T22" fmla="*/ 182 w 188"/>
                <a:gd name="T23" fmla="*/ 22 h 153"/>
                <a:gd name="T24" fmla="*/ 183 w 188"/>
                <a:gd name="T25" fmla="*/ 6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8" h="153">
                  <a:moveTo>
                    <a:pt x="183" y="61"/>
                  </a:moveTo>
                  <a:cubicBezTo>
                    <a:pt x="177" y="81"/>
                    <a:pt x="160" y="97"/>
                    <a:pt x="140" y="103"/>
                  </a:cubicBezTo>
                  <a:cubicBezTo>
                    <a:pt x="117" y="109"/>
                    <a:pt x="94" y="102"/>
                    <a:pt x="79" y="84"/>
                  </a:cubicBezTo>
                  <a:cubicBezTo>
                    <a:pt x="80" y="108"/>
                    <a:pt x="99" y="124"/>
                    <a:pt x="123" y="124"/>
                  </a:cubicBezTo>
                  <a:cubicBezTo>
                    <a:pt x="108" y="139"/>
                    <a:pt x="86" y="146"/>
                    <a:pt x="65" y="149"/>
                  </a:cubicBezTo>
                  <a:cubicBezTo>
                    <a:pt x="54" y="151"/>
                    <a:pt x="42" y="153"/>
                    <a:pt x="31" y="152"/>
                  </a:cubicBezTo>
                  <a:cubicBezTo>
                    <a:pt x="21" y="152"/>
                    <a:pt x="9" y="150"/>
                    <a:pt x="0" y="144"/>
                  </a:cubicBezTo>
                  <a:cubicBezTo>
                    <a:pt x="19" y="139"/>
                    <a:pt x="35" y="128"/>
                    <a:pt x="48" y="114"/>
                  </a:cubicBezTo>
                  <a:cubicBezTo>
                    <a:pt x="60" y="101"/>
                    <a:pt x="69" y="87"/>
                    <a:pt x="77" y="72"/>
                  </a:cubicBezTo>
                  <a:cubicBezTo>
                    <a:pt x="85" y="56"/>
                    <a:pt x="92" y="39"/>
                    <a:pt x="103" y="25"/>
                  </a:cubicBezTo>
                  <a:cubicBezTo>
                    <a:pt x="112" y="12"/>
                    <a:pt x="124" y="2"/>
                    <a:pt x="140" y="1"/>
                  </a:cubicBezTo>
                  <a:cubicBezTo>
                    <a:pt x="157" y="0"/>
                    <a:pt x="174" y="7"/>
                    <a:pt x="182" y="22"/>
                  </a:cubicBezTo>
                  <a:cubicBezTo>
                    <a:pt x="188" y="35"/>
                    <a:pt x="187" y="48"/>
                    <a:pt x="183" y="61"/>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sp>
        <p:nvSpPr>
          <p:cNvPr id="9" name="Rectangle 27">
            <a:extLst>
              <a:ext uri="{FF2B5EF4-FFF2-40B4-BE49-F238E27FC236}">
                <a16:creationId xmlns:a16="http://schemas.microsoft.com/office/drawing/2014/main" id="{A91AE894-3199-438E-9188-1400D28CEE38}"/>
              </a:ext>
            </a:extLst>
          </p:cNvPr>
          <p:cNvSpPr/>
          <p:nvPr userDrawn="1"/>
        </p:nvSpPr>
        <p:spPr>
          <a:xfrm>
            <a:off x="2284230" y="6522951"/>
            <a:ext cx="4532162" cy="219456"/>
          </a:xfrm>
          <a:prstGeom prst="rect">
            <a:avLst/>
          </a:prstGeom>
        </p:spPr>
        <p:txBody>
          <a:bodyPr wrap="square" lIns="0" tIns="0" rIns="0" bIns="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solidFill>
                  <a:srgbClr val="A6A6A6"/>
                </a:solidFill>
                <a:latin typeface="Ubuntu" panose="020B0504030602030204" pitchFamily="34" charset="0"/>
                <a:cs typeface="Arial" panose="020B0604020202020204" pitchFamily="34" charset="0"/>
              </a:rPr>
              <a:t>The information contained in this document is proprietary. Copyright © 2022 Capgemini. All rights reserved. </a:t>
            </a:r>
            <a:r>
              <a:rPr lang="en-GB" sz="700">
                <a:solidFill>
                  <a:srgbClr val="A6A6A6"/>
                </a:solidFill>
                <a:latin typeface="Ubuntu" panose="020B0504030602030204" pitchFamily="34" charset="0"/>
                <a:cs typeface="Arial" panose="020B0604020202020204" pitchFamily="34" charset="0"/>
              </a:rPr>
              <a:t>|</a:t>
            </a:r>
          </a:p>
        </p:txBody>
      </p:sp>
    </p:spTree>
    <p:extLst>
      <p:ext uri="{BB962C8B-B14F-4D97-AF65-F5344CB8AC3E}">
        <p14:creationId xmlns:p14="http://schemas.microsoft.com/office/powerpoint/2010/main" val="213573567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2_Content Agenda_alt 1">
    <p:bg>
      <p:bgPr>
        <a:solidFill>
          <a:schemeClr val="accent1"/>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1B342561-1DD2-4DA7-BA2A-C8E3856FE9BB}"/>
              </a:ext>
            </a:extLst>
          </p:cNvPr>
          <p:cNvSpPr>
            <a:spLocks noGrp="1"/>
          </p:cNvSpPr>
          <p:nvPr>
            <p:ph type="title"/>
          </p:nvPr>
        </p:nvSpPr>
        <p:spPr>
          <a:xfrm>
            <a:off x="404814" y="304800"/>
            <a:ext cx="6627290" cy="1115442"/>
          </a:xfrm>
        </p:spPr>
        <p:txBody>
          <a:bodyPr vert="horz" lIns="0" tIns="0" rIns="0" bIns="0" rtlCol="0" anchor="b">
            <a:noAutofit/>
          </a:bodyPr>
          <a:lstStyle>
            <a:lvl1pPr>
              <a:defRPr lang="en-GB" sz="3600">
                <a:solidFill>
                  <a:schemeClr val="bg1"/>
                </a:solidFill>
              </a:defRPr>
            </a:lvl1pPr>
          </a:lstStyle>
          <a:p>
            <a:pPr lvl="0"/>
            <a:r>
              <a:rPr lang="en-US"/>
              <a:t>Click to edit Master title style</a:t>
            </a:r>
            <a:endParaRPr lang="en-GB"/>
          </a:p>
        </p:txBody>
      </p:sp>
      <p:grpSp>
        <p:nvGrpSpPr>
          <p:cNvPr id="6" name="Group 37">
            <a:extLst>
              <a:ext uri="{FF2B5EF4-FFF2-40B4-BE49-F238E27FC236}">
                <a16:creationId xmlns:a16="http://schemas.microsoft.com/office/drawing/2014/main" id="{3A68718A-9894-4E9A-AE1A-369F594EC9AB}"/>
              </a:ext>
            </a:extLst>
          </p:cNvPr>
          <p:cNvGrpSpPr/>
          <p:nvPr userDrawn="1"/>
        </p:nvGrpSpPr>
        <p:grpSpPr>
          <a:xfrm>
            <a:off x="11562864" y="207688"/>
            <a:ext cx="418487" cy="387209"/>
            <a:chOff x="5481638" y="2859088"/>
            <a:chExt cx="1231900" cy="1139825"/>
          </a:xfrm>
          <a:solidFill>
            <a:schemeClr val="bg1"/>
          </a:solidFill>
        </p:grpSpPr>
        <p:sp>
          <p:nvSpPr>
            <p:cNvPr id="7" name="Freeform 320">
              <a:extLst>
                <a:ext uri="{FF2B5EF4-FFF2-40B4-BE49-F238E27FC236}">
                  <a16:creationId xmlns:a16="http://schemas.microsoft.com/office/drawing/2014/main" id="{BED35ABF-7959-4D7A-B63E-D79294F5D7CD}"/>
                </a:ext>
              </a:extLst>
            </p:cNvPr>
            <p:cNvSpPr>
              <a:spLocks/>
            </p:cNvSpPr>
            <p:nvPr userDrawn="1"/>
          </p:nvSpPr>
          <p:spPr bwMode="auto">
            <a:xfrm>
              <a:off x="5481638" y="2859088"/>
              <a:ext cx="1203325" cy="1041400"/>
            </a:xfrm>
            <a:custGeom>
              <a:avLst/>
              <a:gdLst>
                <a:gd name="T0" fmla="*/ 229 w 281"/>
                <a:gd name="T1" fmla="*/ 105 h 243"/>
                <a:gd name="T2" fmla="*/ 186 w 281"/>
                <a:gd name="T3" fmla="*/ 141 h 243"/>
                <a:gd name="T4" fmla="*/ 154 w 281"/>
                <a:gd name="T5" fmla="*/ 194 h 243"/>
                <a:gd name="T6" fmla="*/ 112 w 281"/>
                <a:gd name="T7" fmla="*/ 233 h 243"/>
                <a:gd name="T8" fmla="*/ 53 w 281"/>
                <a:gd name="T9" fmla="*/ 236 h 243"/>
                <a:gd name="T10" fmla="*/ 0 w 281"/>
                <a:gd name="T11" fmla="*/ 159 h 243"/>
                <a:gd name="T12" fmla="*/ 153 w 281"/>
                <a:gd name="T13" fmla="*/ 0 h 243"/>
                <a:gd name="T14" fmla="*/ 153 w 281"/>
                <a:gd name="T15" fmla="*/ 0 h 243"/>
                <a:gd name="T16" fmla="*/ 160 w 281"/>
                <a:gd name="T17" fmla="*/ 3 h 243"/>
                <a:gd name="T18" fmla="*/ 237 w 281"/>
                <a:gd name="T19" fmla="*/ 51 h 243"/>
                <a:gd name="T20" fmla="*/ 281 w 281"/>
                <a:gd name="T21" fmla="*/ 118 h 243"/>
                <a:gd name="T22" fmla="*/ 229 w 281"/>
                <a:gd name="T23" fmla="*/ 105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1" h="243">
                  <a:moveTo>
                    <a:pt x="229" y="105"/>
                  </a:moveTo>
                  <a:cubicBezTo>
                    <a:pt x="210" y="109"/>
                    <a:pt x="196" y="125"/>
                    <a:pt x="186" y="141"/>
                  </a:cubicBezTo>
                  <a:cubicBezTo>
                    <a:pt x="175" y="159"/>
                    <a:pt x="166" y="177"/>
                    <a:pt x="154" y="194"/>
                  </a:cubicBezTo>
                  <a:cubicBezTo>
                    <a:pt x="143" y="211"/>
                    <a:pt x="130" y="225"/>
                    <a:pt x="112" y="233"/>
                  </a:cubicBezTo>
                  <a:cubicBezTo>
                    <a:pt x="93" y="242"/>
                    <a:pt x="72" y="243"/>
                    <a:pt x="53" y="236"/>
                  </a:cubicBezTo>
                  <a:cubicBezTo>
                    <a:pt x="21" y="224"/>
                    <a:pt x="0" y="192"/>
                    <a:pt x="0" y="159"/>
                  </a:cubicBezTo>
                  <a:cubicBezTo>
                    <a:pt x="0" y="72"/>
                    <a:pt x="119" y="42"/>
                    <a:pt x="153" y="0"/>
                  </a:cubicBezTo>
                  <a:cubicBezTo>
                    <a:pt x="153" y="0"/>
                    <a:pt x="153" y="0"/>
                    <a:pt x="153" y="0"/>
                  </a:cubicBezTo>
                  <a:cubicBezTo>
                    <a:pt x="155" y="1"/>
                    <a:pt x="158" y="2"/>
                    <a:pt x="160" y="3"/>
                  </a:cubicBezTo>
                  <a:cubicBezTo>
                    <a:pt x="188" y="15"/>
                    <a:pt x="214" y="30"/>
                    <a:pt x="237" y="51"/>
                  </a:cubicBezTo>
                  <a:cubicBezTo>
                    <a:pt x="258" y="70"/>
                    <a:pt x="273" y="92"/>
                    <a:pt x="281" y="118"/>
                  </a:cubicBezTo>
                  <a:cubicBezTo>
                    <a:pt x="268" y="105"/>
                    <a:pt x="247" y="100"/>
                    <a:pt x="229" y="105"/>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 name="Freeform 321">
              <a:extLst>
                <a:ext uri="{FF2B5EF4-FFF2-40B4-BE49-F238E27FC236}">
                  <a16:creationId xmlns:a16="http://schemas.microsoft.com/office/drawing/2014/main" id="{E72AE9B1-301A-415B-9987-62306CC79C63}"/>
                </a:ext>
              </a:extLst>
            </p:cNvPr>
            <p:cNvSpPr>
              <a:spLocks/>
            </p:cNvSpPr>
            <p:nvPr userDrawn="1"/>
          </p:nvSpPr>
          <p:spPr bwMode="auto">
            <a:xfrm>
              <a:off x="5910263" y="3343275"/>
              <a:ext cx="803275" cy="655638"/>
            </a:xfrm>
            <a:custGeom>
              <a:avLst/>
              <a:gdLst>
                <a:gd name="T0" fmla="*/ 183 w 188"/>
                <a:gd name="T1" fmla="*/ 61 h 153"/>
                <a:gd name="T2" fmla="*/ 140 w 188"/>
                <a:gd name="T3" fmla="*/ 103 h 153"/>
                <a:gd name="T4" fmla="*/ 79 w 188"/>
                <a:gd name="T5" fmla="*/ 84 h 153"/>
                <a:gd name="T6" fmla="*/ 123 w 188"/>
                <a:gd name="T7" fmla="*/ 124 h 153"/>
                <a:gd name="T8" fmla="*/ 65 w 188"/>
                <a:gd name="T9" fmla="*/ 149 h 153"/>
                <a:gd name="T10" fmla="*/ 31 w 188"/>
                <a:gd name="T11" fmla="*/ 152 h 153"/>
                <a:gd name="T12" fmla="*/ 0 w 188"/>
                <a:gd name="T13" fmla="*/ 144 h 153"/>
                <a:gd name="T14" fmla="*/ 48 w 188"/>
                <a:gd name="T15" fmla="*/ 114 h 153"/>
                <a:gd name="T16" fmla="*/ 77 w 188"/>
                <a:gd name="T17" fmla="*/ 72 h 153"/>
                <a:gd name="T18" fmla="*/ 103 w 188"/>
                <a:gd name="T19" fmla="*/ 25 h 153"/>
                <a:gd name="T20" fmla="*/ 140 w 188"/>
                <a:gd name="T21" fmla="*/ 1 h 153"/>
                <a:gd name="T22" fmla="*/ 182 w 188"/>
                <a:gd name="T23" fmla="*/ 22 h 153"/>
                <a:gd name="T24" fmla="*/ 183 w 188"/>
                <a:gd name="T25" fmla="*/ 6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8" h="153">
                  <a:moveTo>
                    <a:pt x="183" y="61"/>
                  </a:moveTo>
                  <a:cubicBezTo>
                    <a:pt x="177" y="81"/>
                    <a:pt x="160" y="97"/>
                    <a:pt x="140" y="103"/>
                  </a:cubicBezTo>
                  <a:cubicBezTo>
                    <a:pt x="117" y="109"/>
                    <a:pt x="94" y="102"/>
                    <a:pt x="79" y="84"/>
                  </a:cubicBezTo>
                  <a:cubicBezTo>
                    <a:pt x="80" y="108"/>
                    <a:pt x="99" y="124"/>
                    <a:pt x="123" y="124"/>
                  </a:cubicBezTo>
                  <a:cubicBezTo>
                    <a:pt x="108" y="139"/>
                    <a:pt x="86" y="146"/>
                    <a:pt x="65" y="149"/>
                  </a:cubicBezTo>
                  <a:cubicBezTo>
                    <a:pt x="54" y="151"/>
                    <a:pt x="42" y="153"/>
                    <a:pt x="31" y="152"/>
                  </a:cubicBezTo>
                  <a:cubicBezTo>
                    <a:pt x="21" y="152"/>
                    <a:pt x="9" y="150"/>
                    <a:pt x="0" y="144"/>
                  </a:cubicBezTo>
                  <a:cubicBezTo>
                    <a:pt x="19" y="139"/>
                    <a:pt x="35" y="128"/>
                    <a:pt x="48" y="114"/>
                  </a:cubicBezTo>
                  <a:cubicBezTo>
                    <a:pt x="60" y="101"/>
                    <a:pt x="69" y="87"/>
                    <a:pt x="77" y="72"/>
                  </a:cubicBezTo>
                  <a:cubicBezTo>
                    <a:pt x="85" y="56"/>
                    <a:pt x="92" y="39"/>
                    <a:pt x="103" y="25"/>
                  </a:cubicBezTo>
                  <a:cubicBezTo>
                    <a:pt x="112" y="12"/>
                    <a:pt x="124" y="2"/>
                    <a:pt x="140" y="1"/>
                  </a:cubicBezTo>
                  <a:cubicBezTo>
                    <a:pt x="157" y="0"/>
                    <a:pt x="174" y="7"/>
                    <a:pt x="182" y="22"/>
                  </a:cubicBezTo>
                  <a:cubicBezTo>
                    <a:pt x="188" y="35"/>
                    <a:pt x="187" y="48"/>
                    <a:pt x="183" y="61"/>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558030689"/>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Case Study">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1B342561-1DD2-4DA7-BA2A-C8E3856FE9BB}"/>
              </a:ext>
            </a:extLst>
          </p:cNvPr>
          <p:cNvSpPr>
            <a:spLocks noGrp="1"/>
          </p:cNvSpPr>
          <p:nvPr>
            <p:ph type="title" hasCustomPrompt="1"/>
          </p:nvPr>
        </p:nvSpPr>
        <p:spPr>
          <a:xfrm>
            <a:off x="404813" y="1036906"/>
            <a:ext cx="6882395" cy="580487"/>
          </a:xfrm>
        </p:spPr>
        <p:txBody>
          <a:bodyPr vert="horz" lIns="0" tIns="0" rIns="0" bIns="0" rtlCol="0" anchor="b">
            <a:noAutofit/>
          </a:bodyPr>
          <a:lstStyle>
            <a:lvl1pPr>
              <a:lnSpc>
                <a:spcPct val="100000"/>
              </a:lnSpc>
              <a:defRPr lang="en-GB" sz="2800" b="1" cap="none">
                <a:solidFill>
                  <a:schemeClr val="tx1"/>
                </a:solidFill>
              </a:defRPr>
            </a:lvl1pPr>
          </a:lstStyle>
          <a:p>
            <a:pPr lvl="0"/>
            <a:r>
              <a:rPr lang="en-US"/>
              <a:t>CLICK TO EDIT MASTER TITLE STYLE</a:t>
            </a:r>
            <a:endParaRPr lang="en-GB"/>
          </a:p>
        </p:txBody>
      </p:sp>
      <p:sp>
        <p:nvSpPr>
          <p:cNvPr id="14" name="Picture Placeholder 13">
            <a:extLst>
              <a:ext uri="{FF2B5EF4-FFF2-40B4-BE49-F238E27FC236}">
                <a16:creationId xmlns:a16="http://schemas.microsoft.com/office/drawing/2014/main" id="{5C94FEA8-066A-4CC1-BFCC-10ED1764A21E}"/>
              </a:ext>
            </a:extLst>
          </p:cNvPr>
          <p:cNvSpPr>
            <a:spLocks noGrp="1"/>
          </p:cNvSpPr>
          <p:nvPr>
            <p:ph type="pic" sz="quarter" idx="10"/>
          </p:nvPr>
        </p:nvSpPr>
        <p:spPr>
          <a:xfrm>
            <a:off x="7633802" y="0"/>
            <a:ext cx="4558197" cy="6858000"/>
          </a:xfrm>
          <a:prstGeom prst="rect">
            <a:avLst/>
          </a:prstGeom>
          <a:solidFill>
            <a:schemeClr val="bg2"/>
          </a:solidFill>
        </p:spPr>
        <p:txBody>
          <a:bodyPr wrap="square">
            <a:noAutofit/>
          </a:bodyPr>
          <a:lstStyle>
            <a:lvl1pPr>
              <a:defRPr>
                <a:solidFill>
                  <a:schemeClr val="bg2">
                    <a:lumMod val="50000"/>
                  </a:schemeClr>
                </a:solidFill>
              </a:defRPr>
            </a:lvl1pPr>
          </a:lstStyle>
          <a:p>
            <a:r>
              <a:rPr lang="en-US"/>
              <a:t>Click icon to add picture</a:t>
            </a:r>
            <a:endParaRPr lang="en-GB"/>
          </a:p>
        </p:txBody>
      </p:sp>
      <p:grpSp>
        <p:nvGrpSpPr>
          <p:cNvPr id="6" name="Group 37">
            <a:extLst>
              <a:ext uri="{FF2B5EF4-FFF2-40B4-BE49-F238E27FC236}">
                <a16:creationId xmlns:a16="http://schemas.microsoft.com/office/drawing/2014/main" id="{3A68718A-9894-4E9A-AE1A-369F594EC9AB}"/>
              </a:ext>
            </a:extLst>
          </p:cNvPr>
          <p:cNvGrpSpPr/>
          <p:nvPr userDrawn="1"/>
        </p:nvGrpSpPr>
        <p:grpSpPr>
          <a:xfrm>
            <a:off x="11562864" y="207688"/>
            <a:ext cx="418487" cy="387209"/>
            <a:chOff x="5481638" y="2859088"/>
            <a:chExt cx="1231900" cy="1139825"/>
          </a:xfrm>
          <a:solidFill>
            <a:schemeClr val="bg1"/>
          </a:solidFill>
        </p:grpSpPr>
        <p:sp>
          <p:nvSpPr>
            <p:cNvPr id="7" name="Freeform 320">
              <a:extLst>
                <a:ext uri="{FF2B5EF4-FFF2-40B4-BE49-F238E27FC236}">
                  <a16:creationId xmlns:a16="http://schemas.microsoft.com/office/drawing/2014/main" id="{BED35ABF-7959-4D7A-B63E-D79294F5D7CD}"/>
                </a:ext>
              </a:extLst>
            </p:cNvPr>
            <p:cNvSpPr>
              <a:spLocks/>
            </p:cNvSpPr>
            <p:nvPr userDrawn="1"/>
          </p:nvSpPr>
          <p:spPr bwMode="auto">
            <a:xfrm>
              <a:off x="5481638" y="2859088"/>
              <a:ext cx="1203325" cy="1041400"/>
            </a:xfrm>
            <a:custGeom>
              <a:avLst/>
              <a:gdLst>
                <a:gd name="T0" fmla="*/ 229 w 281"/>
                <a:gd name="T1" fmla="*/ 105 h 243"/>
                <a:gd name="T2" fmla="*/ 186 w 281"/>
                <a:gd name="T3" fmla="*/ 141 h 243"/>
                <a:gd name="T4" fmla="*/ 154 w 281"/>
                <a:gd name="T5" fmla="*/ 194 h 243"/>
                <a:gd name="T6" fmla="*/ 112 w 281"/>
                <a:gd name="T7" fmla="*/ 233 h 243"/>
                <a:gd name="T8" fmla="*/ 53 w 281"/>
                <a:gd name="T9" fmla="*/ 236 h 243"/>
                <a:gd name="T10" fmla="*/ 0 w 281"/>
                <a:gd name="T11" fmla="*/ 159 h 243"/>
                <a:gd name="T12" fmla="*/ 153 w 281"/>
                <a:gd name="T13" fmla="*/ 0 h 243"/>
                <a:gd name="T14" fmla="*/ 153 w 281"/>
                <a:gd name="T15" fmla="*/ 0 h 243"/>
                <a:gd name="T16" fmla="*/ 160 w 281"/>
                <a:gd name="T17" fmla="*/ 3 h 243"/>
                <a:gd name="T18" fmla="*/ 237 w 281"/>
                <a:gd name="T19" fmla="*/ 51 h 243"/>
                <a:gd name="T20" fmla="*/ 281 w 281"/>
                <a:gd name="T21" fmla="*/ 118 h 243"/>
                <a:gd name="T22" fmla="*/ 229 w 281"/>
                <a:gd name="T23" fmla="*/ 105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1" h="243">
                  <a:moveTo>
                    <a:pt x="229" y="105"/>
                  </a:moveTo>
                  <a:cubicBezTo>
                    <a:pt x="210" y="109"/>
                    <a:pt x="196" y="125"/>
                    <a:pt x="186" y="141"/>
                  </a:cubicBezTo>
                  <a:cubicBezTo>
                    <a:pt x="175" y="159"/>
                    <a:pt x="166" y="177"/>
                    <a:pt x="154" y="194"/>
                  </a:cubicBezTo>
                  <a:cubicBezTo>
                    <a:pt x="143" y="211"/>
                    <a:pt x="130" y="225"/>
                    <a:pt x="112" y="233"/>
                  </a:cubicBezTo>
                  <a:cubicBezTo>
                    <a:pt x="93" y="242"/>
                    <a:pt x="72" y="243"/>
                    <a:pt x="53" y="236"/>
                  </a:cubicBezTo>
                  <a:cubicBezTo>
                    <a:pt x="21" y="224"/>
                    <a:pt x="0" y="192"/>
                    <a:pt x="0" y="159"/>
                  </a:cubicBezTo>
                  <a:cubicBezTo>
                    <a:pt x="0" y="72"/>
                    <a:pt x="119" y="42"/>
                    <a:pt x="153" y="0"/>
                  </a:cubicBezTo>
                  <a:cubicBezTo>
                    <a:pt x="153" y="0"/>
                    <a:pt x="153" y="0"/>
                    <a:pt x="153" y="0"/>
                  </a:cubicBezTo>
                  <a:cubicBezTo>
                    <a:pt x="155" y="1"/>
                    <a:pt x="158" y="2"/>
                    <a:pt x="160" y="3"/>
                  </a:cubicBezTo>
                  <a:cubicBezTo>
                    <a:pt x="188" y="15"/>
                    <a:pt x="214" y="30"/>
                    <a:pt x="237" y="51"/>
                  </a:cubicBezTo>
                  <a:cubicBezTo>
                    <a:pt x="258" y="70"/>
                    <a:pt x="273" y="92"/>
                    <a:pt x="281" y="118"/>
                  </a:cubicBezTo>
                  <a:cubicBezTo>
                    <a:pt x="268" y="105"/>
                    <a:pt x="247" y="100"/>
                    <a:pt x="229" y="105"/>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 name="Freeform 321">
              <a:extLst>
                <a:ext uri="{FF2B5EF4-FFF2-40B4-BE49-F238E27FC236}">
                  <a16:creationId xmlns:a16="http://schemas.microsoft.com/office/drawing/2014/main" id="{E72AE9B1-301A-415B-9987-62306CC79C63}"/>
                </a:ext>
              </a:extLst>
            </p:cNvPr>
            <p:cNvSpPr>
              <a:spLocks/>
            </p:cNvSpPr>
            <p:nvPr userDrawn="1"/>
          </p:nvSpPr>
          <p:spPr bwMode="auto">
            <a:xfrm>
              <a:off x="5910263" y="3343275"/>
              <a:ext cx="803275" cy="655638"/>
            </a:xfrm>
            <a:custGeom>
              <a:avLst/>
              <a:gdLst>
                <a:gd name="T0" fmla="*/ 183 w 188"/>
                <a:gd name="T1" fmla="*/ 61 h 153"/>
                <a:gd name="T2" fmla="*/ 140 w 188"/>
                <a:gd name="T3" fmla="*/ 103 h 153"/>
                <a:gd name="T4" fmla="*/ 79 w 188"/>
                <a:gd name="T5" fmla="*/ 84 h 153"/>
                <a:gd name="T6" fmla="*/ 123 w 188"/>
                <a:gd name="T7" fmla="*/ 124 h 153"/>
                <a:gd name="T8" fmla="*/ 65 w 188"/>
                <a:gd name="T9" fmla="*/ 149 h 153"/>
                <a:gd name="T10" fmla="*/ 31 w 188"/>
                <a:gd name="T11" fmla="*/ 152 h 153"/>
                <a:gd name="T12" fmla="*/ 0 w 188"/>
                <a:gd name="T13" fmla="*/ 144 h 153"/>
                <a:gd name="T14" fmla="*/ 48 w 188"/>
                <a:gd name="T15" fmla="*/ 114 h 153"/>
                <a:gd name="T16" fmla="*/ 77 w 188"/>
                <a:gd name="T17" fmla="*/ 72 h 153"/>
                <a:gd name="T18" fmla="*/ 103 w 188"/>
                <a:gd name="T19" fmla="*/ 25 h 153"/>
                <a:gd name="T20" fmla="*/ 140 w 188"/>
                <a:gd name="T21" fmla="*/ 1 h 153"/>
                <a:gd name="T22" fmla="*/ 182 w 188"/>
                <a:gd name="T23" fmla="*/ 22 h 153"/>
                <a:gd name="T24" fmla="*/ 183 w 188"/>
                <a:gd name="T25" fmla="*/ 6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8" h="153">
                  <a:moveTo>
                    <a:pt x="183" y="61"/>
                  </a:moveTo>
                  <a:cubicBezTo>
                    <a:pt x="177" y="81"/>
                    <a:pt x="160" y="97"/>
                    <a:pt x="140" y="103"/>
                  </a:cubicBezTo>
                  <a:cubicBezTo>
                    <a:pt x="117" y="109"/>
                    <a:pt x="94" y="102"/>
                    <a:pt x="79" y="84"/>
                  </a:cubicBezTo>
                  <a:cubicBezTo>
                    <a:pt x="80" y="108"/>
                    <a:pt x="99" y="124"/>
                    <a:pt x="123" y="124"/>
                  </a:cubicBezTo>
                  <a:cubicBezTo>
                    <a:pt x="108" y="139"/>
                    <a:pt x="86" y="146"/>
                    <a:pt x="65" y="149"/>
                  </a:cubicBezTo>
                  <a:cubicBezTo>
                    <a:pt x="54" y="151"/>
                    <a:pt x="42" y="153"/>
                    <a:pt x="31" y="152"/>
                  </a:cubicBezTo>
                  <a:cubicBezTo>
                    <a:pt x="21" y="152"/>
                    <a:pt x="9" y="150"/>
                    <a:pt x="0" y="144"/>
                  </a:cubicBezTo>
                  <a:cubicBezTo>
                    <a:pt x="19" y="139"/>
                    <a:pt x="35" y="128"/>
                    <a:pt x="48" y="114"/>
                  </a:cubicBezTo>
                  <a:cubicBezTo>
                    <a:pt x="60" y="101"/>
                    <a:pt x="69" y="87"/>
                    <a:pt x="77" y="72"/>
                  </a:cubicBezTo>
                  <a:cubicBezTo>
                    <a:pt x="85" y="56"/>
                    <a:pt x="92" y="39"/>
                    <a:pt x="103" y="25"/>
                  </a:cubicBezTo>
                  <a:cubicBezTo>
                    <a:pt x="112" y="12"/>
                    <a:pt x="124" y="2"/>
                    <a:pt x="140" y="1"/>
                  </a:cubicBezTo>
                  <a:cubicBezTo>
                    <a:pt x="157" y="0"/>
                    <a:pt x="174" y="7"/>
                    <a:pt x="182" y="22"/>
                  </a:cubicBezTo>
                  <a:cubicBezTo>
                    <a:pt x="188" y="35"/>
                    <a:pt x="187" y="48"/>
                    <a:pt x="183" y="61"/>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0" name="Group 9">
            <a:extLst>
              <a:ext uri="{FF2B5EF4-FFF2-40B4-BE49-F238E27FC236}">
                <a16:creationId xmlns:a16="http://schemas.microsoft.com/office/drawing/2014/main" id="{0F1286F0-8E4C-4DAB-AA25-9A5235611231}"/>
              </a:ext>
            </a:extLst>
          </p:cNvPr>
          <p:cNvGrpSpPr/>
          <p:nvPr userDrawn="1"/>
        </p:nvGrpSpPr>
        <p:grpSpPr>
          <a:xfrm>
            <a:off x="12295891" y="1659"/>
            <a:ext cx="360000" cy="2069166"/>
            <a:chOff x="12498114" y="115959"/>
            <a:chExt cx="360000" cy="2069166"/>
          </a:xfrm>
        </p:grpSpPr>
        <p:sp>
          <p:nvSpPr>
            <p:cNvPr id="11" name="Rectangle 10">
              <a:extLst>
                <a:ext uri="{FF2B5EF4-FFF2-40B4-BE49-F238E27FC236}">
                  <a16:creationId xmlns:a16="http://schemas.microsoft.com/office/drawing/2014/main" id="{7ED83D22-C3E3-496C-BBEB-9B7B9561C5C9}"/>
                </a:ext>
              </a:extLst>
            </p:cNvPr>
            <p:cNvSpPr/>
            <p:nvPr/>
          </p:nvSpPr>
          <p:spPr>
            <a:xfrm>
              <a:off x="12498114" y="115959"/>
              <a:ext cx="360000" cy="406800"/>
            </a:xfrm>
            <a:prstGeom prst="rect">
              <a:avLst/>
            </a:prstGeom>
            <a:solidFill>
              <a:srgbClr val="0070A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algn="ctr">
                <a:lnSpc>
                  <a:spcPct val="90000"/>
                </a:lnSpc>
                <a:spcAft>
                  <a:spcPts val="0"/>
                </a:spcAft>
              </a:pPr>
              <a:r>
                <a:rPr lang="en-GB" sz="700">
                  <a:latin typeface="Ubuntu" panose="020B0504030602030204" pitchFamily="34" charset="0"/>
                </a:rPr>
                <a:t>1</a:t>
              </a:r>
            </a:p>
            <a:p>
              <a:pPr algn="ctr">
                <a:lnSpc>
                  <a:spcPct val="90000"/>
                </a:lnSpc>
                <a:spcAft>
                  <a:spcPts val="0"/>
                </a:spcAft>
              </a:pPr>
              <a:r>
                <a:rPr lang="en-GB" sz="700">
                  <a:latin typeface="Ubuntu" panose="020B0504030602030204" pitchFamily="34" charset="0"/>
                </a:rPr>
                <a:t>112</a:t>
              </a:r>
            </a:p>
            <a:p>
              <a:pPr algn="ctr">
                <a:lnSpc>
                  <a:spcPct val="90000"/>
                </a:lnSpc>
                <a:spcAft>
                  <a:spcPts val="0"/>
                </a:spcAft>
              </a:pPr>
              <a:r>
                <a:rPr lang="en-GB" sz="700">
                  <a:latin typeface="Ubuntu" panose="020B0504030602030204" pitchFamily="34" charset="0"/>
                </a:rPr>
                <a:t>173</a:t>
              </a:r>
            </a:p>
          </p:txBody>
        </p:sp>
        <p:sp>
          <p:nvSpPr>
            <p:cNvPr id="12" name="Rectangle 11">
              <a:extLst>
                <a:ext uri="{FF2B5EF4-FFF2-40B4-BE49-F238E27FC236}">
                  <a16:creationId xmlns:a16="http://schemas.microsoft.com/office/drawing/2014/main" id="{168CBB86-B9C1-470D-B003-6C096ED211CC}"/>
                </a:ext>
              </a:extLst>
            </p:cNvPr>
            <p:cNvSpPr/>
            <p:nvPr/>
          </p:nvSpPr>
          <p:spPr>
            <a:xfrm>
              <a:off x="12498114" y="533371"/>
              <a:ext cx="360000" cy="406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algn="ctr">
                <a:lnSpc>
                  <a:spcPct val="90000"/>
                </a:lnSpc>
                <a:spcAft>
                  <a:spcPts val="0"/>
                </a:spcAft>
              </a:pPr>
              <a:r>
                <a:rPr lang="en-GB" sz="700">
                  <a:solidFill>
                    <a:schemeClr val="tx1"/>
                  </a:solidFill>
                  <a:latin typeface="Ubuntu" panose="020B0504030602030204" pitchFamily="34" charset="0"/>
                </a:rPr>
                <a:t>18</a:t>
              </a:r>
            </a:p>
            <a:p>
              <a:pPr algn="ctr">
                <a:lnSpc>
                  <a:spcPct val="90000"/>
                </a:lnSpc>
                <a:spcAft>
                  <a:spcPts val="0"/>
                </a:spcAft>
              </a:pPr>
              <a:r>
                <a:rPr lang="en-GB" sz="700">
                  <a:solidFill>
                    <a:schemeClr val="tx1"/>
                  </a:solidFill>
                  <a:latin typeface="Ubuntu" panose="020B0504030602030204" pitchFamily="34" charset="0"/>
                </a:rPr>
                <a:t>171</a:t>
              </a:r>
            </a:p>
            <a:p>
              <a:pPr algn="ctr">
                <a:lnSpc>
                  <a:spcPct val="90000"/>
                </a:lnSpc>
                <a:spcAft>
                  <a:spcPts val="0"/>
                </a:spcAft>
              </a:pPr>
              <a:r>
                <a:rPr lang="en-GB" sz="700">
                  <a:solidFill>
                    <a:schemeClr val="tx1"/>
                  </a:solidFill>
                  <a:latin typeface="Ubuntu" panose="020B0504030602030204" pitchFamily="34" charset="0"/>
                </a:rPr>
                <a:t>219</a:t>
              </a:r>
            </a:p>
          </p:txBody>
        </p:sp>
        <p:sp>
          <p:nvSpPr>
            <p:cNvPr id="13" name="Rectangle 12">
              <a:extLst>
                <a:ext uri="{FF2B5EF4-FFF2-40B4-BE49-F238E27FC236}">
                  <a16:creationId xmlns:a16="http://schemas.microsoft.com/office/drawing/2014/main" id="{62458484-7818-4C65-9DAF-01A8C9045335}"/>
                </a:ext>
              </a:extLst>
            </p:cNvPr>
            <p:cNvSpPr/>
            <p:nvPr/>
          </p:nvSpPr>
          <p:spPr>
            <a:xfrm>
              <a:off x="12498114" y="950783"/>
              <a:ext cx="360000" cy="406800"/>
            </a:xfrm>
            <a:prstGeom prst="rect">
              <a:avLst/>
            </a:prstGeom>
            <a:solidFill>
              <a:srgbClr val="2B0A3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algn="ctr">
                <a:lnSpc>
                  <a:spcPct val="90000"/>
                </a:lnSpc>
                <a:spcAft>
                  <a:spcPts val="0"/>
                </a:spcAft>
              </a:pPr>
              <a:r>
                <a:rPr lang="en-GB" sz="700">
                  <a:latin typeface="Ubuntu" panose="020B0504030602030204" pitchFamily="34" charset="0"/>
                </a:rPr>
                <a:t>43</a:t>
              </a:r>
            </a:p>
            <a:p>
              <a:pPr algn="ctr">
                <a:lnSpc>
                  <a:spcPct val="90000"/>
                </a:lnSpc>
                <a:spcAft>
                  <a:spcPts val="0"/>
                </a:spcAft>
              </a:pPr>
              <a:r>
                <a:rPr lang="en-GB" sz="700">
                  <a:latin typeface="Ubuntu" panose="020B0504030602030204" pitchFamily="34" charset="0"/>
                </a:rPr>
                <a:t>10</a:t>
              </a:r>
            </a:p>
            <a:p>
              <a:pPr algn="ctr">
                <a:lnSpc>
                  <a:spcPct val="90000"/>
                </a:lnSpc>
                <a:spcAft>
                  <a:spcPts val="0"/>
                </a:spcAft>
              </a:pPr>
              <a:r>
                <a:rPr lang="en-GB" sz="700">
                  <a:latin typeface="Ubuntu" panose="020B0504030602030204" pitchFamily="34" charset="0"/>
                </a:rPr>
                <a:t>61</a:t>
              </a:r>
            </a:p>
          </p:txBody>
        </p:sp>
        <p:sp>
          <p:nvSpPr>
            <p:cNvPr id="15" name="Rectangle 14">
              <a:extLst>
                <a:ext uri="{FF2B5EF4-FFF2-40B4-BE49-F238E27FC236}">
                  <a16:creationId xmlns:a16="http://schemas.microsoft.com/office/drawing/2014/main" id="{B595F842-5F50-4458-AC3C-F92A48792ABE}"/>
                </a:ext>
              </a:extLst>
            </p:cNvPr>
            <p:cNvSpPr/>
            <p:nvPr/>
          </p:nvSpPr>
          <p:spPr>
            <a:xfrm>
              <a:off x="12498114" y="1364202"/>
              <a:ext cx="360000" cy="4068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algn="ctr">
                <a:lnSpc>
                  <a:spcPct val="90000"/>
                </a:lnSpc>
                <a:spcAft>
                  <a:spcPts val="0"/>
                </a:spcAft>
              </a:pPr>
              <a:r>
                <a:rPr lang="en-GB" sz="700">
                  <a:latin typeface="Ubuntu" panose="020B0504030602030204" pitchFamily="34" charset="0"/>
                </a:rPr>
                <a:t>39</a:t>
              </a:r>
            </a:p>
            <a:p>
              <a:pPr algn="ctr">
                <a:lnSpc>
                  <a:spcPct val="90000"/>
                </a:lnSpc>
                <a:spcAft>
                  <a:spcPts val="0"/>
                </a:spcAft>
              </a:pPr>
              <a:r>
                <a:rPr lang="en-GB" sz="700">
                  <a:latin typeface="Ubuntu" panose="020B0504030602030204" pitchFamily="34" charset="0"/>
                </a:rPr>
                <a:t>41</a:t>
              </a:r>
            </a:p>
            <a:p>
              <a:pPr algn="ctr">
                <a:lnSpc>
                  <a:spcPct val="90000"/>
                </a:lnSpc>
                <a:spcAft>
                  <a:spcPts val="0"/>
                </a:spcAft>
              </a:pPr>
              <a:r>
                <a:rPr lang="en-GB" sz="700">
                  <a:latin typeface="Ubuntu" panose="020B0504030602030204" pitchFamily="34" charset="0"/>
                </a:rPr>
                <a:t>54</a:t>
              </a:r>
            </a:p>
          </p:txBody>
        </p:sp>
        <p:sp>
          <p:nvSpPr>
            <p:cNvPr id="16" name="Rectangle 15">
              <a:extLst>
                <a:ext uri="{FF2B5EF4-FFF2-40B4-BE49-F238E27FC236}">
                  <a16:creationId xmlns:a16="http://schemas.microsoft.com/office/drawing/2014/main" id="{C4A63010-4880-492C-AE89-AE99C9710C71}"/>
                </a:ext>
              </a:extLst>
            </p:cNvPr>
            <p:cNvSpPr/>
            <p:nvPr/>
          </p:nvSpPr>
          <p:spPr>
            <a:xfrm>
              <a:off x="12498114" y="1778325"/>
              <a:ext cx="360000" cy="406800"/>
            </a:xfrm>
            <a:prstGeom prst="rect">
              <a:avLst/>
            </a:prstGeom>
            <a:solidFill>
              <a:schemeClr val="bg2"/>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algn="ctr">
                <a:lnSpc>
                  <a:spcPct val="90000"/>
                </a:lnSpc>
                <a:spcAft>
                  <a:spcPts val="0"/>
                </a:spcAft>
              </a:pPr>
              <a:r>
                <a:rPr lang="en-GB" sz="700">
                  <a:solidFill>
                    <a:schemeClr val="tx1"/>
                  </a:solidFill>
                  <a:latin typeface="Ubuntu" panose="020B0504030602030204" pitchFamily="34" charset="0"/>
                </a:rPr>
                <a:t>236</a:t>
              </a:r>
            </a:p>
            <a:p>
              <a:pPr algn="ctr">
                <a:lnSpc>
                  <a:spcPct val="90000"/>
                </a:lnSpc>
                <a:spcAft>
                  <a:spcPts val="0"/>
                </a:spcAft>
              </a:pPr>
              <a:r>
                <a:rPr lang="en-GB" sz="700">
                  <a:solidFill>
                    <a:schemeClr val="tx1"/>
                  </a:solidFill>
                  <a:latin typeface="Ubuntu" panose="020B0504030602030204" pitchFamily="34" charset="0"/>
                </a:rPr>
                <a:t>236</a:t>
              </a:r>
            </a:p>
            <a:p>
              <a:pPr algn="ctr">
                <a:lnSpc>
                  <a:spcPct val="90000"/>
                </a:lnSpc>
                <a:spcAft>
                  <a:spcPts val="0"/>
                </a:spcAft>
              </a:pPr>
              <a:r>
                <a:rPr lang="en-GB" sz="700">
                  <a:solidFill>
                    <a:schemeClr val="tx1"/>
                  </a:solidFill>
                  <a:latin typeface="Ubuntu" panose="020B0504030602030204" pitchFamily="34" charset="0"/>
                </a:rPr>
                <a:t>236</a:t>
              </a:r>
            </a:p>
          </p:txBody>
        </p:sp>
      </p:grpSp>
      <p:grpSp>
        <p:nvGrpSpPr>
          <p:cNvPr id="17" name="Groupe 4095">
            <a:extLst>
              <a:ext uri="{FF2B5EF4-FFF2-40B4-BE49-F238E27FC236}">
                <a16:creationId xmlns:a16="http://schemas.microsoft.com/office/drawing/2014/main" id="{D0A4A8B5-BA7B-4D5B-9410-9DC96322CEB9}"/>
              </a:ext>
            </a:extLst>
          </p:cNvPr>
          <p:cNvGrpSpPr/>
          <p:nvPr userDrawn="1"/>
        </p:nvGrpSpPr>
        <p:grpSpPr>
          <a:xfrm>
            <a:off x="12295891" y="4289244"/>
            <a:ext cx="1462993" cy="2058800"/>
            <a:chOff x="12432704" y="1992581"/>
            <a:chExt cx="1462993" cy="2058800"/>
          </a:xfrm>
        </p:grpSpPr>
        <p:sp>
          <p:nvSpPr>
            <p:cNvPr id="18" name="Forme libre : forme 40">
              <a:extLst>
                <a:ext uri="{FF2B5EF4-FFF2-40B4-BE49-F238E27FC236}">
                  <a16:creationId xmlns:a16="http://schemas.microsoft.com/office/drawing/2014/main" id="{4EC54D4B-2A80-4933-9E29-7A7DB723FB58}"/>
                </a:ext>
              </a:extLst>
            </p:cNvPr>
            <p:cNvSpPr/>
            <p:nvPr/>
          </p:nvSpPr>
          <p:spPr>
            <a:xfrm>
              <a:off x="12800391" y="3644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FF8E12"/>
            </a:solidFill>
            <a:ln w="6695" cap="flat">
              <a:noFill/>
              <a:prstDash val="solid"/>
              <a:miter/>
            </a:ln>
          </p:spPr>
          <p:txBody>
            <a:bodyPr rtlCol="0" anchor="ctr"/>
            <a:lstStyle/>
            <a:p>
              <a:pPr algn="ctr">
                <a:lnSpc>
                  <a:spcPct val="90000"/>
                </a:lnSpc>
                <a:spcAft>
                  <a:spcPts val="0"/>
                </a:spcAft>
              </a:pPr>
              <a:r>
                <a:rPr lang="en-US" sz="700">
                  <a:latin typeface="Ubuntu" panose="020B0504030602030204" pitchFamily="34" charset="0"/>
                </a:rPr>
                <a:t>255</a:t>
              </a:r>
            </a:p>
            <a:p>
              <a:pPr algn="ctr">
                <a:lnSpc>
                  <a:spcPct val="90000"/>
                </a:lnSpc>
                <a:spcAft>
                  <a:spcPts val="0"/>
                </a:spcAft>
              </a:pPr>
              <a:r>
                <a:rPr lang="en-US" sz="700">
                  <a:latin typeface="Ubuntu" panose="020B0504030602030204" pitchFamily="34" charset="0"/>
                </a:rPr>
                <a:t>142</a:t>
              </a:r>
            </a:p>
            <a:p>
              <a:pPr algn="ctr">
                <a:lnSpc>
                  <a:spcPct val="90000"/>
                </a:lnSpc>
                <a:spcAft>
                  <a:spcPts val="0"/>
                </a:spcAft>
              </a:pPr>
              <a:r>
                <a:rPr lang="en-US" sz="700">
                  <a:latin typeface="Ubuntu" panose="020B0504030602030204" pitchFamily="34" charset="0"/>
                </a:rPr>
                <a:t>18</a:t>
              </a:r>
            </a:p>
          </p:txBody>
        </p:sp>
        <p:sp>
          <p:nvSpPr>
            <p:cNvPr id="19" name="Forme libre : forme 41">
              <a:extLst>
                <a:ext uri="{FF2B5EF4-FFF2-40B4-BE49-F238E27FC236}">
                  <a16:creationId xmlns:a16="http://schemas.microsoft.com/office/drawing/2014/main" id="{CC69060E-16BB-47CE-B7EE-402C1ADD55A4}"/>
                </a:ext>
              </a:extLst>
            </p:cNvPr>
            <p:cNvSpPr/>
            <p:nvPr/>
          </p:nvSpPr>
          <p:spPr>
            <a:xfrm>
              <a:off x="12800391" y="3231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FF9C29"/>
            </a:solidFill>
            <a:ln w="6695" cap="flat">
              <a:noFill/>
              <a:prstDash val="solid"/>
              <a:miter/>
            </a:ln>
          </p:spPr>
          <p:txBody>
            <a:bodyPr rtlCol="0" anchor="ctr"/>
            <a:lstStyle/>
            <a:p>
              <a:pPr algn="ctr">
                <a:lnSpc>
                  <a:spcPct val="90000"/>
                </a:lnSpc>
                <a:spcAft>
                  <a:spcPts val="0"/>
                </a:spcAft>
              </a:pPr>
              <a:r>
                <a:rPr lang="en-US" sz="700">
                  <a:latin typeface="Ubuntu" panose="020B0504030602030204" pitchFamily="34" charset="0"/>
                </a:rPr>
                <a:t>255</a:t>
              </a:r>
            </a:p>
            <a:p>
              <a:pPr algn="ctr">
                <a:lnSpc>
                  <a:spcPct val="90000"/>
                </a:lnSpc>
                <a:spcAft>
                  <a:spcPts val="0"/>
                </a:spcAft>
              </a:pPr>
              <a:r>
                <a:rPr lang="en-US" sz="700">
                  <a:latin typeface="Ubuntu" panose="020B0504030602030204" pitchFamily="34" charset="0"/>
                </a:rPr>
                <a:t>156</a:t>
              </a:r>
            </a:p>
            <a:p>
              <a:pPr algn="ctr">
                <a:lnSpc>
                  <a:spcPct val="90000"/>
                </a:lnSpc>
                <a:spcAft>
                  <a:spcPts val="0"/>
                </a:spcAft>
              </a:pPr>
              <a:r>
                <a:rPr lang="en-US" sz="700">
                  <a:latin typeface="Ubuntu" panose="020B0504030602030204" pitchFamily="34" charset="0"/>
                </a:rPr>
                <a:t>41</a:t>
              </a:r>
            </a:p>
          </p:txBody>
        </p:sp>
        <p:sp>
          <p:nvSpPr>
            <p:cNvPr id="20" name="Forme libre : forme 42">
              <a:extLst>
                <a:ext uri="{FF2B5EF4-FFF2-40B4-BE49-F238E27FC236}">
                  <a16:creationId xmlns:a16="http://schemas.microsoft.com/office/drawing/2014/main" id="{8BBFAB64-42A1-4B23-9E88-3F8DDDC14879}"/>
                </a:ext>
              </a:extLst>
            </p:cNvPr>
            <p:cNvSpPr/>
            <p:nvPr/>
          </p:nvSpPr>
          <p:spPr>
            <a:xfrm>
              <a:off x="12800391" y="2818581"/>
              <a:ext cx="360000" cy="406800"/>
            </a:xfrm>
            <a:custGeom>
              <a:avLst/>
              <a:gdLst>
                <a:gd name="connsiteX0" fmla="*/ 0 w 1111406"/>
                <a:gd name="connsiteY0" fmla="*/ 0 h 1111407"/>
                <a:gd name="connsiteX1" fmla="*/ 1111407 w 1111406"/>
                <a:gd name="connsiteY1" fmla="*/ 0 h 1111407"/>
                <a:gd name="connsiteX2" fmla="*/ 1111407 w 1111406"/>
                <a:gd name="connsiteY2" fmla="*/ 1111407 h 1111407"/>
                <a:gd name="connsiteX3" fmla="*/ 0 w 1111406"/>
                <a:gd name="connsiteY3" fmla="*/ 1111407 h 1111407"/>
              </a:gdLst>
              <a:ahLst/>
              <a:cxnLst>
                <a:cxn ang="0">
                  <a:pos x="connsiteX0" y="connsiteY0"/>
                </a:cxn>
                <a:cxn ang="0">
                  <a:pos x="connsiteX1" y="connsiteY1"/>
                </a:cxn>
                <a:cxn ang="0">
                  <a:pos x="connsiteX2" y="connsiteY2"/>
                </a:cxn>
                <a:cxn ang="0">
                  <a:pos x="connsiteX3" y="connsiteY3"/>
                </a:cxn>
              </a:cxnLst>
              <a:rect l="l" t="t" r="r" b="b"/>
              <a:pathLst>
                <a:path w="1111406" h="1111407">
                  <a:moveTo>
                    <a:pt x="0" y="0"/>
                  </a:moveTo>
                  <a:lnTo>
                    <a:pt x="1111407" y="0"/>
                  </a:lnTo>
                  <a:lnTo>
                    <a:pt x="1111407" y="1111407"/>
                  </a:lnTo>
                  <a:lnTo>
                    <a:pt x="0" y="1111407"/>
                  </a:lnTo>
                  <a:close/>
                </a:path>
              </a:pathLst>
            </a:custGeom>
            <a:solidFill>
              <a:srgbClr val="FFB24A"/>
            </a:solidFill>
            <a:ln w="6695" cap="flat">
              <a:noFill/>
              <a:prstDash val="solid"/>
              <a:miter/>
            </a:ln>
          </p:spPr>
          <p:txBody>
            <a:bodyPr rtlCol="0" anchor="ctr"/>
            <a:lstStyle/>
            <a:p>
              <a:pPr algn="ctr">
                <a:lnSpc>
                  <a:spcPct val="90000"/>
                </a:lnSpc>
                <a:spcAft>
                  <a:spcPts val="0"/>
                </a:spcAft>
              </a:pPr>
              <a:r>
                <a:rPr lang="en-US" sz="700">
                  <a:latin typeface="Ubuntu" panose="020B0504030602030204" pitchFamily="34" charset="0"/>
                </a:rPr>
                <a:t>255</a:t>
              </a:r>
            </a:p>
            <a:p>
              <a:pPr algn="ctr">
                <a:lnSpc>
                  <a:spcPct val="90000"/>
                </a:lnSpc>
                <a:spcAft>
                  <a:spcPts val="0"/>
                </a:spcAft>
              </a:pPr>
              <a:r>
                <a:rPr lang="en-US" sz="700">
                  <a:latin typeface="Ubuntu" panose="020B0504030602030204" pitchFamily="34" charset="0"/>
                </a:rPr>
                <a:t>178</a:t>
              </a:r>
            </a:p>
            <a:p>
              <a:pPr algn="ctr">
                <a:lnSpc>
                  <a:spcPct val="90000"/>
                </a:lnSpc>
                <a:spcAft>
                  <a:spcPts val="0"/>
                </a:spcAft>
              </a:pPr>
              <a:r>
                <a:rPr lang="en-US" sz="700">
                  <a:latin typeface="Ubuntu" panose="020B0504030602030204" pitchFamily="34" charset="0"/>
                </a:rPr>
                <a:t>74</a:t>
              </a:r>
            </a:p>
          </p:txBody>
        </p:sp>
        <p:sp>
          <p:nvSpPr>
            <p:cNvPr id="21" name="Forme libre : forme 43">
              <a:extLst>
                <a:ext uri="{FF2B5EF4-FFF2-40B4-BE49-F238E27FC236}">
                  <a16:creationId xmlns:a16="http://schemas.microsoft.com/office/drawing/2014/main" id="{15ACD53B-217F-46F3-B11C-405421587A7D}"/>
                </a:ext>
              </a:extLst>
            </p:cNvPr>
            <p:cNvSpPr/>
            <p:nvPr/>
          </p:nvSpPr>
          <p:spPr>
            <a:xfrm>
              <a:off x="12800391" y="2405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FFD068"/>
            </a:solidFill>
            <a:ln w="6695" cap="flat">
              <a:noFill/>
              <a:prstDash val="solid"/>
              <a:miter/>
            </a:ln>
          </p:spPr>
          <p:txBody>
            <a:bodyPr rtlCol="0" anchor="ctr"/>
            <a:lstStyle/>
            <a:p>
              <a:pPr algn="ctr">
                <a:lnSpc>
                  <a:spcPct val="90000"/>
                </a:lnSpc>
                <a:spcAft>
                  <a:spcPts val="0"/>
                </a:spcAft>
              </a:pPr>
              <a:r>
                <a:rPr lang="en-US" sz="700">
                  <a:latin typeface="Ubuntu" panose="020B0504030602030204" pitchFamily="34" charset="0"/>
                </a:rPr>
                <a:t>255</a:t>
              </a:r>
            </a:p>
            <a:p>
              <a:pPr algn="ctr">
                <a:lnSpc>
                  <a:spcPct val="90000"/>
                </a:lnSpc>
                <a:spcAft>
                  <a:spcPts val="0"/>
                </a:spcAft>
              </a:pPr>
              <a:r>
                <a:rPr lang="en-US" sz="700">
                  <a:latin typeface="Ubuntu" panose="020B0504030602030204" pitchFamily="34" charset="0"/>
                </a:rPr>
                <a:t>208</a:t>
              </a:r>
            </a:p>
            <a:p>
              <a:pPr algn="ctr">
                <a:lnSpc>
                  <a:spcPct val="90000"/>
                </a:lnSpc>
                <a:spcAft>
                  <a:spcPts val="0"/>
                </a:spcAft>
              </a:pPr>
              <a:r>
                <a:rPr lang="en-US" sz="700">
                  <a:latin typeface="Ubuntu" panose="020B0504030602030204" pitchFamily="34" charset="0"/>
                </a:rPr>
                <a:t>104</a:t>
              </a:r>
            </a:p>
          </p:txBody>
        </p:sp>
        <p:sp>
          <p:nvSpPr>
            <p:cNvPr id="22" name="Forme libre : forme 44">
              <a:extLst>
                <a:ext uri="{FF2B5EF4-FFF2-40B4-BE49-F238E27FC236}">
                  <a16:creationId xmlns:a16="http://schemas.microsoft.com/office/drawing/2014/main" id="{6846FBE7-A695-453D-8A50-A4FE7D976D1C}"/>
                </a:ext>
              </a:extLst>
            </p:cNvPr>
            <p:cNvSpPr/>
            <p:nvPr/>
          </p:nvSpPr>
          <p:spPr>
            <a:xfrm>
              <a:off x="12800391" y="1992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FFDA80"/>
            </a:solidFill>
            <a:ln w="6695" cap="flat">
              <a:noFill/>
              <a:prstDash val="solid"/>
              <a:miter/>
            </a:ln>
          </p:spPr>
          <p:txBody>
            <a:bodyPr rtlCol="0" anchor="ctr"/>
            <a:lstStyle/>
            <a:p>
              <a:pPr algn="ctr">
                <a:lnSpc>
                  <a:spcPct val="90000"/>
                </a:lnSpc>
                <a:spcAft>
                  <a:spcPts val="0"/>
                </a:spcAft>
              </a:pPr>
              <a:r>
                <a:rPr lang="en-US" sz="700">
                  <a:latin typeface="Ubuntu" panose="020B0504030602030204" pitchFamily="34" charset="0"/>
                </a:rPr>
                <a:t>255</a:t>
              </a:r>
            </a:p>
            <a:p>
              <a:pPr algn="ctr">
                <a:lnSpc>
                  <a:spcPct val="90000"/>
                </a:lnSpc>
                <a:spcAft>
                  <a:spcPts val="0"/>
                </a:spcAft>
              </a:pPr>
              <a:r>
                <a:rPr lang="en-US" sz="700">
                  <a:latin typeface="Ubuntu" panose="020B0504030602030204" pitchFamily="34" charset="0"/>
                </a:rPr>
                <a:t>218</a:t>
              </a:r>
            </a:p>
            <a:p>
              <a:pPr algn="ctr">
                <a:lnSpc>
                  <a:spcPct val="90000"/>
                </a:lnSpc>
                <a:spcAft>
                  <a:spcPts val="0"/>
                </a:spcAft>
              </a:pPr>
              <a:r>
                <a:rPr lang="en-US" sz="700">
                  <a:latin typeface="Ubuntu" panose="020B0504030602030204" pitchFamily="34" charset="0"/>
                </a:rPr>
                <a:t>128</a:t>
              </a:r>
            </a:p>
          </p:txBody>
        </p:sp>
        <p:sp>
          <p:nvSpPr>
            <p:cNvPr id="23" name="Forme libre : forme 45">
              <a:extLst>
                <a:ext uri="{FF2B5EF4-FFF2-40B4-BE49-F238E27FC236}">
                  <a16:creationId xmlns:a16="http://schemas.microsoft.com/office/drawing/2014/main" id="{506F23C0-5159-400D-9C34-316033E10AC3}"/>
                </a:ext>
              </a:extLst>
            </p:cNvPr>
            <p:cNvSpPr/>
            <p:nvPr/>
          </p:nvSpPr>
          <p:spPr>
            <a:xfrm>
              <a:off x="13168875" y="3644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42142E"/>
            </a:solidFill>
            <a:ln w="6695" cap="flat">
              <a:noFill/>
              <a:prstDash val="solid"/>
              <a:miter/>
            </a:ln>
          </p:spPr>
          <p:txBody>
            <a:bodyPr rtlCol="0" anchor="ctr"/>
            <a:lstStyle/>
            <a:p>
              <a:pPr algn="ctr">
                <a:lnSpc>
                  <a:spcPct val="90000"/>
                </a:lnSpc>
                <a:spcAft>
                  <a:spcPts val="0"/>
                </a:spcAft>
              </a:pPr>
              <a:r>
                <a:rPr lang="en-US" sz="700">
                  <a:solidFill>
                    <a:schemeClr val="bg1"/>
                  </a:solidFill>
                  <a:latin typeface="Ubuntu" panose="020B0504030602030204" pitchFamily="34" charset="0"/>
                </a:rPr>
                <a:t>66</a:t>
              </a:r>
            </a:p>
            <a:p>
              <a:pPr algn="ctr">
                <a:lnSpc>
                  <a:spcPct val="90000"/>
                </a:lnSpc>
                <a:spcAft>
                  <a:spcPts val="0"/>
                </a:spcAft>
              </a:pPr>
              <a:r>
                <a:rPr lang="en-US" sz="700">
                  <a:solidFill>
                    <a:schemeClr val="bg1"/>
                  </a:solidFill>
                  <a:latin typeface="Ubuntu" panose="020B0504030602030204" pitchFamily="34" charset="0"/>
                </a:rPr>
                <a:t>20</a:t>
              </a:r>
            </a:p>
            <a:p>
              <a:pPr algn="ctr">
                <a:lnSpc>
                  <a:spcPct val="90000"/>
                </a:lnSpc>
                <a:spcAft>
                  <a:spcPts val="0"/>
                </a:spcAft>
              </a:pPr>
              <a:r>
                <a:rPr lang="en-US" sz="700">
                  <a:solidFill>
                    <a:schemeClr val="bg1"/>
                  </a:solidFill>
                  <a:latin typeface="Ubuntu" panose="020B0504030602030204" pitchFamily="34" charset="0"/>
                </a:rPr>
                <a:t>46</a:t>
              </a:r>
            </a:p>
          </p:txBody>
        </p:sp>
        <p:sp>
          <p:nvSpPr>
            <p:cNvPr id="24" name="Forme libre : forme 46">
              <a:extLst>
                <a:ext uri="{FF2B5EF4-FFF2-40B4-BE49-F238E27FC236}">
                  <a16:creationId xmlns:a16="http://schemas.microsoft.com/office/drawing/2014/main" id="{E9A2A1DC-F90A-48D6-9E3C-DBA26E1F6D39}"/>
                </a:ext>
              </a:extLst>
            </p:cNvPr>
            <p:cNvSpPr/>
            <p:nvPr/>
          </p:nvSpPr>
          <p:spPr>
            <a:xfrm>
              <a:off x="13168875" y="3231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590A42"/>
            </a:solidFill>
            <a:ln w="6695" cap="flat">
              <a:noFill/>
              <a:prstDash val="solid"/>
              <a:miter/>
            </a:ln>
          </p:spPr>
          <p:txBody>
            <a:bodyPr rtlCol="0" anchor="ctr"/>
            <a:lstStyle/>
            <a:p>
              <a:pPr algn="ctr">
                <a:lnSpc>
                  <a:spcPct val="90000"/>
                </a:lnSpc>
                <a:spcAft>
                  <a:spcPts val="0"/>
                </a:spcAft>
              </a:pPr>
              <a:r>
                <a:rPr lang="en-US" sz="700">
                  <a:solidFill>
                    <a:schemeClr val="bg1"/>
                  </a:solidFill>
                  <a:latin typeface="Ubuntu" panose="020B0504030602030204" pitchFamily="34" charset="0"/>
                </a:rPr>
                <a:t>89</a:t>
              </a:r>
            </a:p>
            <a:p>
              <a:pPr algn="ctr">
                <a:lnSpc>
                  <a:spcPct val="90000"/>
                </a:lnSpc>
                <a:spcAft>
                  <a:spcPts val="0"/>
                </a:spcAft>
              </a:pPr>
              <a:r>
                <a:rPr lang="en-US" sz="700">
                  <a:solidFill>
                    <a:schemeClr val="bg1"/>
                  </a:solidFill>
                  <a:latin typeface="Ubuntu" panose="020B0504030602030204" pitchFamily="34" charset="0"/>
                </a:rPr>
                <a:t>10</a:t>
              </a:r>
            </a:p>
            <a:p>
              <a:pPr algn="ctr">
                <a:lnSpc>
                  <a:spcPct val="90000"/>
                </a:lnSpc>
                <a:spcAft>
                  <a:spcPts val="0"/>
                </a:spcAft>
              </a:pPr>
              <a:r>
                <a:rPr lang="en-US" sz="700">
                  <a:solidFill>
                    <a:schemeClr val="bg1"/>
                  </a:solidFill>
                  <a:latin typeface="Ubuntu" panose="020B0504030602030204" pitchFamily="34" charset="0"/>
                </a:rPr>
                <a:t>66</a:t>
              </a:r>
            </a:p>
          </p:txBody>
        </p:sp>
        <p:sp>
          <p:nvSpPr>
            <p:cNvPr id="25" name="Forme libre : forme 47">
              <a:extLst>
                <a:ext uri="{FF2B5EF4-FFF2-40B4-BE49-F238E27FC236}">
                  <a16:creationId xmlns:a16="http://schemas.microsoft.com/office/drawing/2014/main" id="{EFBEB705-E58C-4DE9-B8E0-942A340CEDE8}"/>
                </a:ext>
              </a:extLst>
            </p:cNvPr>
            <p:cNvSpPr/>
            <p:nvPr/>
          </p:nvSpPr>
          <p:spPr>
            <a:xfrm>
              <a:off x="13168875" y="2818581"/>
              <a:ext cx="360000" cy="406800"/>
            </a:xfrm>
            <a:custGeom>
              <a:avLst/>
              <a:gdLst>
                <a:gd name="connsiteX0" fmla="*/ 0 w 1111406"/>
                <a:gd name="connsiteY0" fmla="*/ 0 h 1111407"/>
                <a:gd name="connsiteX1" fmla="*/ 1111407 w 1111406"/>
                <a:gd name="connsiteY1" fmla="*/ 0 h 1111407"/>
                <a:gd name="connsiteX2" fmla="*/ 1111407 w 1111406"/>
                <a:gd name="connsiteY2" fmla="*/ 1111407 h 1111407"/>
                <a:gd name="connsiteX3" fmla="*/ 0 w 1111406"/>
                <a:gd name="connsiteY3" fmla="*/ 1111407 h 1111407"/>
              </a:gdLst>
              <a:ahLst/>
              <a:cxnLst>
                <a:cxn ang="0">
                  <a:pos x="connsiteX0" y="connsiteY0"/>
                </a:cxn>
                <a:cxn ang="0">
                  <a:pos x="connsiteX1" y="connsiteY1"/>
                </a:cxn>
                <a:cxn ang="0">
                  <a:pos x="connsiteX2" y="connsiteY2"/>
                </a:cxn>
                <a:cxn ang="0">
                  <a:pos x="connsiteX3" y="connsiteY3"/>
                </a:cxn>
              </a:cxnLst>
              <a:rect l="l" t="t" r="r" b="b"/>
              <a:pathLst>
                <a:path w="1111406" h="1111407">
                  <a:moveTo>
                    <a:pt x="0" y="0"/>
                  </a:moveTo>
                  <a:lnTo>
                    <a:pt x="1111407" y="0"/>
                  </a:lnTo>
                  <a:lnTo>
                    <a:pt x="1111407" y="1111407"/>
                  </a:lnTo>
                  <a:lnTo>
                    <a:pt x="0" y="1111407"/>
                  </a:lnTo>
                  <a:close/>
                </a:path>
              </a:pathLst>
            </a:custGeom>
            <a:solidFill>
              <a:srgbClr val="750D5C"/>
            </a:solidFill>
            <a:ln w="6695" cap="flat">
              <a:noFill/>
              <a:prstDash val="solid"/>
              <a:miter/>
            </a:ln>
          </p:spPr>
          <p:txBody>
            <a:bodyPr rtlCol="0" anchor="ctr"/>
            <a:lstStyle/>
            <a:p>
              <a:pPr algn="ctr">
                <a:lnSpc>
                  <a:spcPct val="90000"/>
                </a:lnSpc>
                <a:spcAft>
                  <a:spcPts val="0"/>
                </a:spcAft>
              </a:pPr>
              <a:r>
                <a:rPr lang="en-US" sz="700">
                  <a:solidFill>
                    <a:schemeClr val="bg1"/>
                  </a:solidFill>
                  <a:latin typeface="Ubuntu" panose="020B0504030602030204" pitchFamily="34" charset="0"/>
                </a:rPr>
                <a:t>117</a:t>
              </a:r>
            </a:p>
            <a:p>
              <a:pPr algn="ctr">
                <a:lnSpc>
                  <a:spcPct val="90000"/>
                </a:lnSpc>
                <a:spcAft>
                  <a:spcPts val="0"/>
                </a:spcAft>
              </a:pPr>
              <a:r>
                <a:rPr lang="en-US" sz="700">
                  <a:solidFill>
                    <a:schemeClr val="bg1"/>
                  </a:solidFill>
                  <a:latin typeface="Ubuntu" panose="020B0504030602030204" pitchFamily="34" charset="0"/>
                </a:rPr>
                <a:t>13</a:t>
              </a:r>
            </a:p>
            <a:p>
              <a:pPr algn="ctr">
                <a:lnSpc>
                  <a:spcPct val="90000"/>
                </a:lnSpc>
                <a:spcAft>
                  <a:spcPts val="0"/>
                </a:spcAft>
              </a:pPr>
              <a:r>
                <a:rPr lang="en-US" sz="700">
                  <a:solidFill>
                    <a:schemeClr val="bg1"/>
                  </a:solidFill>
                  <a:latin typeface="Ubuntu" panose="020B0504030602030204" pitchFamily="34" charset="0"/>
                </a:rPr>
                <a:t>92</a:t>
              </a:r>
            </a:p>
          </p:txBody>
        </p:sp>
        <p:sp>
          <p:nvSpPr>
            <p:cNvPr id="26" name="Forme libre : forme 48">
              <a:extLst>
                <a:ext uri="{FF2B5EF4-FFF2-40B4-BE49-F238E27FC236}">
                  <a16:creationId xmlns:a16="http://schemas.microsoft.com/office/drawing/2014/main" id="{6ED1CBCC-B932-422A-AD65-D31A8E0347B3}"/>
                </a:ext>
              </a:extLst>
            </p:cNvPr>
            <p:cNvSpPr/>
            <p:nvPr/>
          </p:nvSpPr>
          <p:spPr>
            <a:xfrm>
              <a:off x="13168875" y="2405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802B73"/>
            </a:solidFill>
            <a:ln w="6695" cap="flat">
              <a:noFill/>
              <a:prstDash val="solid"/>
              <a:miter/>
            </a:ln>
          </p:spPr>
          <p:txBody>
            <a:bodyPr rtlCol="0" anchor="ctr"/>
            <a:lstStyle/>
            <a:p>
              <a:pPr algn="ctr">
                <a:lnSpc>
                  <a:spcPct val="90000"/>
                </a:lnSpc>
                <a:spcAft>
                  <a:spcPts val="0"/>
                </a:spcAft>
              </a:pPr>
              <a:r>
                <a:rPr lang="en-US" sz="700">
                  <a:solidFill>
                    <a:schemeClr val="bg1"/>
                  </a:solidFill>
                  <a:latin typeface="Ubuntu" panose="020B0504030602030204" pitchFamily="34" charset="0"/>
                </a:rPr>
                <a:t>128</a:t>
              </a:r>
            </a:p>
            <a:p>
              <a:pPr algn="ctr">
                <a:lnSpc>
                  <a:spcPct val="90000"/>
                </a:lnSpc>
                <a:spcAft>
                  <a:spcPts val="0"/>
                </a:spcAft>
              </a:pPr>
              <a:r>
                <a:rPr lang="en-US" sz="700">
                  <a:solidFill>
                    <a:schemeClr val="bg1"/>
                  </a:solidFill>
                  <a:latin typeface="Ubuntu" panose="020B0504030602030204" pitchFamily="34" charset="0"/>
                </a:rPr>
                <a:t>43</a:t>
              </a:r>
            </a:p>
            <a:p>
              <a:pPr algn="ctr">
                <a:lnSpc>
                  <a:spcPct val="90000"/>
                </a:lnSpc>
                <a:spcAft>
                  <a:spcPts val="0"/>
                </a:spcAft>
              </a:pPr>
              <a:r>
                <a:rPr lang="en-US" sz="700">
                  <a:solidFill>
                    <a:schemeClr val="bg1"/>
                  </a:solidFill>
                  <a:latin typeface="Ubuntu" panose="020B0504030602030204" pitchFamily="34" charset="0"/>
                </a:rPr>
                <a:t>115</a:t>
              </a:r>
            </a:p>
          </p:txBody>
        </p:sp>
        <p:sp>
          <p:nvSpPr>
            <p:cNvPr id="27" name="Forme libre : forme 49">
              <a:extLst>
                <a:ext uri="{FF2B5EF4-FFF2-40B4-BE49-F238E27FC236}">
                  <a16:creationId xmlns:a16="http://schemas.microsoft.com/office/drawing/2014/main" id="{4BFC6AE7-832C-431B-9E83-385B15B373BB}"/>
                </a:ext>
              </a:extLst>
            </p:cNvPr>
            <p:cNvSpPr/>
            <p:nvPr/>
          </p:nvSpPr>
          <p:spPr>
            <a:xfrm>
              <a:off x="13168875" y="1992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9E4780"/>
            </a:solidFill>
            <a:ln w="6695" cap="flat">
              <a:noFill/>
              <a:prstDash val="solid"/>
              <a:miter/>
            </a:ln>
          </p:spPr>
          <p:txBody>
            <a:bodyPr rtlCol="0" anchor="ctr"/>
            <a:lstStyle/>
            <a:p>
              <a:pPr algn="ctr">
                <a:lnSpc>
                  <a:spcPct val="90000"/>
                </a:lnSpc>
                <a:spcAft>
                  <a:spcPts val="0"/>
                </a:spcAft>
              </a:pPr>
              <a:r>
                <a:rPr lang="en-US" sz="700">
                  <a:solidFill>
                    <a:schemeClr val="bg1"/>
                  </a:solidFill>
                  <a:latin typeface="Ubuntu" panose="020B0504030602030204" pitchFamily="34" charset="0"/>
                </a:rPr>
                <a:t>158</a:t>
              </a:r>
            </a:p>
            <a:p>
              <a:pPr algn="ctr">
                <a:lnSpc>
                  <a:spcPct val="90000"/>
                </a:lnSpc>
                <a:spcAft>
                  <a:spcPts val="0"/>
                </a:spcAft>
              </a:pPr>
              <a:r>
                <a:rPr lang="en-US" sz="700">
                  <a:solidFill>
                    <a:schemeClr val="bg1"/>
                  </a:solidFill>
                  <a:latin typeface="Ubuntu" panose="020B0504030602030204" pitchFamily="34" charset="0"/>
                </a:rPr>
                <a:t>71</a:t>
              </a:r>
            </a:p>
            <a:p>
              <a:pPr algn="ctr">
                <a:lnSpc>
                  <a:spcPct val="90000"/>
                </a:lnSpc>
                <a:spcAft>
                  <a:spcPts val="0"/>
                </a:spcAft>
              </a:pPr>
              <a:r>
                <a:rPr lang="en-US" sz="700">
                  <a:solidFill>
                    <a:schemeClr val="bg1"/>
                  </a:solidFill>
                  <a:latin typeface="Ubuntu" panose="020B0504030602030204" pitchFamily="34" charset="0"/>
                </a:rPr>
                <a:t>128</a:t>
              </a:r>
            </a:p>
          </p:txBody>
        </p:sp>
        <p:sp>
          <p:nvSpPr>
            <p:cNvPr id="28" name="Forme libre : forme 50">
              <a:extLst>
                <a:ext uri="{FF2B5EF4-FFF2-40B4-BE49-F238E27FC236}">
                  <a16:creationId xmlns:a16="http://schemas.microsoft.com/office/drawing/2014/main" id="{361DC0BA-BACF-49EC-8DAC-1BF9A449E045}"/>
                </a:ext>
              </a:extLst>
            </p:cNvPr>
            <p:cNvSpPr/>
            <p:nvPr/>
          </p:nvSpPr>
          <p:spPr>
            <a:xfrm>
              <a:off x="13535697" y="3644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A6001A"/>
            </a:solidFill>
            <a:ln w="6695" cap="flat">
              <a:noFill/>
              <a:prstDash val="solid"/>
              <a:miter/>
            </a:ln>
          </p:spPr>
          <p:txBody>
            <a:bodyPr rtlCol="0" anchor="ctr"/>
            <a:lstStyle/>
            <a:p>
              <a:pPr algn="ctr">
                <a:lnSpc>
                  <a:spcPct val="90000"/>
                </a:lnSpc>
                <a:spcAft>
                  <a:spcPts val="0"/>
                </a:spcAft>
              </a:pPr>
              <a:r>
                <a:rPr lang="en-US" sz="700">
                  <a:solidFill>
                    <a:schemeClr val="bg1"/>
                  </a:solidFill>
                  <a:latin typeface="Ubuntu" panose="020B0504030602030204" pitchFamily="34" charset="0"/>
                </a:rPr>
                <a:t>166</a:t>
              </a:r>
            </a:p>
            <a:p>
              <a:pPr algn="ctr">
                <a:lnSpc>
                  <a:spcPct val="90000"/>
                </a:lnSpc>
                <a:spcAft>
                  <a:spcPts val="0"/>
                </a:spcAft>
              </a:pPr>
              <a:r>
                <a:rPr lang="en-US" sz="700">
                  <a:solidFill>
                    <a:schemeClr val="bg1"/>
                  </a:solidFill>
                  <a:latin typeface="Ubuntu" panose="020B0504030602030204" pitchFamily="34" charset="0"/>
                </a:rPr>
                <a:t>0</a:t>
              </a:r>
            </a:p>
            <a:p>
              <a:pPr algn="ctr">
                <a:lnSpc>
                  <a:spcPct val="90000"/>
                </a:lnSpc>
                <a:spcAft>
                  <a:spcPts val="0"/>
                </a:spcAft>
              </a:pPr>
              <a:r>
                <a:rPr lang="en-US" sz="700">
                  <a:solidFill>
                    <a:schemeClr val="bg1"/>
                  </a:solidFill>
                  <a:latin typeface="Ubuntu" panose="020B0504030602030204" pitchFamily="34" charset="0"/>
                </a:rPr>
                <a:t>26</a:t>
              </a:r>
            </a:p>
          </p:txBody>
        </p:sp>
        <p:sp>
          <p:nvSpPr>
            <p:cNvPr id="29" name="Forme libre : forme 51">
              <a:extLst>
                <a:ext uri="{FF2B5EF4-FFF2-40B4-BE49-F238E27FC236}">
                  <a16:creationId xmlns:a16="http://schemas.microsoft.com/office/drawing/2014/main" id="{475D1ACC-16E3-42F5-910F-3D02679F9DB9}"/>
                </a:ext>
              </a:extLst>
            </p:cNvPr>
            <p:cNvSpPr/>
            <p:nvPr/>
          </p:nvSpPr>
          <p:spPr>
            <a:xfrm>
              <a:off x="13535697" y="3231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E30021"/>
            </a:solidFill>
            <a:ln w="6695" cap="flat">
              <a:noFill/>
              <a:prstDash val="solid"/>
              <a:miter/>
            </a:ln>
          </p:spPr>
          <p:txBody>
            <a:bodyPr rtlCol="0" anchor="ctr"/>
            <a:lstStyle/>
            <a:p>
              <a:pPr algn="ctr">
                <a:lnSpc>
                  <a:spcPct val="90000"/>
                </a:lnSpc>
                <a:spcAft>
                  <a:spcPts val="0"/>
                </a:spcAft>
              </a:pPr>
              <a:r>
                <a:rPr lang="en-US" sz="700">
                  <a:solidFill>
                    <a:schemeClr val="bg1"/>
                  </a:solidFill>
                  <a:latin typeface="Ubuntu" panose="020B0504030602030204" pitchFamily="34" charset="0"/>
                </a:rPr>
                <a:t>227</a:t>
              </a:r>
            </a:p>
            <a:p>
              <a:pPr algn="ctr">
                <a:lnSpc>
                  <a:spcPct val="90000"/>
                </a:lnSpc>
                <a:spcAft>
                  <a:spcPts val="0"/>
                </a:spcAft>
              </a:pPr>
              <a:r>
                <a:rPr lang="en-US" sz="700">
                  <a:solidFill>
                    <a:schemeClr val="bg1"/>
                  </a:solidFill>
                  <a:latin typeface="Ubuntu" panose="020B0504030602030204" pitchFamily="34" charset="0"/>
                </a:rPr>
                <a:t>03</a:t>
              </a:r>
            </a:p>
            <a:p>
              <a:pPr algn="ctr">
                <a:lnSpc>
                  <a:spcPct val="90000"/>
                </a:lnSpc>
                <a:spcAft>
                  <a:spcPts val="0"/>
                </a:spcAft>
              </a:pPr>
              <a:r>
                <a:rPr lang="en-US" sz="700">
                  <a:solidFill>
                    <a:schemeClr val="bg1"/>
                  </a:solidFill>
                  <a:latin typeface="Ubuntu" panose="020B0504030602030204" pitchFamily="34" charset="0"/>
                </a:rPr>
                <a:t>33</a:t>
              </a:r>
            </a:p>
          </p:txBody>
        </p:sp>
        <p:sp>
          <p:nvSpPr>
            <p:cNvPr id="30" name="Forme libre : forme 52">
              <a:extLst>
                <a:ext uri="{FF2B5EF4-FFF2-40B4-BE49-F238E27FC236}">
                  <a16:creationId xmlns:a16="http://schemas.microsoft.com/office/drawing/2014/main" id="{80E53BC5-B9EE-4EF6-862E-BB3216C1A146}"/>
                </a:ext>
              </a:extLst>
            </p:cNvPr>
            <p:cNvSpPr/>
            <p:nvPr/>
          </p:nvSpPr>
          <p:spPr>
            <a:xfrm>
              <a:off x="13535697" y="2818581"/>
              <a:ext cx="360000" cy="406800"/>
            </a:xfrm>
            <a:custGeom>
              <a:avLst/>
              <a:gdLst>
                <a:gd name="connsiteX0" fmla="*/ 0 w 1111406"/>
                <a:gd name="connsiteY0" fmla="*/ 0 h 1111407"/>
                <a:gd name="connsiteX1" fmla="*/ 1111407 w 1111406"/>
                <a:gd name="connsiteY1" fmla="*/ 0 h 1111407"/>
                <a:gd name="connsiteX2" fmla="*/ 1111407 w 1111406"/>
                <a:gd name="connsiteY2" fmla="*/ 1111407 h 1111407"/>
                <a:gd name="connsiteX3" fmla="*/ 0 w 1111406"/>
                <a:gd name="connsiteY3" fmla="*/ 1111407 h 1111407"/>
              </a:gdLst>
              <a:ahLst/>
              <a:cxnLst>
                <a:cxn ang="0">
                  <a:pos x="connsiteX0" y="connsiteY0"/>
                </a:cxn>
                <a:cxn ang="0">
                  <a:pos x="connsiteX1" y="connsiteY1"/>
                </a:cxn>
                <a:cxn ang="0">
                  <a:pos x="connsiteX2" y="connsiteY2"/>
                </a:cxn>
                <a:cxn ang="0">
                  <a:pos x="connsiteX3" y="connsiteY3"/>
                </a:cxn>
              </a:cxnLst>
              <a:rect l="l" t="t" r="r" b="b"/>
              <a:pathLst>
                <a:path w="1111406" h="1111407">
                  <a:moveTo>
                    <a:pt x="0" y="0"/>
                  </a:moveTo>
                  <a:lnTo>
                    <a:pt x="1111407" y="0"/>
                  </a:lnTo>
                  <a:lnTo>
                    <a:pt x="1111407" y="1111407"/>
                  </a:lnTo>
                  <a:lnTo>
                    <a:pt x="0" y="1111407"/>
                  </a:lnTo>
                  <a:close/>
                </a:path>
              </a:pathLst>
            </a:custGeom>
            <a:solidFill>
              <a:srgbClr val="FF304D"/>
            </a:solidFill>
            <a:ln w="6695" cap="flat">
              <a:noFill/>
              <a:prstDash val="solid"/>
              <a:miter/>
            </a:ln>
          </p:spPr>
          <p:txBody>
            <a:bodyPr rtlCol="0" anchor="ctr"/>
            <a:lstStyle/>
            <a:p>
              <a:pPr algn="ctr">
                <a:lnSpc>
                  <a:spcPct val="90000"/>
                </a:lnSpc>
                <a:spcAft>
                  <a:spcPts val="0"/>
                </a:spcAft>
              </a:pPr>
              <a:r>
                <a:rPr lang="en-US" sz="700">
                  <a:latin typeface="Ubuntu" panose="020B0504030602030204" pitchFamily="34" charset="0"/>
                </a:rPr>
                <a:t>255</a:t>
              </a:r>
            </a:p>
            <a:p>
              <a:pPr algn="ctr">
                <a:lnSpc>
                  <a:spcPct val="90000"/>
                </a:lnSpc>
                <a:spcAft>
                  <a:spcPts val="0"/>
                </a:spcAft>
              </a:pPr>
              <a:r>
                <a:rPr lang="en-US" sz="700">
                  <a:latin typeface="Ubuntu" panose="020B0504030602030204" pitchFamily="34" charset="0"/>
                </a:rPr>
                <a:t>48</a:t>
              </a:r>
            </a:p>
            <a:p>
              <a:pPr algn="ctr">
                <a:lnSpc>
                  <a:spcPct val="90000"/>
                </a:lnSpc>
                <a:spcAft>
                  <a:spcPts val="0"/>
                </a:spcAft>
              </a:pPr>
              <a:r>
                <a:rPr lang="en-US" sz="700">
                  <a:latin typeface="Ubuntu" panose="020B0504030602030204" pitchFamily="34" charset="0"/>
                </a:rPr>
                <a:t>77</a:t>
              </a:r>
            </a:p>
          </p:txBody>
        </p:sp>
        <p:sp>
          <p:nvSpPr>
            <p:cNvPr id="31" name="Forme libre : forme 53">
              <a:extLst>
                <a:ext uri="{FF2B5EF4-FFF2-40B4-BE49-F238E27FC236}">
                  <a16:creationId xmlns:a16="http://schemas.microsoft.com/office/drawing/2014/main" id="{E60C0DF8-B639-45C9-941C-30FDAAC6F861}"/>
                </a:ext>
              </a:extLst>
            </p:cNvPr>
            <p:cNvSpPr/>
            <p:nvPr/>
          </p:nvSpPr>
          <p:spPr>
            <a:xfrm>
              <a:off x="13535697" y="2405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FF455E"/>
            </a:solidFill>
            <a:ln w="6695" cap="flat">
              <a:noFill/>
              <a:prstDash val="solid"/>
              <a:miter/>
            </a:ln>
          </p:spPr>
          <p:txBody>
            <a:bodyPr rtlCol="0" anchor="ctr"/>
            <a:lstStyle/>
            <a:p>
              <a:pPr algn="ctr">
                <a:lnSpc>
                  <a:spcPct val="90000"/>
                </a:lnSpc>
                <a:spcAft>
                  <a:spcPts val="0"/>
                </a:spcAft>
              </a:pPr>
              <a:r>
                <a:rPr lang="en-US" sz="700">
                  <a:latin typeface="Ubuntu" panose="020B0504030602030204" pitchFamily="34" charset="0"/>
                </a:rPr>
                <a:t>255</a:t>
              </a:r>
            </a:p>
            <a:p>
              <a:pPr algn="ctr">
                <a:lnSpc>
                  <a:spcPct val="90000"/>
                </a:lnSpc>
                <a:spcAft>
                  <a:spcPts val="0"/>
                </a:spcAft>
              </a:pPr>
              <a:r>
                <a:rPr lang="en-US" sz="700">
                  <a:latin typeface="Ubuntu" panose="020B0504030602030204" pitchFamily="34" charset="0"/>
                </a:rPr>
                <a:t>69</a:t>
              </a:r>
            </a:p>
            <a:p>
              <a:pPr algn="ctr">
                <a:lnSpc>
                  <a:spcPct val="90000"/>
                </a:lnSpc>
                <a:spcAft>
                  <a:spcPts val="0"/>
                </a:spcAft>
              </a:pPr>
              <a:r>
                <a:rPr lang="en-US" sz="700">
                  <a:latin typeface="Ubuntu" panose="020B0504030602030204" pitchFamily="34" charset="0"/>
                </a:rPr>
                <a:t>94</a:t>
              </a:r>
            </a:p>
          </p:txBody>
        </p:sp>
        <p:sp>
          <p:nvSpPr>
            <p:cNvPr id="32" name="Forme libre : forme 54">
              <a:extLst>
                <a:ext uri="{FF2B5EF4-FFF2-40B4-BE49-F238E27FC236}">
                  <a16:creationId xmlns:a16="http://schemas.microsoft.com/office/drawing/2014/main" id="{0B354D60-B5A8-4D33-9663-F42352C3097A}"/>
                </a:ext>
              </a:extLst>
            </p:cNvPr>
            <p:cNvSpPr/>
            <p:nvPr/>
          </p:nvSpPr>
          <p:spPr>
            <a:xfrm>
              <a:off x="13535697" y="1992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FF5770"/>
            </a:solidFill>
            <a:ln w="6695" cap="flat">
              <a:noFill/>
              <a:prstDash val="solid"/>
              <a:miter/>
            </a:ln>
          </p:spPr>
          <p:txBody>
            <a:bodyPr rtlCol="0" anchor="ctr"/>
            <a:lstStyle/>
            <a:p>
              <a:pPr algn="ctr">
                <a:lnSpc>
                  <a:spcPct val="90000"/>
                </a:lnSpc>
                <a:spcAft>
                  <a:spcPts val="0"/>
                </a:spcAft>
              </a:pPr>
              <a:r>
                <a:rPr lang="en-US" sz="700">
                  <a:latin typeface="Ubuntu" panose="020B0504030602030204" pitchFamily="34" charset="0"/>
                </a:rPr>
                <a:t>255</a:t>
              </a:r>
            </a:p>
            <a:p>
              <a:pPr algn="ctr">
                <a:lnSpc>
                  <a:spcPct val="90000"/>
                </a:lnSpc>
                <a:spcAft>
                  <a:spcPts val="0"/>
                </a:spcAft>
              </a:pPr>
              <a:r>
                <a:rPr lang="en-US" sz="700">
                  <a:latin typeface="Ubuntu" panose="020B0504030602030204" pitchFamily="34" charset="0"/>
                </a:rPr>
                <a:t>87</a:t>
              </a:r>
            </a:p>
            <a:p>
              <a:pPr algn="ctr">
                <a:lnSpc>
                  <a:spcPct val="90000"/>
                </a:lnSpc>
                <a:spcAft>
                  <a:spcPts val="0"/>
                </a:spcAft>
              </a:pPr>
              <a:r>
                <a:rPr lang="en-US" sz="700">
                  <a:latin typeface="Ubuntu" panose="020B0504030602030204" pitchFamily="34" charset="0"/>
                </a:rPr>
                <a:t>112</a:t>
              </a:r>
            </a:p>
          </p:txBody>
        </p:sp>
        <p:sp>
          <p:nvSpPr>
            <p:cNvPr id="33" name="Forme libre : forme 55">
              <a:extLst>
                <a:ext uri="{FF2B5EF4-FFF2-40B4-BE49-F238E27FC236}">
                  <a16:creationId xmlns:a16="http://schemas.microsoft.com/office/drawing/2014/main" id="{803D00FA-3AC8-4840-B5C0-097AD1B9B080}"/>
                </a:ext>
              </a:extLst>
            </p:cNvPr>
            <p:cNvSpPr/>
            <p:nvPr/>
          </p:nvSpPr>
          <p:spPr>
            <a:xfrm>
              <a:off x="12432704" y="3644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811B6F"/>
            </a:solidFill>
            <a:ln w="6695" cap="flat">
              <a:noFill/>
              <a:prstDash val="solid"/>
              <a:miter/>
            </a:ln>
          </p:spPr>
          <p:txBody>
            <a:bodyPr rtlCol="0" anchor="ctr"/>
            <a:lstStyle/>
            <a:p>
              <a:pPr algn="ctr">
                <a:lnSpc>
                  <a:spcPct val="90000"/>
                </a:lnSpc>
                <a:spcAft>
                  <a:spcPts val="0"/>
                </a:spcAft>
              </a:pPr>
              <a:r>
                <a:rPr lang="en-US" sz="700">
                  <a:solidFill>
                    <a:schemeClr val="bg1"/>
                  </a:solidFill>
                  <a:latin typeface="Ubuntu" panose="020B0504030602030204" pitchFamily="34" charset="0"/>
                </a:rPr>
                <a:t>129</a:t>
              </a:r>
            </a:p>
            <a:p>
              <a:pPr algn="ctr">
                <a:lnSpc>
                  <a:spcPct val="90000"/>
                </a:lnSpc>
                <a:spcAft>
                  <a:spcPts val="0"/>
                </a:spcAft>
              </a:pPr>
              <a:r>
                <a:rPr lang="en-US" sz="700">
                  <a:solidFill>
                    <a:schemeClr val="bg1"/>
                  </a:solidFill>
                  <a:latin typeface="Ubuntu" panose="020B0504030602030204" pitchFamily="34" charset="0"/>
                </a:rPr>
                <a:t>27</a:t>
              </a:r>
            </a:p>
            <a:p>
              <a:pPr algn="ctr">
                <a:lnSpc>
                  <a:spcPct val="90000"/>
                </a:lnSpc>
                <a:spcAft>
                  <a:spcPts val="0"/>
                </a:spcAft>
              </a:pPr>
              <a:r>
                <a:rPr lang="en-US" sz="700">
                  <a:solidFill>
                    <a:schemeClr val="bg1"/>
                  </a:solidFill>
                  <a:latin typeface="Ubuntu" panose="020B0504030602030204" pitchFamily="34" charset="0"/>
                </a:rPr>
                <a:t>111</a:t>
              </a:r>
            </a:p>
          </p:txBody>
        </p:sp>
        <p:sp>
          <p:nvSpPr>
            <p:cNvPr id="34" name="Forme libre : forme 56">
              <a:extLst>
                <a:ext uri="{FF2B5EF4-FFF2-40B4-BE49-F238E27FC236}">
                  <a16:creationId xmlns:a16="http://schemas.microsoft.com/office/drawing/2014/main" id="{44EB7BD0-4926-4619-B1FF-C1D78C0A81F9}"/>
                </a:ext>
              </a:extLst>
            </p:cNvPr>
            <p:cNvSpPr/>
            <p:nvPr/>
          </p:nvSpPr>
          <p:spPr>
            <a:xfrm>
              <a:off x="12432704" y="3231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A12980"/>
            </a:solidFill>
            <a:ln w="6695" cap="flat">
              <a:noFill/>
              <a:prstDash val="solid"/>
              <a:miter/>
            </a:ln>
          </p:spPr>
          <p:txBody>
            <a:bodyPr rtlCol="0" anchor="ctr"/>
            <a:lstStyle/>
            <a:p>
              <a:pPr algn="ctr">
                <a:lnSpc>
                  <a:spcPct val="90000"/>
                </a:lnSpc>
                <a:spcAft>
                  <a:spcPts val="0"/>
                </a:spcAft>
              </a:pPr>
              <a:r>
                <a:rPr lang="en-US" sz="700">
                  <a:solidFill>
                    <a:schemeClr val="bg1"/>
                  </a:solidFill>
                  <a:latin typeface="Ubuntu" panose="020B0504030602030204" pitchFamily="34" charset="0"/>
                </a:rPr>
                <a:t>161</a:t>
              </a:r>
            </a:p>
            <a:p>
              <a:pPr algn="ctr">
                <a:lnSpc>
                  <a:spcPct val="90000"/>
                </a:lnSpc>
                <a:spcAft>
                  <a:spcPts val="0"/>
                </a:spcAft>
              </a:pPr>
              <a:r>
                <a:rPr lang="en-US" sz="700">
                  <a:solidFill>
                    <a:schemeClr val="bg1"/>
                  </a:solidFill>
                  <a:latin typeface="Ubuntu" panose="020B0504030602030204" pitchFamily="34" charset="0"/>
                </a:rPr>
                <a:t>41</a:t>
              </a:r>
            </a:p>
            <a:p>
              <a:pPr algn="ctr">
                <a:lnSpc>
                  <a:spcPct val="90000"/>
                </a:lnSpc>
                <a:spcAft>
                  <a:spcPts val="0"/>
                </a:spcAft>
              </a:pPr>
              <a:r>
                <a:rPr lang="en-US" sz="700">
                  <a:solidFill>
                    <a:schemeClr val="bg1"/>
                  </a:solidFill>
                  <a:latin typeface="Ubuntu" panose="020B0504030602030204" pitchFamily="34" charset="0"/>
                </a:rPr>
                <a:t>128</a:t>
              </a:r>
            </a:p>
          </p:txBody>
        </p:sp>
        <p:sp>
          <p:nvSpPr>
            <p:cNvPr id="35" name="Forme libre : forme 57">
              <a:extLst>
                <a:ext uri="{FF2B5EF4-FFF2-40B4-BE49-F238E27FC236}">
                  <a16:creationId xmlns:a16="http://schemas.microsoft.com/office/drawing/2014/main" id="{A5D5FF10-CFAF-48F5-9B8B-11E83D01B3A2}"/>
                </a:ext>
              </a:extLst>
            </p:cNvPr>
            <p:cNvSpPr/>
            <p:nvPr/>
          </p:nvSpPr>
          <p:spPr>
            <a:xfrm>
              <a:off x="12432704" y="2818581"/>
              <a:ext cx="360000" cy="406800"/>
            </a:xfrm>
            <a:custGeom>
              <a:avLst/>
              <a:gdLst>
                <a:gd name="connsiteX0" fmla="*/ 0 w 1111406"/>
                <a:gd name="connsiteY0" fmla="*/ 0 h 1111407"/>
                <a:gd name="connsiteX1" fmla="*/ 1111407 w 1111406"/>
                <a:gd name="connsiteY1" fmla="*/ 0 h 1111407"/>
                <a:gd name="connsiteX2" fmla="*/ 1111407 w 1111406"/>
                <a:gd name="connsiteY2" fmla="*/ 1111407 h 1111407"/>
                <a:gd name="connsiteX3" fmla="*/ 0 w 1111406"/>
                <a:gd name="connsiteY3" fmla="*/ 1111407 h 1111407"/>
              </a:gdLst>
              <a:ahLst/>
              <a:cxnLst>
                <a:cxn ang="0">
                  <a:pos x="connsiteX0" y="connsiteY0"/>
                </a:cxn>
                <a:cxn ang="0">
                  <a:pos x="connsiteX1" y="connsiteY1"/>
                </a:cxn>
                <a:cxn ang="0">
                  <a:pos x="connsiteX2" y="connsiteY2"/>
                </a:cxn>
                <a:cxn ang="0">
                  <a:pos x="connsiteX3" y="connsiteY3"/>
                </a:cxn>
              </a:cxnLst>
              <a:rect l="l" t="t" r="r" b="b"/>
              <a:pathLst>
                <a:path w="1111406" h="1111407">
                  <a:moveTo>
                    <a:pt x="0" y="0"/>
                  </a:moveTo>
                  <a:lnTo>
                    <a:pt x="1111407" y="0"/>
                  </a:lnTo>
                  <a:lnTo>
                    <a:pt x="1111407" y="1111407"/>
                  </a:lnTo>
                  <a:lnTo>
                    <a:pt x="0" y="1111407"/>
                  </a:lnTo>
                  <a:close/>
                </a:path>
              </a:pathLst>
            </a:custGeom>
            <a:solidFill>
              <a:srgbClr val="BA2980"/>
            </a:solidFill>
            <a:ln w="6695" cap="flat">
              <a:noFill/>
              <a:prstDash val="solid"/>
              <a:miter/>
            </a:ln>
          </p:spPr>
          <p:txBody>
            <a:bodyPr rtlCol="0" anchor="ctr"/>
            <a:lstStyle/>
            <a:p>
              <a:pPr algn="ctr">
                <a:lnSpc>
                  <a:spcPct val="90000"/>
                </a:lnSpc>
                <a:spcAft>
                  <a:spcPts val="0"/>
                </a:spcAft>
              </a:pPr>
              <a:r>
                <a:rPr lang="en-US" sz="700">
                  <a:solidFill>
                    <a:schemeClr val="bg1"/>
                  </a:solidFill>
                  <a:latin typeface="Ubuntu" panose="020B0504030602030204" pitchFamily="34" charset="0"/>
                </a:rPr>
                <a:t>186</a:t>
              </a:r>
            </a:p>
            <a:p>
              <a:pPr algn="ctr">
                <a:lnSpc>
                  <a:spcPct val="90000"/>
                </a:lnSpc>
                <a:spcAft>
                  <a:spcPts val="0"/>
                </a:spcAft>
              </a:pPr>
              <a:r>
                <a:rPr lang="en-US" sz="700">
                  <a:solidFill>
                    <a:schemeClr val="bg1"/>
                  </a:solidFill>
                  <a:latin typeface="Ubuntu" panose="020B0504030602030204" pitchFamily="34" charset="0"/>
                </a:rPr>
                <a:t>41</a:t>
              </a:r>
            </a:p>
            <a:p>
              <a:pPr algn="ctr">
                <a:lnSpc>
                  <a:spcPct val="90000"/>
                </a:lnSpc>
                <a:spcAft>
                  <a:spcPts val="0"/>
                </a:spcAft>
              </a:pPr>
              <a:r>
                <a:rPr lang="en-US" sz="700">
                  <a:solidFill>
                    <a:schemeClr val="bg1"/>
                  </a:solidFill>
                  <a:latin typeface="Ubuntu" panose="020B0504030602030204" pitchFamily="34" charset="0"/>
                </a:rPr>
                <a:t>128</a:t>
              </a:r>
            </a:p>
          </p:txBody>
        </p:sp>
        <p:sp>
          <p:nvSpPr>
            <p:cNvPr id="36" name="Forme libre : forme 58">
              <a:extLst>
                <a:ext uri="{FF2B5EF4-FFF2-40B4-BE49-F238E27FC236}">
                  <a16:creationId xmlns:a16="http://schemas.microsoft.com/office/drawing/2014/main" id="{E7982F76-FA2A-4077-AB3F-5C0D0CB850D3}"/>
                </a:ext>
              </a:extLst>
            </p:cNvPr>
            <p:cNvSpPr/>
            <p:nvPr/>
          </p:nvSpPr>
          <p:spPr>
            <a:xfrm>
              <a:off x="12432704" y="2405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D13A8C"/>
            </a:solidFill>
            <a:ln w="6695" cap="flat">
              <a:noFill/>
              <a:prstDash val="solid"/>
              <a:miter/>
            </a:ln>
          </p:spPr>
          <p:txBody>
            <a:bodyPr rtlCol="0" anchor="ctr"/>
            <a:lstStyle/>
            <a:p>
              <a:pPr algn="ctr">
                <a:lnSpc>
                  <a:spcPct val="90000"/>
                </a:lnSpc>
                <a:spcAft>
                  <a:spcPts val="0"/>
                </a:spcAft>
              </a:pPr>
              <a:r>
                <a:rPr lang="en-US" sz="700">
                  <a:latin typeface="Ubuntu" panose="020B0504030602030204" pitchFamily="34" charset="0"/>
                </a:rPr>
                <a:t>209</a:t>
              </a:r>
            </a:p>
            <a:p>
              <a:pPr algn="ctr">
                <a:lnSpc>
                  <a:spcPct val="90000"/>
                </a:lnSpc>
                <a:spcAft>
                  <a:spcPts val="0"/>
                </a:spcAft>
              </a:pPr>
              <a:r>
                <a:rPr lang="en-US" sz="700">
                  <a:latin typeface="Ubuntu" panose="020B0504030602030204" pitchFamily="34" charset="0"/>
                </a:rPr>
                <a:t>58</a:t>
              </a:r>
            </a:p>
            <a:p>
              <a:pPr algn="ctr">
                <a:lnSpc>
                  <a:spcPct val="90000"/>
                </a:lnSpc>
                <a:spcAft>
                  <a:spcPts val="0"/>
                </a:spcAft>
              </a:pPr>
              <a:r>
                <a:rPr lang="en-US" sz="700">
                  <a:latin typeface="Ubuntu" panose="020B0504030602030204" pitchFamily="34" charset="0"/>
                </a:rPr>
                <a:t>140</a:t>
              </a:r>
            </a:p>
          </p:txBody>
        </p:sp>
        <p:sp>
          <p:nvSpPr>
            <p:cNvPr id="37" name="Forme libre : forme 59">
              <a:extLst>
                <a:ext uri="{FF2B5EF4-FFF2-40B4-BE49-F238E27FC236}">
                  <a16:creationId xmlns:a16="http://schemas.microsoft.com/office/drawing/2014/main" id="{3B1401D3-8B07-41F0-A106-4E6F91020188}"/>
                </a:ext>
              </a:extLst>
            </p:cNvPr>
            <p:cNvSpPr/>
            <p:nvPr/>
          </p:nvSpPr>
          <p:spPr>
            <a:xfrm>
              <a:off x="12432704" y="1993636"/>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E557AD"/>
            </a:solidFill>
            <a:ln w="6695" cap="flat">
              <a:noFill/>
              <a:prstDash val="solid"/>
              <a:miter/>
            </a:ln>
          </p:spPr>
          <p:txBody>
            <a:bodyPr rtlCol="0" anchor="ctr"/>
            <a:lstStyle/>
            <a:p>
              <a:pPr algn="ctr">
                <a:lnSpc>
                  <a:spcPct val="90000"/>
                </a:lnSpc>
                <a:spcAft>
                  <a:spcPts val="0"/>
                </a:spcAft>
              </a:pPr>
              <a:r>
                <a:rPr lang="en-US" sz="700">
                  <a:latin typeface="Ubuntu" panose="020B0504030602030204" pitchFamily="34" charset="0"/>
                </a:rPr>
                <a:t>229</a:t>
              </a:r>
            </a:p>
            <a:p>
              <a:pPr algn="ctr">
                <a:lnSpc>
                  <a:spcPct val="90000"/>
                </a:lnSpc>
                <a:spcAft>
                  <a:spcPts val="0"/>
                </a:spcAft>
              </a:pPr>
              <a:r>
                <a:rPr lang="en-US" sz="700">
                  <a:latin typeface="Ubuntu" panose="020B0504030602030204" pitchFamily="34" charset="0"/>
                </a:rPr>
                <a:t>87</a:t>
              </a:r>
            </a:p>
            <a:p>
              <a:pPr algn="ctr">
                <a:lnSpc>
                  <a:spcPct val="90000"/>
                </a:lnSpc>
                <a:spcAft>
                  <a:spcPts val="0"/>
                </a:spcAft>
              </a:pPr>
              <a:r>
                <a:rPr lang="en-US" sz="700">
                  <a:latin typeface="Ubuntu" panose="020B0504030602030204" pitchFamily="34" charset="0"/>
                </a:rPr>
                <a:t>173</a:t>
              </a:r>
            </a:p>
          </p:txBody>
        </p:sp>
      </p:grpSp>
      <p:grpSp>
        <p:nvGrpSpPr>
          <p:cNvPr id="38" name="Groupe 4096">
            <a:extLst>
              <a:ext uri="{FF2B5EF4-FFF2-40B4-BE49-F238E27FC236}">
                <a16:creationId xmlns:a16="http://schemas.microsoft.com/office/drawing/2014/main" id="{08E9164C-9B7F-4F27-ADDA-EA79FC3823BE}"/>
              </a:ext>
            </a:extLst>
          </p:cNvPr>
          <p:cNvGrpSpPr/>
          <p:nvPr userDrawn="1"/>
        </p:nvGrpSpPr>
        <p:grpSpPr>
          <a:xfrm>
            <a:off x="12295891" y="2164677"/>
            <a:ext cx="1465123" cy="2058800"/>
            <a:chOff x="14041053" y="1992581"/>
            <a:chExt cx="1465123" cy="2058800"/>
          </a:xfrm>
        </p:grpSpPr>
        <p:sp>
          <p:nvSpPr>
            <p:cNvPr id="39" name="Forme libre : forme 65">
              <a:extLst>
                <a:ext uri="{FF2B5EF4-FFF2-40B4-BE49-F238E27FC236}">
                  <a16:creationId xmlns:a16="http://schemas.microsoft.com/office/drawing/2014/main" id="{E18635C4-2166-4691-954F-FF0E27A00ACD}"/>
                </a:ext>
              </a:extLst>
            </p:cNvPr>
            <p:cNvSpPr/>
            <p:nvPr/>
          </p:nvSpPr>
          <p:spPr>
            <a:xfrm>
              <a:off x="14777224" y="3644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0F434A"/>
            </a:solidFill>
            <a:ln w="6695" cap="flat">
              <a:noFill/>
              <a:prstDash val="solid"/>
              <a:miter/>
            </a:ln>
          </p:spPr>
          <p:txBody>
            <a:bodyPr rtlCol="0" anchor="ctr"/>
            <a:lstStyle/>
            <a:p>
              <a:pPr algn="ctr">
                <a:lnSpc>
                  <a:spcPct val="90000"/>
                </a:lnSpc>
                <a:spcAft>
                  <a:spcPts val="0"/>
                </a:spcAft>
              </a:pPr>
              <a:r>
                <a:rPr lang="en-US" sz="700" b="0">
                  <a:solidFill>
                    <a:schemeClr val="bg1"/>
                  </a:solidFill>
                  <a:latin typeface="Ubuntu" panose="020B0504030602030204" pitchFamily="34" charset="0"/>
                </a:rPr>
                <a:t>15</a:t>
              </a:r>
            </a:p>
            <a:p>
              <a:pPr algn="ctr">
                <a:lnSpc>
                  <a:spcPct val="90000"/>
                </a:lnSpc>
                <a:spcAft>
                  <a:spcPts val="0"/>
                </a:spcAft>
              </a:pPr>
              <a:r>
                <a:rPr lang="en-US" sz="700" b="0">
                  <a:solidFill>
                    <a:schemeClr val="bg1"/>
                  </a:solidFill>
                  <a:latin typeface="Ubuntu" panose="020B0504030602030204" pitchFamily="34" charset="0"/>
                </a:rPr>
                <a:t>67</a:t>
              </a:r>
            </a:p>
            <a:p>
              <a:pPr algn="ctr">
                <a:lnSpc>
                  <a:spcPct val="90000"/>
                </a:lnSpc>
                <a:spcAft>
                  <a:spcPts val="0"/>
                </a:spcAft>
              </a:pPr>
              <a:r>
                <a:rPr lang="en-US" sz="700" b="0">
                  <a:solidFill>
                    <a:schemeClr val="bg1"/>
                  </a:solidFill>
                  <a:latin typeface="Ubuntu" panose="020B0504030602030204" pitchFamily="34" charset="0"/>
                </a:rPr>
                <a:t>74</a:t>
              </a:r>
            </a:p>
          </p:txBody>
        </p:sp>
        <p:sp>
          <p:nvSpPr>
            <p:cNvPr id="40" name="Forme libre : forme 66">
              <a:extLst>
                <a:ext uri="{FF2B5EF4-FFF2-40B4-BE49-F238E27FC236}">
                  <a16:creationId xmlns:a16="http://schemas.microsoft.com/office/drawing/2014/main" id="{8F4CC991-B1A0-41EF-BE85-B5943E15204A}"/>
                </a:ext>
              </a:extLst>
            </p:cNvPr>
            <p:cNvSpPr/>
            <p:nvPr/>
          </p:nvSpPr>
          <p:spPr>
            <a:xfrm>
              <a:off x="14777224" y="3231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0F6A73"/>
            </a:solidFill>
            <a:ln w="6695" cap="flat">
              <a:noFill/>
              <a:prstDash val="solid"/>
              <a:miter/>
            </a:ln>
          </p:spPr>
          <p:txBody>
            <a:bodyPr rtlCol="0" anchor="ctr"/>
            <a:lstStyle/>
            <a:p>
              <a:pPr algn="ctr">
                <a:lnSpc>
                  <a:spcPct val="90000"/>
                </a:lnSpc>
                <a:spcAft>
                  <a:spcPts val="0"/>
                </a:spcAft>
              </a:pPr>
              <a:r>
                <a:rPr lang="en-US" sz="700" b="0">
                  <a:solidFill>
                    <a:schemeClr val="bg1"/>
                  </a:solidFill>
                  <a:latin typeface="Ubuntu" panose="020B0504030602030204" pitchFamily="34" charset="0"/>
                </a:rPr>
                <a:t>15</a:t>
              </a:r>
            </a:p>
            <a:p>
              <a:pPr algn="ctr">
                <a:lnSpc>
                  <a:spcPct val="90000"/>
                </a:lnSpc>
                <a:spcAft>
                  <a:spcPts val="0"/>
                </a:spcAft>
              </a:pPr>
              <a:r>
                <a:rPr lang="en-US" sz="700" b="0">
                  <a:solidFill>
                    <a:schemeClr val="bg1"/>
                  </a:solidFill>
                  <a:latin typeface="Ubuntu" panose="020B0504030602030204" pitchFamily="34" charset="0"/>
                </a:rPr>
                <a:t>106</a:t>
              </a:r>
            </a:p>
            <a:p>
              <a:pPr algn="ctr">
                <a:lnSpc>
                  <a:spcPct val="90000"/>
                </a:lnSpc>
                <a:spcAft>
                  <a:spcPts val="0"/>
                </a:spcAft>
              </a:pPr>
              <a:r>
                <a:rPr lang="en-US" sz="700" b="0">
                  <a:solidFill>
                    <a:schemeClr val="bg1"/>
                  </a:solidFill>
                  <a:latin typeface="Ubuntu" panose="020B0504030602030204" pitchFamily="34" charset="0"/>
                </a:rPr>
                <a:t>115</a:t>
              </a:r>
            </a:p>
          </p:txBody>
        </p:sp>
        <p:sp>
          <p:nvSpPr>
            <p:cNvPr id="41" name="Forme libre : forme 67">
              <a:extLst>
                <a:ext uri="{FF2B5EF4-FFF2-40B4-BE49-F238E27FC236}">
                  <a16:creationId xmlns:a16="http://schemas.microsoft.com/office/drawing/2014/main" id="{B58138CD-A869-4CE1-8262-E0206FF64995}"/>
                </a:ext>
              </a:extLst>
            </p:cNvPr>
            <p:cNvSpPr/>
            <p:nvPr/>
          </p:nvSpPr>
          <p:spPr>
            <a:xfrm>
              <a:off x="14777224" y="2818581"/>
              <a:ext cx="360865" cy="406800"/>
            </a:xfrm>
            <a:custGeom>
              <a:avLst/>
              <a:gdLst>
                <a:gd name="connsiteX0" fmla="*/ 0 w 1111406"/>
                <a:gd name="connsiteY0" fmla="*/ 0 h 1111407"/>
                <a:gd name="connsiteX1" fmla="*/ 1111407 w 1111406"/>
                <a:gd name="connsiteY1" fmla="*/ 0 h 1111407"/>
                <a:gd name="connsiteX2" fmla="*/ 1111407 w 1111406"/>
                <a:gd name="connsiteY2" fmla="*/ 1111407 h 1111407"/>
                <a:gd name="connsiteX3" fmla="*/ 0 w 1111406"/>
                <a:gd name="connsiteY3" fmla="*/ 1111407 h 1111407"/>
              </a:gdLst>
              <a:ahLst/>
              <a:cxnLst>
                <a:cxn ang="0">
                  <a:pos x="connsiteX0" y="connsiteY0"/>
                </a:cxn>
                <a:cxn ang="0">
                  <a:pos x="connsiteX1" y="connsiteY1"/>
                </a:cxn>
                <a:cxn ang="0">
                  <a:pos x="connsiteX2" y="connsiteY2"/>
                </a:cxn>
                <a:cxn ang="0">
                  <a:pos x="connsiteX3" y="connsiteY3"/>
                </a:cxn>
              </a:cxnLst>
              <a:rect l="l" t="t" r="r" b="b"/>
              <a:pathLst>
                <a:path w="1111406" h="1111407">
                  <a:moveTo>
                    <a:pt x="0" y="0"/>
                  </a:moveTo>
                  <a:lnTo>
                    <a:pt x="1111407" y="0"/>
                  </a:lnTo>
                  <a:lnTo>
                    <a:pt x="1111407" y="1111407"/>
                  </a:lnTo>
                  <a:lnTo>
                    <a:pt x="0" y="1111407"/>
                  </a:lnTo>
                  <a:close/>
                </a:path>
              </a:pathLst>
            </a:custGeom>
            <a:solidFill>
              <a:srgbClr val="0F878A"/>
            </a:solidFill>
            <a:ln w="6695" cap="flat">
              <a:noFill/>
              <a:prstDash val="solid"/>
              <a:miter/>
            </a:ln>
          </p:spPr>
          <p:txBody>
            <a:bodyPr rtlCol="0" anchor="ctr"/>
            <a:lstStyle/>
            <a:p>
              <a:pPr algn="ctr">
                <a:lnSpc>
                  <a:spcPct val="90000"/>
                </a:lnSpc>
                <a:spcAft>
                  <a:spcPts val="0"/>
                </a:spcAft>
              </a:pPr>
              <a:r>
                <a:rPr lang="en-US" sz="700" b="0">
                  <a:solidFill>
                    <a:schemeClr val="bg1"/>
                  </a:solidFill>
                  <a:latin typeface="Ubuntu" panose="020B0504030602030204" pitchFamily="34" charset="0"/>
                </a:rPr>
                <a:t>15</a:t>
              </a:r>
            </a:p>
            <a:p>
              <a:pPr algn="ctr">
                <a:lnSpc>
                  <a:spcPct val="90000"/>
                </a:lnSpc>
                <a:spcAft>
                  <a:spcPts val="0"/>
                </a:spcAft>
              </a:pPr>
              <a:r>
                <a:rPr lang="en-US" sz="700" b="0">
                  <a:solidFill>
                    <a:schemeClr val="bg1"/>
                  </a:solidFill>
                  <a:latin typeface="Ubuntu" panose="020B0504030602030204" pitchFamily="34" charset="0"/>
                </a:rPr>
                <a:t>135</a:t>
              </a:r>
            </a:p>
            <a:p>
              <a:pPr algn="ctr">
                <a:lnSpc>
                  <a:spcPct val="90000"/>
                </a:lnSpc>
                <a:spcAft>
                  <a:spcPts val="0"/>
                </a:spcAft>
              </a:pPr>
              <a:r>
                <a:rPr lang="en-US" sz="700" b="0">
                  <a:solidFill>
                    <a:schemeClr val="bg1"/>
                  </a:solidFill>
                  <a:latin typeface="Ubuntu" panose="020B0504030602030204" pitchFamily="34" charset="0"/>
                </a:rPr>
                <a:t>138</a:t>
              </a:r>
            </a:p>
          </p:txBody>
        </p:sp>
        <p:sp>
          <p:nvSpPr>
            <p:cNvPr id="42" name="Forme libre : forme 68">
              <a:extLst>
                <a:ext uri="{FF2B5EF4-FFF2-40B4-BE49-F238E27FC236}">
                  <a16:creationId xmlns:a16="http://schemas.microsoft.com/office/drawing/2014/main" id="{B9A6CD16-C7D5-448D-AD7F-4DA7533187B9}"/>
                </a:ext>
              </a:extLst>
            </p:cNvPr>
            <p:cNvSpPr/>
            <p:nvPr/>
          </p:nvSpPr>
          <p:spPr>
            <a:xfrm>
              <a:off x="14777224" y="2405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00B2A2"/>
            </a:solidFill>
            <a:ln w="6695" cap="flat">
              <a:noFill/>
              <a:prstDash val="solid"/>
              <a:miter/>
            </a:ln>
          </p:spPr>
          <p:txBody>
            <a:bodyPr rtlCol="0" anchor="ctr"/>
            <a:lstStyle/>
            <a:p>
              <a:pPr algn="ctr">
                <a:lnSpc>
                  <a:spcPct val="90000"/>
                </a:lnSpc>
                <a:spcAft>
                  <a:spcPts val="0"/>
                </a:spcAft>
              </a:pPr>
              <a:r>
                <a:rPr lang="en-US" sz="700" b="0">
                  <a:latin typeface="Ubuntu" panose="020B0504030602030204" pitchFamily="34" charset="0"/>
                </a:rPr>
                <a:t>0</a:t>
              </a:r>
            </a:p>
            <a:p>
              <a:pPr algn="ctr">
                <a:lnSpc>
                  <a:spcPct val="90000"/>
                </a:lnSpc>
                <a:spcAft>
                  <a:spcPts val="0"/>
                </a:spcAft>
              </a:pPr>
              <a:r>
                <a:rPr lang="en-US" sz="700" b="0">
                  <a:latin typeface="Ubuntu" panose="020B0504030602030204" pitchFamily="34" charset="0"/>
                </a:rPr>
                <a:t>178</a:t>
              </a:r>
            </a:p>
            <a:p>
              <a:pPr algn="ctr">
                <a:lnSpc>
                  <a:spcPct val="90000"/>
                </a:lnSpc>
                <a:spcAft>
                  <a:spcPts val="0"/>
                </a:spcAft>
              </a:pPr>
              <a:r>
                <a:rPr lang="en-US" sz="700" b="0">
                  <a:latin typeface="Ubuntu" panose="020B0504030602030204" pitchFamily="34" charset="0"/>
                </a:rPr>
                <a:t>162</a:t>
              </a:r>
            </a:p>
          </p:txBody>
        </p:sp>
        <p:sp>
          <p:nvSpPr>
            <p:cNvPr id="43" name="Forme libre : forme 69">
              <a:extLst>
                <a:ext uri="{FF2B5EF4-FFF2-40B4-BE49-F238E27FC236}">
                  <a16:creationId xmlns:a16="http://schemas.microsoft.com/office/drawing/2014/main" id="{9B27E438-6B5F-46AB-A5F8-0D326D7C0643}"/>
                </a:ext>
              </a:extLst>
            </p:cNvPr>
            <p:cNvSpPr/>
            <p:nvPr/>
          </p:nvSpPr>
          <p:spPr>
            <a:xfrm>
              <a:off x="14777224" y="1992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00E0CB"/>
            </a:solidFill>
            <a:ln w="6695" cap="flat">
              <a:noFill/>
              <a:prstDash val="solid"/>
              <a:miter/>
            </a:ln>
          </p:spPr>
          <p:txBody>
            <a:bodyPr rtlCol="0" anchor="ctr"/>
            <a:lstStyle/>
            <a:p>
              <a:pPr algn="ctr">
                <a:lnSpc>
                  <a:spcPct val="90000"/>
                </a:lnSpc>
                <a:spcAft>
                  <a:spcPts val="0"/>
                </a:spcAft>
              </a:pPr>
              <a:r>
                <a:rPr lang="en-US" sz="700" b="0">
                  <a:latin typeface="Ubuntu" panose="020B0504030602030204" pitchFamily="34" charset="0"/>
                </a:rPr>
                <a:t>0</a:t>
              </a:r>
            </a:p>
            <a:p>
              <a:pPr algn="ctr">
                <a:lnSpc>
                  <a:spcPct val="90000"/>
                </a:lnSpc>
                <a:spcAft>
                  <a:spcPts val="0"/>
                </a:spcAft>
              </a:pPr>
              <a:r>
                <a:rPr lang="en-US" sz="700" b="0">
                  <a:latin typeface="Ubuntu" panose="020B0504030602030204" pitchFamily="34" charset="0"/>
                </a:rPr>
                <a:t>244</a:t>
              </a:r>
            </a:p>
            <a:p>
              <a:pPr algn="ctr">
                <a:lnSpc>
                  <a:spcPct val="90000"/>
                </a:lnSpc>
                <a:spcAft>
                  <a:spcPts val="0"/>
                </a:spcAft>
              </a:pPr>
              <a:r>
                <a:rPr lang="en-US" sz="700" b="0">
                  <a:latin typeface="Ubuntu" panose="020B0504030602030204" pitchFamily="34" charset="0"/>
                </a:rPr>
                <a:t>203</a:t>
              </a:r>
            </a:p>
          </p:txBody>
        </p:sp>
        <p:sp>
          <p:nvSpPr>
            <p:cNvPr id="44" name="Forme libre : forme 70">
              <a:extLst>
                <a:ext uri="{FF2B5EF4-FFF2-40B4-BE49-F238E27FC236}">
                  <a16:creationId xmlns:a16="http://schemas.microsoft.com/office/drawing/2014/main" id="{53620F24-7315-4AB8-A19A-814F2A29E30C}"/>
                </a:ext>
              </a:extLst>
            </p:cNvPr>
            <p:cNvSpPr/>
            <p:nvPr/>
          </p:nvSpPr>
          <p:spPr>
            <a:xfrm>
              <a:off x="14041053" y="3644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178036"/>
            </a:solidFill>
            <a:ln w="6695" cap="flat">
              <a:noFill/>
              <a:prstDash val="solid"/>
              <a:miter/>
            </a:ln>
          </p:spPr>
          <p:txBody>
            <a:bodyPr rtlCol="0" anchor="ctr"/>
            <a:lstStyle/>
            <a:p>
              <a:pPr algn="ctr">
                <a:lnSpc>
                  <a:spcPct val="90000"/>
                </a:lnSpc>
                <a:spcAft>
                  <a:spcPts val="0"/>
                </a:spcAft>
              </a:pPr>
              <a:r>
                <a:rPr lang="en-US" sz="700" b="0">
                  <a:solidFill>
                    <a:schemeClr val="bg1"/>
                  </a:solidFill>
                  <a:latin typeface="Ubuntu" panose="020B0504030602030204" pitchFamily="34" charset="0"/>
                </a:rPr>
                <a:t>23</a:t>
              </a:r>
            </a:p>
            <a:p>
              <a:pPr algn="ctr">
                <a:lnSpc>
                  <a:spcPct val="90000"/>
                </a:lnSpc>
                <a:spcAft>
                  <a:spcPts val="0"/>
                </a:spcAft>
              </a:pPr>
              <a:r>
                <a:rPr lang="en-US" sz="700" b="0">
                  <a:solidFill>
                    <a:schemeClr val="bg1"/>
                  </a:solidFill>
                  <a:latin typeface="Ubuntu" panose="020B0504030602030204" pitchFamily="34" charset="0"/>
                </a:rPr>
                <a:t>128</a:t>
              </a:r>
            </a:p>
            <a:p>
              <a:pPr algn="ctr">
                <a:lnSpc>
                  <a:spcPct val="90000"/>
                </a:lnSpc>
                <a:spcAft>
                  <a:spcPts val="0"/>
                </a:spcAft>
              </a:pPr>
              <a:r>
                <a:rPr lang="en-US" sz="700" b="0">
                  <a:solidFill>
                    <a:schemeClr val="bg1"/>
                  </a:solidFill>
                  <a:latin typeface="Ubuntu" panose="020B0504030602030204" pitchFamily="34" charset="0"/>
                </a:rPr>
                <a:t>54</a:t>
              </a:r>
            </a:p>
          </p:txBody>
        </p:sp>
        <p:sp>
          <p:nvSpPr>
            <p:cNvPr id="45" name="Forme libre : forme 71">
              <a:extLst>
                <a:ext uri="{FF2B5EF4-FFF2-40B4-BE49-F238E27FC236}">
                  <a16:creationId xmlns:a16="http://schemas.microsoft.com/office/drawing/2014/main" id="{4276F802-E611-4470-A852-138235377B2E}"/>
                </a:ext>
              </a:extLst>
            </p:cNvPr>
            <p:cNvSpPr/>
            <p:nvPr/>
          </p:nvSpPr>
          <p:spPr>
            <a:xfrm>
              <a:off x="14041053" y="3231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178C3D"/>
            </a:solidFill>
            <a:ln w="6695" cap="flat">
              <a:noFill/>
              <a:prstDash val="solid"/>
              <a:miter/>
            </a:ln>
          </p:spPr>
          <p:txBody>
            <a:bodyPr rtlCol="0" anchor="ctr"/>
            <a:lstStyle/>
            <a:p>
              <a:pPr algn="ctr">
                <a:lnSpc>
                  <a:spcPct val="90000"/>
                </a:lnSpc>
                <a:spcAft>
                  <a:spcPts val="0"/>
                </a:spcAft>
              </a:pPr>
              <a:r>
                <a:rPr lang="en-US" sz="700" b="0">
                  <a:solidFill>
                    <a:schemeClr val="bg1"/>
                  </a:solidFill>
                  <a:latin typeface="Ubuntu" panose="020B0504030602030204" pitchFamily="34" charset="0"/>
                </a:rPr>
                <a:t>23</a:t>
              </a:r>
            </a:p>
            <a:p>
              <a:pPr algn="ctr">
                <a:lnSpc>
                  <a:spcPct val="90000"/>
                </a:lnSpc>
                <a:spcAft>
                  <a:spcPts val="0"/>
                </a:spcAft>
              </a:pPr>
              <a:r>
                <a:rPr lang="en-US" sz="700" b="0">
                  <a:solidFill>
                    <a:schemeClr val="bg1"/>
                  </a:solidFill>
                  <a:latin typeface="Ubuntu" panose="020B0504030602030204" pitchFamily="34" charset="0"/>
                </a:rPr>
                <a:t>140</a:t>
              </a:r>
            </a:p>
            <a:p>
              <a:pPr algn="ctr">
                <a:lnSpc>
                  <a:spcPct val="90000"/>
                </a:lnSpc>
                <a:spcAft>
                  <a:spcPts val="0"/>
                </a:spcAft>
              </a:pPr>
              <a:r>
                <a:rPr lang="en-US" sz="700" b="0">
                  <a:solidFill>
                    <a:schemeClr val="bg1"/>
                  </a:solidFill>
                  <a:latin typeface="Ubuntu" panose="020B0504030602030204" pitchFamily="34" charset="0"/>
                </a:rPr>
                <a:t>61</a:t>
              </a:r>
            </a:p>
          </p:txBody>
        </p:sp>
        <p:sp>
          <p:nvSpPr>
            <p:cNvPr id="46" name="Forme libre : forme 72">
              <a:extLst>
                <a:ext uri="{FF2B5EF4-FFF2-40B4-BE49-F238E27FC236}">
                  <a16:creationId xmlns:a16="http://schemas.microsoft.com/office/drawing/2014/main" id="{B5D55B27-1C45-4EA1-A89D-4069016342C2}"/>
                </a:ext>
              </a:extLst>
            </p:cNvPr>
            <p:cNvSpPr/>
            <p:nvPr/>
          </p:nvSpPr>
          <p:spPr>
            <a:xfrm>
              <a:off x="14041053" y="2818581"/>
              <a:ext cx="360865" cy="406800"/>
            </a:xfrm>
            <a:custGeom>
              <a:avLst/>
              <a:gdLst>
                <a:gd name="connsiteX0" fmla="*/ 0 w 1111406"/>
                <a:gd name="connsiteY0" fmla="*/ 0 h 1111407"/>
                <a:gd name="connsiteX1" fmla="*/ 1111407 w 1111406"/>
                <a:gd name="connsiteY1" fmla="*/ 0 h 1111407"/>
                <a:gd name="connsiteX2" fmla="*/ 1111407 w 1111406"/>
                <a:gd name="connsiteY2" fmla="*/ 1111407 h 1111407"/>
                <a:gd name="connsiteX3" fmla="*/ 0 w 1111406"/>
                <a:gd name="connsiteY3" fmla="*/ 1111407 h 1111407"/>
              </a:gdLst>
              <a:ahLst/>
              <a:cxnLst>
                <a:cxn ang="0">
                  <a:pos x="connsiteX0" y="connsiteY0"/>
                </a:cxn>
                <a:cxn ang="0">
                  <a:pos x="connsiteX1" y="connsiteY1"/>
                </a:cxn>
                <a:cxn ang="0">
                  <a:pos x="connsiteX2" y="connsiteY2"/>
                </a:cxn>
                <a:cxn ang="0">
                  <a:pos x="connsiteX3" y="connsiteY3"/>
                </a:cxn>
              </a:cxnLst>
              <a:rect l="l" t="t" r="r" b="b"/>
              <a:pathLst>
                <a:path w="1111406" h="1111407">
                  <a:moveTo>
                    <a:pt x="0" y="0"/>
                  </a:moveTo>
                  <a:lnTo>
                    <a:pt x="1111407" y="0"/>
                  </a:lnTo>
                  <a:lnTo>
                    <a:pt x="1111407" y="1111407"/>
                  </a:lnTo>
                  <a:lnTo>
                    <a:pt x="0" y="1111407"/>
                  </a:lnTo>
                  <a:close/>
                </a:path>
              </a:pathLst>
            </a:custGeom>
            <a:solidFill>
              <a:srgbClr val="2EA657"/>
            </a:solidFill>
            <a:ln w="6695" cap="flat">
              <a:noFill/>
              <a:prstDash val="solid"/>
              <a:miter/>
            </a:ln>
          </p:spPr>
          <p:txBody>
            <a:bodyPr rtlCol="0" anchor="ctr"/>
            <a:lstStyle/>
            <a:p>
              <a:pPr algn="ctr">
                <a:lnSpc>
                  <a:spcPct val="90000"/>
                </a:lnSpc>
                <a:spcAft>
                  <a:spcPts val="0"/>
                </a:spcAft>
              </a:pPr>
              <a:r>
                <a:rPr lang="en-US" sz="700" b="0">
                  <a:latin typeface="Ubuntu" panose="020B0504030602030204" pitchFamily="34" charset="0"/>
                </a:rPr>
                <a:t>46</a:t>
              </a:r>
            </a:p>
            <a:p>
              <a:pPr algn="ctr">
                <a:lnSpc>
                  <a:spcPct val="90000"/>
                </a:lnSpc>
                <a:spcAft>
                  <a:spcPts val="0"/>
                </a:spcAft>
              </a:pPr>
              <a:r>
                <a:rPr lang="en-US" sz="700" b="0">
                  <a:latin typeface="Ubuntu" panose="020B0504030602030204" pitchFamily="34" charset="0"/>
                </a:rPr>
                <a:t>166</a:t>
              </a:r>
            </a:p>
            <a:p>
              <a:pPr algn="ctr">
                <a:lnSpc>
                  <a:spcPct val="90000"/>
                </a:lnSpc>
                <a:spcAft>
                  <a:spcPts val="0"/>
                </a:spcAft>
              </a:pPr>
              <a:r>
                <a:rPr lang="en-US" sz="700" b="0">
                  <a:latin typeface="Ubuntu" panose="020B0504030602030204" pitchFamily="34" charset="0"/>
                </a:rPr>
                <a:t>87</a:t>
              </a:r>
            </a:p>
          </p:txBody>
        </p:sp>
        <p:sp>
          <p:nvSpPr>
            <p:cNvPr id="47" name="Forme libre : forme 73">
              <a:extLst>
                <a:ext uri="{FF2B5EF4-FFF2-40B4-BE49-F238E27FC236}">
                  <a16:creationId xmlns:a16="http://schemas.microsoft.com/office/drawing/2014/main" id="{AD37EA3A-E70B-4DF6-A0FF-8BA1D95F79AD}"/>
                </a:ext>
              </a:extLst>
            </p:cNvPr>
            <p:cNvSpPr/>
            <p:nvPr/>
          </p:nvSpPr>
          <p:spPr>
            <a:xfrm>
              <a:off x="14041053" y="2405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33B569"/>
            </a:solidFill>
            <a:ln w="6695" cap="flat">
              <a:noFill/>
              <a:prstDash val="solid"/>
              <a:miter/>
            </a:ln>
          </p:spPr>
          <p:txBody>
            <a:bodyPr rtlCol="0" anchor="ctr"/>
            <a:lstStyle/>
            <a:p>
              <a:pPr algn="ctr">
                <a:lnSpc>
                  <a:spcPct val="90000"/>
                </a:lnSpc>
                <a:spcAft>
                  <a:spcPts val="0"/>
                </a:spcAft>
              </a:pPr>
              <a:r>
                <a:rPr lang="en-US" sz="700" b="0">
                  <a:latin typeface="Ubuntu" panose="020B0504030602030204" pitchFamily="34" charset="0"/>
                </a:rPr>
                <a:t>51</a:t>
              </a:r>
            </a:p>
            <a:p>
              <a:pPr algn="ctr">
                <a:lnSpc>
                  <a:spcPct val="90000"/>
                </a:lnSpc>
                <a:spcAft>
                  <a:spcPts val="0"/>
                </a:spcAft>
              </a:pPr>
              <a:r>
                <a:rPr lang="en-US" sz="700" b="0">
                  <a:latin typeface="Ubuntu" panose="020B0504030602030204" pitchFamily="34" charset="0"/>
                </a:rPr>
                <a:t>181</a:t>
              </a:r>
            </a:p>
            <a:p>
              <a:pPr algn="ctr">
                <a:lnSpc>
                  <a:spcPct val="90000"/>
                </a:lnSpc>
                <a:spcAft>
                  <a:spcPts val="0"/>
                </a:spcAft>
              </a:pPr>
              <a:r>
                <a:rPr lang="en-US" sz="700" b="0">
                  <a:latin typeface="Ubuntu" panose="020B0504030602030204" pitchFamily="34" charset="0"/>
                </a:rPr>
                <a:t>105</a:t>
              </a:r>
            </a:p>
          </p:txBody>
        </p:sp>
        <p:sp>
          <p:nvSpPr>
            <p:cNvPr id="48" name="Forme libre : forme 74">
              <a:extLst>
                <a:ext uri="{FF2B5EF4-FFF2-40B4-BE49-F238E27FC236}">
                  <a16:creationId xmlns:a16="http://schemas.microsoft.com/office/drawing/2014/main" id="{C151861E-A438-4375-8C99-A5A515158A87}"/>
                </a:ext>
              </a:extLst>
            </p:cNvPr>
            <p:cNvSpPr/>
            <p:nvPr/>
          </p:nvSpPr>
          <p:spPr>
            <a:xfrm>
              <a:off x="14041053" y="1992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57CF80"/>
            </a:solidFill>
            <a:ln w="6695" cap="flat">
              <a:noFill/>
              <a:prstDash val="solid"/>
              <a:miter/>
            </a:ln>
          </p:spPr>
          <p:txBody>
            <a:bodyPr rtlCol="0" anchor="ctr"/>
            <a:lstStyle/>
            <a:p>
              <a:pPr algn="ctr">
                <a:lnSpc>
                  <a:spcPct val="90000"/>
                </a:lnSpc>
                <a:spcAft>
                  <a:spcPts val="0"/>
                </a:spcAft>
              </a:pPr>
              <a:endParaRPr lang="en-US" sz="700" b="0">
                <a:latin typeface="Ubuntu" panose="020B0504030602030204" pitchFamily="34" charset="0"/>
              </a:endParaRPr>
            </a:p>
            <a:p>
              <a:pPr algn="ctr">
                <a:lnSpc>
                  <a:spcPct val="90000"/>
                </a:lnSpc>
                <a:spcAft>
                  <a:spcPts val="0"/>
                </a:spcAft>
              </a:pPr>
              <a:r>
                <a:rPr lang="en-US" sz="700" b="0">
                  <a:latin typeface="Ubuntu" panose="020B0504030602030204" pitchFamily="34" charset="0"/>
                </a:rPr>
                <a:t>87</a:t>
              </a:r>
            </a:p>
            <a:p>
              <a:pPr algn="ctr">
                <a:lnSpc>
                  <a:spcPct val="90000"/>
                </a:lnSpc>
                <a:spcAft>
                  <a:spcPts val="0"/>
                </a:spcAft>
              </a:pPr>
              <a:r>
                <a:rPr lang="en-US" sz="700" b="0">
                  <a:latin typeface="Ubuntu" panose="020B0504030602030204" pitchFamily="34" charset="0"/>
                </a:rPr>
                <a:t>207</a:t>
              </a:r>
            </a:p>
            <a:p>
              <a:pPr algn="ctr">
                <a:lnSpc>
                  <a:spcPct val="90000"/>
                </a:lnSpc>
                <a:spcAft>
                  <a:spcPts val="0"/>
                </a:spcAft>
              </a:pPr>
              <a:r>
                <a:rPr lang="en-US" sz="700" b="0">
                  <a:latin typeface="Ubuntu" panose="020B0504030602030204" pitchFamily="34" charset="0"/>
                </a:rPr>
                <a:t>128</a:t>
              </a:r>
            </a:p>
            <a:p>
              <a:pPr algn="ctr">
                <a:lnSpc>
                  <a:spcPct val="90000"/>
                </a:lnSpc>
                <a:spcAft>
                  <a:spcPts val="0"/>
                </a:spcAft>
              </a:pPr>
              <a:endParaRPr lang="en-US" sz="700" b="0">
                <a:latin typeface="Ubuntu" panose="020B0504030602030204" pitchFamily="34" charset="0"/>
              </a:endParaRPr>
            </a:p>
          </p:txBody>
        </p:sp>
        <p:sp>
          <p:nvSpPr>
            <p:cNvPr id="49" name="Forme libre : forme 75">
              <a:extLst>
                <a:ext uri="{FF2B5EF4-FFF2-40B4-BE49-F238E27FC236}">
                  <a16:creationId xmlns:a16="http://schemas.microsoft.com/office/drawing/2014/main" id="{CD3B3B1D-769D-430C-91D0-149BC83ED47D}"/>
                </a:ext>
              </a:extLst>
            </p:cNvPr>
            <p:cNvSpPr/>
            <p:nvPr/>
          </p:nvSpPr>
          <p:spPr>
            <a:xfrm>
              <a:off x="15145311" y="3644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173340"/>
            </a:solidFill>
            <a:ln w="6695" cap="flat">
              <a:noFill/>
              <a:prstDash val="solid"/>
              <a:miter/>
            </a:ln>
          </p:spPr>
          <p:txBody>
            <a:bodyPr rtlCol="0" anchor="ctr"/>
            <a:lstStyle/>
            <a:p>
              <a:pPr algn="ctr">
                <a:lnSpc>
                  <a:spcPct val="90000"/>
                </a:lnSpc>
                <a:spcAft>
                  <a:spcPts val="0"/>
                </a:spcAft>
              </a:pPr>
              <a:r>
                <a:rPr lang="en-US" sz="700" b="0">
                  <a:solidFill>
                    <a:schemeClr val="bg1"/>
                  </a:solidFill>
                  <a:latin typeface="Ubuntu" panose="020B0504030602030204" pitchFamily="34" charset="0"/>
                </a:rPr>
                <a:t>23</a:t>
              </a:r>
            </a:p>
            <a:p>
              <a:pPr algn="ctr">
                <a:lnSpc>
                  <a:spcPct val="90000"/>
                </a:lnSpc>
                <a:spcAft>
                  <a:spcPts val="0"/>
                </a:spcAft>
              </a:pPr>
              <a:r>
                <a:rPr lang="en-US" sz="700" b="0">
                  <a:solidFill>
                    <a:schemeClr val="bg1"/>
                  </a:solidFill>
                  <a:latin typeface="Ubuntu" panose="020B0504030602030204" pitchFamily="34" charset="0"/>
                </a:rPr>
                <a:t>51</a:t>
              </a:r>
            </a:p>
            <a:p>
              <a:pPr algn="ctr">
                <a:lnSpc>
                  <a:spcPct val="90000"/>
                </a:lnSpc>
                <a:spcAft>
                  <a:spcPts val="0"/>
                </a:spcAft>
              </a:pPr>
              <a:r>
                <a:rPr lang="en-US" sz="700" b="0">
                  <a:solidFill>
                    <a:schemeClr val="bg1"/>
                  </a:solidFill>
                  <a:latin typeface="Ubuntu" panose="020B0504030602030204" pitchFamily="34" charset="0"/>
                </a:rPr>
                <a:t>64</a:t>
              </a:r>
            </a:p>
          </p:txBody>
        </p:sp>
        <p:sp>
          <p:nvSpPr>
            <p:cNvPr id="50" name="Forme libre : forme 76">
              <a:extLst>
                <a:ext uri="{FF2B5EF4-FFF2-40B4-BE49-F238E27FC236}">
                  <a16:creationId xmlns:a16="http://schemas.microsoft.com/office/drawing/2014/main" id="{450B118D-9972-4C38-8637-5900F9DADCCC}"/>
                </a:ext>
              </a:extLst>
            </p:cNvPr>
            <p:cNvSpPr/>
            <p:nvPr/>
          </p:nvSpPr>
          <p:spPr>
            <a:xfrm>
              <a:off x="15145311" y="3231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214554"/>
            </a:solidFill>
            <a:ln w="6695" cap="flat">
              <a:noFill/>
              <a:prstDash val="solid"/>
              <a:miter/>
            </a:ln>
          </p:spPr>
          <p:txBody>
            <a:bodyPr rtlCol="0" anchor="ctr"/>
            <a:lstStyle/>
            <a:p>
              <a:pPr algn="ctr">
                <a:lnSpc>
                  <a:spcPct val="90000"/>
                </a:lnSpc>
                <a:spcAft>
                  <a:spcPts val="0"/>
                </a:spcAft>
              </a:pPr>
              <a:r>
                <a:rPr lang="en-US" sz="700" b="0">
                  <a:solidFill>
                    <a:schemeClr val="bg1"/>
                  </a:solidFill>
                  <a:latin typeface="Ubuntu" panose="020B0504030602030204" pitchFamily="34" charset="0"/>
                </a:rPr>
                <a:t>33</a:t>
              </a:r>
            </a:p>
            <a:p>
              <a:pPr algn="ctr">
                <a:lnSpc>
                  <a:spcPct val="90000"/>
                </a:lnSpc>
                <a:spcAft>
                  <a:spcPts val="0"/>
                </a:spcAft>
              </a:pPr>
              <a:r>
                <a:rPr lang="en-US" sz="700" b="0">
                  <a:solidFill>
                    <a:schemeClr val="bg1"/>
                  </a:solidFill>
                  <a:latin typeface="Ubuntu" panose="020B0504030602030204" pitchFamily="34" charset="0"/>
                </a:rPr>
                <a:t>69</a:t>
              </a:r>
            </a:p>
            <a:p>
              <a:pPr algn="ctr">
                <a:lnSpc>
                  <a:spcPct val="90000"/>
                </a:lnSpc>
                <a:spcAft>
                  <a:spcPts val="0"/>
                </a:spcAft>
              </a:pPr>
              <a:r>
                <a:rPr lang="en-US" sz="700" b="0">
                  <a:solidFill>
                    <a:schemeClr val="bg1"/>
                  </a:solidFill>
                  <a:latin typeface="Ubuntu" panose="020B0504030602030204" pitchFamily="34" charset="0"/>
                </a:rPr>
                <a:t>84</a:t>
              </a:r>
            </a:p>
          </p:txBody>
        </p:sp>
        <p:sp>
          <p:nvSpPr>
            <p:cNvPr id="51" name="Forme libre : forme 77">
              <a:extLst>
                <a:ext uri="{FF2B5EF4-FFF2-40B4-BE49-F238E27FC236}">
                  <a16:creationId xmlns:a16="http://schemas.microsoft.com/office/drawing/2014/main" id="{B1460717-0CEA-4294-805C-2FC0D3A4AA02}"/>
                </a:ext>
              </a:extLst>
            </p:cNvPr>
            <p:cNvSpPr/>
            <p:nvPr/>
          </p:nvSpPr>
          <p:spPr>
            <a:xfrm>
              <a:off x="15145311" y="2818581"/>
              <a:ext cx="360865" cy="406800"/>
            </a:xfrm>
            <a:custGeom>
              <a:avLst/>
              <a:gdLst>
                <a:gd name="connsiteX0" fmla="*/ 0 w 1111406"/>
                <a:gd name="connsiteY0" fmla="*/ 0 h 1111407"/>
                <a:gd name="connsiteX1" fmla="*/ 1111407 w 1111406"/>
                <a:gd name="connsiteY1" fmla="*/ 0 h 1111407"/>
                <a:gd name="connsiteX2" fmla="*/ 1111407 w 1111406"/>
                <a:gd name="connsiteY2" fmla="*/ 1111407 h 1111407"/>
                <a:gd name="connsiteX3" fmla="*/ 0 w 1111406"/>
                <a:gd name="connsiteY3" fmla="*/ 1111407 h 1111407"/>
              </a:gdLst>
              <a:ahLst/>
              <a:cxnLst>
                <a:cxn ang="0">
                  <a:pos x="connsiteX0" y="connsiteY0"/>
                </a:cxn>
                <a:cxn ang="0">
                  <a:pos x="connsiteX1" y="connsiteY1"/>
                </a:cxn>
                <a:cxn ang="0">
                  <a:pos x="connsiteX2" y="connsiteY2"/>
                </a:cxn>
                <a:cxn ang="0">
                  <a:pos x="connsiteX3" y="connsiteY3"/>
                </a:cxn>
              </a:cxnLst>
              <a:rect l="l" t="t" r="r" b="b"/>
              <a:pathLst>
                <a:path w="1111406" h="1111407">
                  <a:moveTo>
                    <a:pt x="0" y="0"/>
                  </a:moveTo>
                  <a:lnTo>
                    <a:pt x="1111407" y="0"/>
                  </a:lnTo>
                  <a:lnTo>
                    <a:pt x="1111407" y="1111407"/>
                  </a:lnTo>
                  <a:lnTo>
                    <a:pt x="0" y="1111407"/>
                  </a:lnTo>
                  <a:close/>
                </a:path>
              </a:pathLst>
            </a:custGeom>
            <a:solidFill>
              <a:srgbClr val="14596B"/>
            </a:solidFill>
            <a:ln w="6695" cap="flat">
              <a:noFill/>
              <a:prstDash val="solid"/>
              <a:miter/>
            </a:ln>
          </p:spPr>
          <p:txBody>
            <a:bodyPr rtlCol="0" anchor="ctr"/>
            <a:lstStyle/>
            <a:p>
              <a:pPr algn="ctr">
                <a:lnSpc>
                  <a:spcPct val="90000"/>
                </a:lnSpc>
                <a:spcAft>
                  <a:spcPts val="0"/>
                </a:spcAft>
              </a:pPr>
              <a:r>
                <a:rPr lang="en-US" sz="700" b="0">
                  <a:solidFill>
                    <a:schemeClr val="bg1"/>
                  </a:solidFill>
                  <a:latin typeface="Ubuntu" panose="020B0504030602030204" pitchFamily="34" charset="0"/>
                </a:rPr>
                <a:t>20</a:t>
              </a:r>
            </a:p>
            <a:p>
              <a:pPr algn="ctr">
                <a:lnSpc>
                  <a:spcPct val="90000"/>
                </a:lnSpc>
                <a:spcAft>
                  <a:spcPts val="0"/>
                </a:spcAft>
              </a:pPr>
              <a:r>
                <a:rPr lang="en-US" sz="700" b="0">
                  <a:solidFill>
                    <a:schemeClr val="bg1"/>
                  </a:solidFill>
                  <a:latin typeface="Ubuntu" panose="020B0504030602030204" pitchFamily="34" charset="0"/>
                </a:rPr>
                <a:t>89</a:t>
              </a:r>
            </a:p>
            <a:p>
              <a:pPr algn="ctr">
                <a:lnSpc>
                  <a:spcPct val="90000"/>
                </a:lnSpc>
                <a:spcAft>
                  <a:spcPts val="0"/>
                </a:spcAft>
              </a:pPr>
              <a:r>
                <a:rPr lang="en-US" sz="700" b="0">
                  <a:solidFill>
                    <a:schemeClr val="bg1"/>
                  </a:solidFill>
                  <a:latin typeface="Ubuntu" panose="020B0504030602030204" pitchFamily="34" charset="0"/>
                </a:rPr>
                <a:t>107</a:t>
              </a:r>
            </a:p>
          </p:txBody>
        </p:sp>
        <p:sp>
          <p:nvSpPr>
            <p:cNvPr id="52" name="Forme libre : forme 78">
              <a:extLst>
                <a:ext uri="{FF2B5EF4-FFF2-40B4-BE49-F238E27FC236}">
                  <a16:creationId xmlns:a16="http://schemas.microsoft.com/office/drawing/2014/main" id="{8D521FE0-E393-401F-ABBF-807AA8D9F069}"/>
                </a:ext>
              </a:extLst>
            </p:cNvPr>
            <p:cNvSpPr/>
            <p:nvPr/>
          </p:nvSpPr>
          <p:spPr>
            <a:xfrm>
              <a:off x="15145311" y="2405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336B7D"/>
            </a:solidFill>
            <a:ln w="6695" cap="flat">
              <a:noFill/>
              <a:prstDash val="solid"/>
              <a:miter/>
            </a:ln>
          </p:spPr>
          <p:txBody>
            <a:bodyPr rtlCol="0" anchor="ctr"/>
            <a:lstStyle/>
            <a:p>
              <a:pPr algn="ctr">
                <a:lnSpc>
                  <a:spcPct val="90000"/>
                </a:lnSpc>
                <a:spcAft>
                  <a:spcPts val="0"/>
                </a:spcAft>
              </a:pPr>
              <a:r>
                <a:rPr lang="en-US" sz="700" b="0">
                  <a:solidFill>
                    <a:schemeClr val="bg1"/>
                  </a:solidFill>
                  <a:latin typeface="Ubuntu" panose="020B0504030602030204" pitchFamily="34" charset="0"/>
                </a:rPr>
                <a:t>51</a:t>
              </a:r>
            </a:p>
            <a:p>
              <a:pPr algn="ctr">
                <a:lnSpc>
                  <a:spcPct val="90000"/>
                </a:lnSpc>
                <a:spcAft>
                  <a:spcPts val="0"/>
                </a:spcAft>
              </a:pPr>
              <a:r>
                <a:rPr lang="en-US" sz="700" b="0">
                  <a:solidFill>
                    <a:schemeClr val="bg1"/>
                  </a:solidFill>
                  <a:latin typeface="Ubuntu" panose="020B0504030602030204" pitchFamily="34" charset="0"/>
                </a:rPr>
                <a:t>107</a:t>
              </a:r>
            </a:p>
            <a:p>
              <a:pPr algn="ctr">
                <a:lnSpc>
                  <a:spcPct val="90000"/>
                </a:lnSpc>
                <a:spcAft>
                  <a:spcPts val="0"/>
                </a:spcAft>
              </a:pPr>
              <a:r>
                <a:rPr lang="en-US" sz="700" b="0">
                  <a:solidFill>
                    <a:schemeClr val="bg1"/>
                  </a:solidFill>
                  <a:latin typeface="Ubuntu" panose="020B0504030602030204" pitchFamily="34" charset="0"/>
                </a:rPr>
                <a:t>25</a:t>
              </a:r>
            </a:p>
          </p:txBody>
        </p:sp>
        <p:sp>
          <p:nvSpPr>
            <p:cNvPr id="53" name="Forme libre : forme 79">
              <a:extLst>
                <a:ext uri="{FF2B5EF4-FFF2-40B4-BE49-F238E27FC236}">
                  <a16:creationId xmlns:a16="http://schemas.microsoft.com/office/drawing/2014/main" id="{3A9E98E5-E949-478E-832A-E7B92D03C75A}"/>
                </a:ext>
              </a:extLst>
            </p:cNvPr>
            <p:cNvSpPr/>
            <p:nvPr/>
          </p:nvSpPr>
          <p:spPr>
            <a:xfrm>
              <a:off x="15145311" y="1992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338091"/>
            </a:solidFill>
            <a:ln w="6695" cap="flat">
              <a:noFill/>
              <a:prstDash val="solid"/>
              <a:miter/>
            </a:ln>
          </p:spPr>
          <p:txBody>
            <a:bodyPr rtlCol="0" anchor="ctr"/>
            <a:lstStyle/>
            <a:p>
              <a:pPr algn="ctr">
                <a:lnSpc>
                  <a:spcPct val="90000"/>
                </a:lnSpc>
                <a:spcAft>
                  <a:spcPts val="0"/>
                </a:spcAft>
              </a:pPr>
              <a:r>
                <a:rPr lang="en-US" sz="700" b="0">
                  <a:solidFill>
                    <a:schemeClr val="bg1"/>
                  </a:solidFill>
                  <a:latin typeface="Ubuntu" panose="020B0504030602030204" pitchFamily="34" charset="0"/>
                </a:rPr>
                <a:t>51</a:t>
              </a:r>
            </a:p>
            <a:p>
              <a:pPr algn="ctr">
                <a:lnSpc>
                  <a:spcPct val="90000"/>
                </a:lnSpc>
                <a:spcAft>
                  <a:spcPts val="0"/>
                </a:spcAft>
              </a:pPr>
              <a:r>
                <a:rPr lang="en-US" sz="700" b="0">
                  <a:solidFill>
                    <a:schemeClr val="bg1"/>
                  </a:solidFill>
                  <a:latin typeface="Ubuntu" panose="020B0504030602030204" pitchFamily="34" charset="0"/>
                </a:rPr>
                <a:t>128</a:t>
              </a:r>
            </a:p>
            <a:p>
              <a:pPr algn="ctr">
                <a:lnSpc>
                  <a:spcPct val="90000"/>
                </a:lnSpc>
                <a:spcAft>
                  <a:spcPts val="0"/>
                </a:spcAft>
              </a:pPr>
              <a:r>
                <a:rPr lang="en-US" sz="700" b="0">
                  <a:solidFill>
                    <a:schemeClr val="bg1"/>
                  </a:solidFill>
                  <a:latin typeface="Ubuntu" panose="020B0504030602030204" pitchFamily="34" charset="0"/>
                </a:rPr>
                <a:t>145</a:t>
              </a:r>
            </a:p>
          </p:txBody>
        </p:sp>
        <p:sp>
          <p:nvSpPr>
            <p:cNvPr id="54" name="Forme libre : forme 80">
              <a:extLst>
                <a:ext uri="{FF2B5EF4-FFF2-40B4-BE49-F238E27FC236}">
                  <a16:creationId xmlns:a16="http://schemas.microsoft.com/office/drawing/2014/main" id="{42F02B51-5359-4479-B764-ED67A5040E9F}"/>
                </a:ext>
              </a:extLst>
            </p:cNvPr>
            <p:cNvSpPr/>
            <p:nvPr/>
          </p:nvSpPr>
          <p:spPr>
            <a:xfrm>
              <a:off x="14408740" y="3644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007D74"/>
            </a:solidFill>
            <a:ln w="6695" cap="flat">
              <a:noFill/>
              <a:prstDash val="solid"/>
              <a:miter/>
            </a:ln>
          </p:spPr>
          <p:txBody>
            <a:bodyPr rtlCol="0" anchor="ctr"/>
            <a:lstStyle/>
            <a:p>
              <a:pPr algn="ctr">
                <a:lnSpc>
                  <a:spcPct val="90000"/>
                </a:lnSpc>
                <a:spcAft>
                  <a:spcPts val="0"/>
                </a:spcAft>
              </a:pPr>
              <a:r>
                <a:rPr lang="en-US" sz="700" b="0">
                  <a:solidFill>
                    <a:schemeClr val="bg1"/>
                  </a:solidFill>
                  <a:latin typeface="Ubuntu" panose="020B0504030602030204" pitchFamily="34" charset="0"/>
                </a:rPr>
                <a:t>0</a:t>
              </a:r>
            </a:p>
            <a:p>
              <a:pPr algn="ctr">
                <a:lnSpc>
                  <a:spcPct val="90000"/>
                </a:lnSpc>
                <a:spcAft>
                  <a:spcPts val="0"/>
                </a:spcAft>
              </a:pPr>
              <a:r>
                <a:rPr lang="en-US" sz="700" b="0">
                  <a:solidFill>
                    <a:schemeClr val="bg1"/>
                  </a:solidFill>
                  <a:latin typeface="Ubuntu" panose="020B0504030602030204" pitchFamily="34" charset="0"/>
                </a:rPr>
                <a:t>125</a:t>
              </a:r>
            </a:p>
            <a:p>
              <a:pPr algn="ctr">
                <a:lnSpc>
                  <a:spcPct val="90000"/>
                </a:lnSpc>
                <a:spcAft>
                  <a:spcPts val="0"/>
                </a:spcAft>
              </a:pPr>
              <a:r>
                <a:rPr lang="en-US" sz="700" b="0">
                  <a:solidFill>
                    <a:schemeClr val="bg1"/>
                  </a:solidFill>
                  <a:latin typeface="Ubuntu" panose="020B0504030602030204" pitchFamily="34" charset="0"/>
                </a:rPr>
                <a:t>116</a:t>
              </a:r>
            </a:p>
          </p:txBody>
        </p:sp>
        <p:sp>
          <p:nvSpPr>
            <p:cNvPr id="55" name="Forme libre : forme 81">
              <a:extLst>
                <a:ext uri="{FF2B5EF4-FFF2-40B4-BE49-F238E27FC236}">
                  <a16:creationId xmlns:a16="http://schemas.microsoft.com/office/drawing/2014/main" id="{47C16B55-CA93-43BE-A2F5-E50A571ACBA8}"/>
                </a:ext>
              </a:extLst>
            </p:cNvPr>
            <p:cNvSpPr/>
            <p:nvPr/>
          </p:nvSpPr>
          <p:spPr>
            <a:xfrm>
              <a:off x="14408740" y="3231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00929B"/>
            </a:solidFill>
            <a:ln w="6695" cap="flat">
              <a:noFill/>
              <a:prstDash val="solid"/>
              <a:miter/>
            </a:ln>
          </p:spPr>
          <p:txBody>
            <a:bodyPr rtlCol="0" anchor="ctr"/>
            <a:lstStyle/>
            <a:p>
              <a:pPr algn="ctr">
                <a:lnSpc>
                  <a:spcPct val="90000"/>
                </a:lnSpc>
                <a:spcAft>
                  <a:spcPts val="0"/>
                </a:spcAft>
              </a:pPr>
              <a:r>
                <a:rPr lang="en-US" sz="700" b="0">
                  <a:solidFill>
                    <a:schemeClr val="bg1"/>
                  </a:solidFill>
                  <a:latin typeface="Ubuntu" panose="020B0504030602030204" pitchFamily="34" charset="0"/>
                </a:rPr>
                <a:t>0</a:t>
              </a:r>
            </a:p>
            <a:p>
              <a:pPr algn="ctr">
                <a:lnSpc>
                  <a:spcPct val="90000"/>
                </a:lnSpc>
                <a:spcAft>
                  <a:spcPts val="0"/>
                </a:spcAft>
              </a:pPr>
              <a:r>
                <a:rPr lang="en-US" sz="700" b="0">
                  <a:solidFill>
                    <a:schemeClr val="bg1"/>
                  </a:solidFill>
                  <a:latin typeface="Ubuntu" panose="020B0504030602030204" pitchFamily="34" charset="0"/>
                </a:rPr>
                <a:t>146</a:t>
              </a:r>
            </a:p>
            <a:p>
              <a:pPr algn="ctr">
                <a:lnSpc>
                  <a:spcPct val="90000"/>
                </a:lnSpc>
                <a:spcAft>
                  <a:spcPts val="0"/>
                </a:spcAft>
              </a:pPr>
              <a:r>
                <a:rPr lang="en-US" sz="700" b="0">
                  <a:solidFill>
                    <a:schemeClr val="bg1"/>
                  </a:solidFill>
                  <a:latin typeface="Ubuntu" panose="020B0504030602030204" pitchFamily="34" charset="0"/>
                </a:rPr>
                <a:t>155</a:t>
              </a:r>
            </a:p>
          </p:txBody>
        </p:sp>
        <p:sp>
          <p:nvSpPr>
            <p:cNvPr id="56" name="Forme libre : forme 82">
              <a:extLst>
                <a:ext uri="{FF2B5EF4-FFF2-40B4-BE49-F238E27FC236}">
                  <a16:creationId xmlns:a16="http://schemas.microsoft.com/office/drawing/2014/main" id="{9AD02EB6-3C7E-4513-A9C1-1D86D1EB9896}"/>
                </a:ext>
              </a:extLst>
            </p:cNvPr>
            <p:cNvSpPr/>
            <p:nvPr/>
          </p:nvSpPr>
          <p:spPr>
            <a:xfrm>
              <a:off x="14408740" y="2818581"/>
              <a:ext cx="360865" cy="406800"/>
            </a:xfrm>
            <a:custGeom>
              <a:avLst/>
              <a:gdLst>
                <a:gd name="connsiteX0" fmla="*/ 0 w 1111406"/>
                <a:gd name="connsiteY0" fmla="*/ 0 h 1111407"/>
                <a:gd name="connsiteX1" fmla="*/ 1111407 w 1111406"/>
                <a:gd name="connsiteY1" fmla="*/ 0 h 1111407"/>
                <a:gd name="connsiteX2" fmla="*/ 1111407 w 1111406"/>
                <a:gd name="connsiteY2" fmla="*/ 1111407 h 1111407"/>
                <a:gd name="connsiteX3" fmla="*/ 0 w 1111406"/>
                <a:gd name="connsiteY3" fmla="*/ 1111407 h 1111407"/>
              </a:gdLst>
              <a:ahLst/>
              <a:cxnLst>
                <a:cxn ang="0">
                  <a:pos x="connsiteX0" y="connsiteY0"/>
                </a:cxn>
                <a:cxn ang="0">
                  <a:pos x="connsiteX1" y="connsiteY1"/>
                </a:cxn>
                <a:cxn ang="0">
                  <a:pos x="connsiteX2" y="connsiteY2"/>
                </a:cxn>
                <a:cxn ang="0">
                  <a:pos x="connsiteX3" y="connsiteY3"/>
                </a:cxn>
              </a:cxnLst>
              <a:rect l="l" t="t" r="r" b="b"/>
              <a:pathLst>
                <a:path w="1111406" h="1111407">
                  <a:moveTo>
                    <a:pt x="0" y="0"/>
                  </a:moveTo>
                  <a:lnTo>
                    <a:pt x="1111407" y="0"/>
                  </a:lnTo>
                  <a:lnTo>
                    <a:pt x="1111407" y="1111407"/>
                  </a:lnTo>
                  <a:lnTo>
                    <a:pt x="0" y="1111407"/>
                  </a:lnTo>
                  <a:close/>
                </a:path>
              </a:pathLst>
            </a:custGeom>
            <a:solidFill>
              <a:srgbClr val="00BFBF"/>
            </a:solidFill>
            <a:ln w="6695" cap="flat">
              <a:noFill/>
              <a:prstDash val="solid"/>
              <a:miter/>
            </a:ln>
          </p:spPr>
          <p:txBody>
            <a:bodyPr rtlCol="0" anchor="ctr"/>
            <a:lstStyle/>
            <a:p>
              <a:pPr algn="ctr">
                <a:lnSpc>
                  <a:spcPct val="90000"/>
                </a:lnSpc>
                <a:spcAft>
                  <a:spcPts val="0"/>
                </a:spcAft>
              </a:pPr>
              <a:r>
                <a:rPr lang="en-US" sz="700" b="0">
                  <a:latin typeface="Ubuntu" panose="020B0504030602030204" pitchFamily="34" charset="0"/>
                </a:rPr>
                <a:t>0</a:t>
              </a:r>
            </a:p>
            <a:p>
              <a:pPr algn="ctr">
                <a:lnSpc>
                  <a:spcPct val="90000"/>
                </a:lnSpc>
                <a:spcAft>
                  <a:spcPts val="0"/>
                </a:spcAft>
              </a:pPr>
              <a:r>
                <a:rPr lang="en-US" sz="700" b="0">
                  <a:latin typeface="Ubuntu" panose="020B0504030602030204" pitchFamily="34" charset="0"/>
                </a:rPr>
                <a:t>191</a:t>
              </a:r>
            </a:p>
            <a:p>
              <a:pPr algn="ctr">
                <a:lnSpc>
                  <a:spcPct val="90000"/>
                </a:lnSpc>
                <a:spcAft>
                  <a:spcPts val="0"/>
                </a:spcAft>
              </a:pPr>
              <a:r>
                <a:rPr lang="en-US" sz="700" b="0">
                  <a:latin typeface="Ubuntu" panose="020B0504030602030204" pitchFamily="34" charset="0"/>
                </a:rPr>
                <a:t>191</a:t>
              </a:r>
            </a:p>
          </p:txBody>
        </p:sp>
        <p:sp>
          <p:nvSpPr>
            <p:cNvPr id="57" name="Forme libre : forme 83">
              <a:extLst>
                <a:ext uri="{FF2B5EF4-FFF2-40B4-BE49-F238E27FC236}">
                  <a16:creationId xmlns:a16="http://schemas.microsoft.com/office/drawing/2014/main" id="{72751B5B-0F95-4558-8DB8-E29458A81ED2}"/>
                </a:ext>
              </a:extLst>
            </p:cNvPr>
            <p:cNvSpPr/>
            <p:nvPr/>
          </p:nvSpPr>
          <p:spPr>
            <a:xfrm>
              <a:off x="14408740" y="2405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00D5D0"/>
            </a:solidFill>
            <a:ln w="6695" cap="flat">
              <a:noFill/>
              <a:prstDash val="solid"/>
              <a:miter/>
            </a:ln>
          </p:spPr>
          <p:txBody>
            <a:bodyPr rtlCol="0" anchor="ctr"/>
            <a:lstStyle/>
            <a:p>
              <a:pPr algn="ctr">
                <a:lnSpc>
                  <a:spcPct val="90000"/>
                </a:lnSpc>
                <a:spcAft>
                  <a:spcPts val="0"/>
                </a:spcAft>
              </a:pPr>
              <a:r>
                <a:rPr lang="en-US" sz="700" b="0">
                  <a:latin typeface="Ubuntu" panose="020B0504030602030204" pitchFamily="34" charset="0"/>
                </a:rPr>
                <a:t>0</a:t>
              </a:r>
            </a:p>
            <a:p>
              <a:pPr algn="ctr">
                <a:lnSpc>
                  <a:spcPct val="90000"/>
                </a:lnSpc>
                <a:spcAft>
                  <a:spcPts val="0"/>
                </a:spcAft>
              </a:pPr>
              <a:r>
                <a:rPr lang="en-US" sz="700" b="0">
                  <a:latin typeface="Ubuntu" panose="020B0504030602030204" pitchFamily="34" charset="0"/>
                </a:rPr>
                <a:t>213</a:t>
              </a:r>
            </a:p>
            <a:p>
              <a:pPr algn="ctr">
                <a:lnSpc>
                  <a:spcPct val="90000"/>
                </a:lnSpc>
                <a:spcAft>
                  <a:spcPts val="0"/>
                </a:spcAft>
              </a:pPr>
              <a:r>
                <a:rPr lang="en-US" sz="700" b="0">
                  <a:latin typeface="Ubuntu" panose="020B0504030602030204" pitchFamily="34" charset="0"/>
                </a:rPr>
                <a:t>208</a:t>
              </a:r>
            </a:p>
          </p:txBody>
        </p:sp>
        <p:sp>
          <p:nvSpPr>
            <p:cNvPr id="58" name="Forme libre : forme 84">
              <a:extLst>
                <a:ext uri="{FF2B5EF4-FFF2-40B4-BE49-F238E27FC236}">
                  <a16:creationId xmlns:a16="http://schemas.microsoft.com/office/drawing/2014/main" id="{379D7F63-5348-499A-BF0A-B6F6ADFB8AE2}"/>
                </a:ext>
              </a:extLst>
            </p:cNvPr>
            <p:cNvSpPr/>
            <p:nvPr/>
          </p:nvSpPr>
          <p:spPr>
            <a:xfrm>
              <a:off x="14408740" y="1992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00E6E3"/>
            </a:solidFill>
            <a:ln w="6695" cap="flat">
              <a:noFill/>
              <a:prstDash val="solid"/>
              <a:miter/>
            </a:ln>
          </p:spPr>
          <p:txBody>
            <a:bodyPr rtlCol="0" anchor="ctr"/>
            <a:lstStyle/>
            <a:p>
              <a:pPr algn="ctr">
                <a:lnSpc>
                  <a:spcPct val="90000"/>
                </a:lnSpc>
                <a:spcAft>
                  <a:spcPts val="0"/>
                </a:spcAft>
              </a:pPr>
              <a:r>
                <a:rPr lang="en-US" sz="700" b="0">
                  <a:latin typeface="Ubuntu" panose="020B0504030602030204" pitchFamily="34" charset="0"/>
                </a:rPr>
                <a:t>0</a:t>
              </a:r>
            </a:p>
            <a:p>
              <a:pPr algn="ctr">
                <a:lnSpc>
                  <a:spcPct val="90000"/>
                </a:lnSpc>
                <a:spcAft>
                  <a:spcPts val="0"/>
                </a:spcAft>
              </a:pPr>
              <a:r>
                <a:rPr lang="en-US" sz="700" b="0">
                  <a:latin typeface="Ubuntu" panose="020B0504030602030204" pitchFamily="34" charset="0"/>
                </a:rPr>
                <a:t>230</a:t>
              </a:r>
            </a:p>
            <a:p>
              <a:pPr algn="ctr">
                <a:lnSpc>
                  <a:spcPct val="90000"/>
                </a:lnSpc>
                <a:spcAft>
                  <a:spcPts val="0"/>
                </a:spcAft>
              </a:pPr>
              <a:r>
                <a:rPr lang="en-US" sz="700" b="0">
                  <a:latin typeface="Ubuntu" panose="020B0504030602030204" pitchFamily="34" charset="0"/>
                </a:rPr>
                <a:t>227</a:t>
              </a:r>
            </a:p>
          </p:txBody>
        </p:sp>
      </p:grpSp>
      <p:grpSp>
        <p:nvGrpSpPr>
          <p:cNvPr id="59" name="Groupe 1">
            <a:extLst>
              <a:ext uri="{FF2B5EF4-FFF2-40B4-BE49-F238E27FC236}">
                <a16:creationId xmlns:a16="http://schemas.microsoft.com/office/drawing/2014/main" id="{400C0082-E641-4387-A100-FD9E05D82E10}"/>
              </a:ext>
            </a:extLst>
          </p:cNvPr>
          <p:cNvGrpSpPr>
            <a:grpSpLocks noChangeAspect="1"/>
          </p:cNvGrpSpPr>
          <p:nvPr userDrawn="1"/>
        </p:nvGrpSpPr>
        <p:grpSpPr>
          <a:xfrm>
            <a:off x="13051722" y="205059"/>
            <a:ext cx="419436" cy="388988"/>
            <a:chOff x="11501102" y="171573"/>
            <a:chExt cx="419436" cy="388988"/>
          </a:xfrm>
        </p:grpSpPr>
        <p:sp>
          <p:nvSpPr>
            <p:cNvPr id="60" name="Freeform 13">
              <a:extLst>
                <a:ext uri="{FF2B5EF4-FFF2-40B4-BE49-F238E27FC236}">
                  <a16:creationId xmlns:a16="http://schemas.microsoft.com/office/drawing/2014/main" id="{96082E84-2F30-44DD-B25E-C1B5211D092D}"/>
                </a:ext>
              </a:extLst>
            </p:cNvPr>
            <p:cNvSpPr>
              <a:spLocks/>
            </p:cNvSpPr>
            <p:nvPr userDrawn="1"/>
          </p:nvSpPr>
          <p:spPr bwMode="auto">
            <a:xfrm>
              <a:off x="11644642" y="334376"/>
              <a:ext cx="275896" cy="226185"/>
            </a:xfrm>
            <a:custGeom>
              <a:avLst/>
              <a:gdLst/>
              <a:ahLst/>
              <a:cxnLst>
                <a:cxn ang="0">
                  <a:pos x="125" y="107"/>
                </a:cxn>
                <a:cxn ang="0">
                  <a:pos x="188" y="43"/>
                </a:cxn>
                <a:cxn ang="0">
                  <a:pos x="141" y="0"/>
                </a:cxn>
                <a:cxn ang="0">
                  <a:pos x="49" y="99"/>
                </a:cxn>
                <a:cxn ang="0">
                  <a:pos x="0" y="144"/>
                </a:cxn>
                <a:cxn ang="0">
                  <a:pos x="37" y="154"/>
                </a:cxn>
                <a:cxn ang="0">
                  <a:pos x="125" y="125"/>
                </a:cxn>
                <a:cxn ang="0">
                  <a:pos x="81" y="86"/>
                </a:cxn>
                <a:cxn ang="0">
                  <a:pos x="125" y="107"/>
                </a:cxn>
              </a:cxnLst>
              <a:rect l="0" t="0" r="r" b="b"/>
              <a:pathLst>
                <a:path w="188" h="154">
                  <a:moveTo>
                    <a:pt x="125" y="107"/>
                  </a:moveTo>
                  <a:cubicBezTo>
                    <a:pt x="160" y="107"/>
                    <a:pt x="188" y="78"/>
                    <a:pt x="188" y="43"/>
                  </a:cubicBezTo>
                  <a:cubicBezTo>
                    <a:pt x="186" y="28"/>
                    <a:pt x="181" y="0"/>
                    <a:pt x="141" y="0"/>
                  </a:cubicBezTo>
                  <a:cubicBezTo>
                    <a:pt x="99" y="0"/>
                    <a:pt x="84" y="60"/>
                    <a:pt x="49" y="99"/>
                  </a:cubicBezTo>
                  <a:cubicBezTo>
                    <a:pt x="47" y="121"/>
                    <a:pt x="26" y="140"/>
                    <a:pt x="0" y="144"/>
                  </a:cubicBezTo>
                  <a:cubicBezTo>
                    <a:pt x="6" y="150"/>
                    <a:pt x="20" y="154"/>
                    <a:pt x="37" y="154"/>
                  </a:cubicBezTo>
                  <a:cubicBezTo>
                    <a:pt x="68" y="154"/>
                    <a:pt x="106" y="145"/>
                    <a:pt x="125" y="125"/>
                  </a:cubicBezTo>
                  <a:cubicBezTo>
                    <a:pt x="99" y="126"/>
                    <a:pt x="82" y="109"/>
                    <a:pt x="81" y="86"/>
                  </a:cubicBezTo>
                  <a:cubicBezTo>
                    <a:pt x="93" y="101"/>
                    <a:pt x="108" y="107"/>
                    <a:pt x="125" y="107"/>
                  </a:cubicBezTo>
                </a:path>
              </a:pathLst>
            </a:custGeom>
            <a:solidFill>
              <a:srgbClr val="12ABDB"/>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1" name="Freeform 14">
              <a:extLst>
                <a:ext uri="{FF2B5EF4-FFF2-40B4-BE49-F238E27FC236}">
                  <a16:creationId xmlns:a16="http://schemas.microsoft.com/office/drawing/2014/main" id="{8C84F50F-539C-4F01-A5CA-5A2B0721ADBF}"/>
                </a:ext>
              </a:extLst>
            </p:cNvPr>
            <p:cNvSpPr>
              <a:spLocks/>
            </p:cNvSpPr>
            <p:nvPr userDrawn="1"/>
          </p:nvSpPr>
          <p:spPr bwMode="auto">
            <a:xfrm>
              <a:off x="11501102" y="171573"/>
              <a:ext cx="419436" cy="356676"/>
            </a:xfrm>
            <a:custGeom>
              <a:avLst/>
              <a:gdLst/>
              <a:ahLst/>
              <a:cxnLst>
                <a:cxn ang="0">
                  <a:pos x="286" y="152"/>
                </a:cxn>
                <a:cxn ang="0">
                  <a:pos x="237" y="51"/>
                </a:cxn>
                <a:cxn ang="0">
                  <a:pos x="160" y="3"/>
                </a:cxn>
                <a:cxn ang="0">
                  <a:pos x="153" y="0"/>
                </a:cxn>
                <a:cxn ang="0">
                  <a:pos x="153" y="0"/>
                </a:cxn>
                <a:cxn ang="0">
                  <a:pos x="0" y="158"/>
                </a:cxn>
                <a:cxn ang="0">
                  <a:pos x="53" y="236"/>
                </a:cxn>
                <a:cxn ang="0">
                  <a:pos x="107" y="237"/>
                </a:cxn>
                <a:cxn ang="0">
                  <a:pos x="147" y="210"/>
                </a:cxn>
                <a:cxn ang="0">
                  <a:pos x="239" y="111"/>
                </a:cxn>
                <a:cxn ang="0">
                  <a:pos x="286" y="154"/>
                </a:cxn>
                <a:cxn ang="0">
                  <a:pos x="286" y="152"/>
                </a:cxn>
              </a:cxnLst>
              <a:rect l="0" t="0" r="r" b="b"/>
              <a:pathLst>
                <a:path w="286" h="243">
                  <a:moveTo>
                    <a:pt x="286" y="152"/>
                  </a:moveTo>
                  <a:cubicBezTo>
                    <a:pt x="286" y="112"/>
                    <a:pt x="266" y="78"/>
                    <a:pt x="237" y="51"/>
                  </a:cubicBezTo>
                  <a:cubicBezTo>
                    <a:pt x="215" y="30"/>
                    <a:pt x="188" y="15"/>
                    <a:pt x="160" y="3"/>
                  </a:cubicBezTo>
                  <a:cubicBezTo>
                    <a:pt x="158" y="2"/>
                    <a:pt x="156" y="1"/>
                    <a:pt x="153" y="0"/>
                  </a:cubicBezTo>
                  <a:cubicBezTo>
                    <a:pt x="153" y="0"/>
                    <a:pt x="153" y="0"/>
                    <a:pt x="153" y="0"/>
                  </a:cubicBezTo>
                  <a:cubicBezTo>
                    <a:pt x="119" y="41"/>
                    <a:pt x="0" y="72"/>
                    <a:pt x="0" y="158"/>
                  </a:cubicBezTo>
                  <a:cubicBezTo>
                    <a:pt x="0" y="192"/>
                    <a:pt x="21" y="224"/>
                    <a:pt x="53" y="236"/>
                  </a:cubicBezTo>
                  <a:cubicBezTo>
                    <a:pt x="71" y="243"/>
                    <a:pt x="89" y="243"/>
                    <a:pt x="107" y="237"/>
                  </a:cubicBezTo>
                  <a:cubicBezTo>
                    <a:pt x="123" y="232"/>
                    <a:pt x="136" y="222"/>
                    <a:pt x="147" y="210"/>
                  </a:cubicBezTo>
                  <a:cubicBezTo>
                    <a:pt x="182" y="171"/>
                    <a:pt x="197" y="111"/>
                    <a:pt x="239" y="111"/>
                  </a:cubicBezTo>
                  <a:cubicBezTo>
                    <a:pt x="279" y="111"/>
                    <a:pt x="284" y="139"/>
                    <a:pt x="286" y="154"/>
                  </a:cubicBezTo>
                  <a:cubicBezTo>
                    <a:pt x="286" y="154"/>
                    <a:pt x="286" y="153"/>
                    <a:pt x="286" y="152"/>
                  </a:cubicBezTo>
                </a:path>
              </a:pathLst>
            </a:custGeom>
            <a:solidFill>
              <a:srgbClr val="0070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62" name="Rectangle 27">
            <a:extLst>
              <a:ext uri="{FF2B5EF4-FFF2-40B4-BE49-F238E27FC236}">
                <a16:creationId xmlns:a16="http://schemas.microsoft.com/office/drawing/2014/main" id="{F438B339-9546-4EFF-9F28-79EC66C85AAB}"/>
              </a:ext>
            </a:extLst>
          </p:cNvPr>
          <p:cNvSpPr/>
          <p:nvPr userDrawn="1"/>
        </p:nvSpPr>
        <p:spPr>
          <a:xfrm>
            <a:off x="2837950" y="6517871"/>
            <a:ext cx="4532162" cy="219456"/>
          </a:xfrm>
          <a:prstGeom prst="rect">
            <a:avLst/>
          </a:prstGeom>
        </p:spPr>
        <p:txBody>
          <a:bodyPr wrap="square" lIns="0" tIns="0" rIns="0" bIns="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solidFill>
                  <a:srgbClr val="A6A6A6"/>
                </a:solidFill>
                <a:latin typeface="Ubuntu" panose="020B0504030602030204" pitchFamily="34" charset="0"/>
                <a:cs typeface="Arial" panose="020B0604020202020204" pitchFamily="34" charset="0"/>
              </a:rPr>
              <a:t>The information contained in this document is proprietary. Copyright © 2022 Capgemini. All rights reserved. </a:t>
            </a:r>
            <a:r>
              <a:rPr lang="en-GB" sz="700">
                <a:solidFill>
                  <a:srgbClr val="A6A6A6"/>
                </a:solidFill>
                <a:latin typeface="Ubuntu" panose="020B0504030602030204" pitchFamily="34" charset="0"/>
                <a:cs typeface="Arial" panose="020B0604020202020204" pitchFamily="34" charset="0"/>
              </a:rPr>
              <a:t>|</a:t>
            </a:r>
          </a:p>
        </p:txBody>
      </p:sp>
      <p:sp>
        <p:nvSpPr>
          <p:cNvPr id="63" name="Rectangle 43">
            <a:extLst>
              <a:ext uri="{FF2B5EF4-FFF2-40B4-BE49-F238E27FC236}">
                <a16:creationId xmlns:a16="http://schemas.microsoft.com/office/drawing/2014/main" id="{727F4060-AD56-425D-907B-484744F1FB94}"/>
              </a:ext>
            </a:extLst>
          </p:cNvPr>
          <p:cNvSpPr/>
          <p:nvPr userDrawn="1"/>
        </p:nvSpPr>
        <p:spPr>
          <a:xfrm>
            <a:off x="7355008" y="6517658"/>
            <a:ext cx="229263" cy="215444"/>
          </a:xfrm>
          <a:prstGeom prst="rect">
            <a:avLst/>
          </a:prstGeom>
        </p:spPr>
        <p:txBody>
          <a:bodyPr wrap="square" lIns="0" rIns="0">
            <a:spAutoFit/>
          </a:bodyPr>
          <a:lstStyle/>
          <a:p>
            <a:pPr algn="r"/>
            <a:fld id="{0502E5A9-B53C-401E-A0E0-4A359BB0A9E5}" type="slidenum">
              <a:rPr lang="en-US" sz="800" smtClean="0">
                <a:solidFill>
                  <a:srgbClr val="A6A6A6"/>
                </a:solidFill>
                <a:latin typeface="Ubuntu" panose="020B0504030602030204" pitchFamily="34" charset="0"/>
                <a:cs typeface="Arial" panose="020B0604020202020204" pitchFamily="34" charset="0"/>
              </a:rPr>
              <a:pPr algn="r"/>
              <a:t>‹#›</a:t>
            </a:fld>
            <a:endParaRPr lang="en-US" sz="800">
              <a:solidFill>
                <a:srgbClr val="A6A6A6"/>
              </a:solidFill>
              <a:latin typeface="Ubuntu" panose="020B0504030602030204" pitchFamily="34" charset="0"/>
              <a:cs typeface="Arial" panose="020B0604020202020204" pitchFamily="34" charset="0"/>
            </a:endParaRPr>
          </a:p>
        </p:txBody>
      </p:sp>
    </p:spTree>
    <p:extLst>
      <p:ext uri="{BB962C8B-B14F-4D97-AF65-F5344CB8AC3E}">
        <p14:creationId xmlns:p14="http://schemas.microsoft.com/office/powerpoint/2010/main" val="64707226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404812" y="1447201"/>
            <a:ext cx="11379201" cy="5022612"/>
          </a:xfrm>
        </p:spPr>
        <p:txBody>
          <a:bodyPr/>
          <a:lstStyle>
            <a:lvl1pPr>
              <a:defRPr/>
            </a:lvl1pPr>
            <a:lvl2pPr>
              <a:defRPr/>
            </a:lvl2pPr>
            <a:lvl3pPr marL="361950" indent="-184150">
              <a:buFont typeface="Verdana" panose="020B0604030504040204" pitchFamily="34" charset="0"/>
              <a:buChar char="–"/>
              <a:defRPr/>
            </a:lvl3pPr>
            <a:lvl4pPr marL="539750" indent="-177800">
              <a:buFont typeface="Arial" panose="020B0604020202020204" pitchFamily="34" charset="0"/>
              <a:buChar char="•"/>
              <a:defRPr/>
            </a:lvl4pPr>
            <a:lvl5pPr marL="717550" indent="-177800">
              <a:buFont typeface="Courier New" panose="02070309020205020404" pitchFamily="49" charset="0"/>
              <a:buChar char="o"/>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0">
            <a:extLst>
              <a:ext uri="{FF2B5EF4-FFF2-40B4-BE49-F238E27FC236}">
                <a16:creationId xmlns:a16="http://schemas.microsoft.com/office/drawing/2014/main" id="{006B5C2B-B0BF-4136-9EC7-0E7F54D1D264}"/>
              </a:ext>
            </a:extLst>
          </p:cNvPr>
          <p:cNvSpPr>
            <a:spLocks noGrp="1"/>
          </p:cNvSpPr>
          <p:nvPr>
            <p:ph type="title"/>
          </p:nvPr>
        </p:nvSpPr>
        <p:spPr/>
        <p:txBody>
          <a:bodyPr/>
          <a:lstStyle>
            <a:lvl1pPr>
              <a:defRPr/>
            </a:lvl1pPr>
          </a:lstStyle>
          <a:p>
            <a:r>
              <a:rPr lang="en-US"/>
              <a:t>Click to edit Master title style</a:t>
            </a:r>
            <a:endParaRPr lang="en-GB"/>
          </a:p>
        </p:txBody>
      </p:sp>
    </p:spTree>
    <p:extLst>
      <p:ext uri="{BB962C8B-B14F-4D97-AF65-F5344CB8AC3E}">
        <p14:creationId xmlns:p14="http://schemas.microsoft.com/office/powerpoint/2010/main" val="326293900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1_Title and content light Grey">
    <p:bg>
      <p:bgPr>
        <a:solidFill>
          <a:schemeClr val="bg2"/>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1"/>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5" name="Object 4"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Espace réservé du texte 8">
            <a:extLst>
              <a:ext uri="{FF2B5EF4-FFF2-40B4-BE49-F238E27FC236}">
                <a16:creationId xmlns:a16="http://schemas.microsoft.com/office/drawing/2014/main" id="{E7C5D7A7-45E9-4756-B28B-644907783FEA}"/>
              </a:ext>
            </a:extLst>
          </p:cNvPr>
          <p:cNvSpPr>
            <a:spLocks noGrp="1"/>
          </p:cNvSpPr>
          <p:nvPr>
            <p:ph type="body" sz="quarter" idx="10"/>
          </p:nvPr>
        </p:nvSpPr>
        <p:spPr>
          <a:xfrm>
            <a:off x="404812" y="1447800"/>
            <a:ext cx="11406188" cy="4951650"/>
          </a:xfrm>
        </p:spPr>
        <p:txBody>
          <a:bodyPr/>
          <a:lstStyle>
            <a:lvl1pPr>
              <a:defRPr/>
            </a:lvl1pPr>
            <a:lvl2pP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0C89E73A-8AF6-4995-85C4-948312F9A282}"/>
              </a:ext>
            </a:extLst>
          </p:cNvPr>
          <p:cNvSpPr>
            <a:spLocks noGrp="1"/>
          </p:cNvSpPr>
          <p:nvPr>
            <p:ph type="title"/>
          </p:nvPr>
        </p:nvSpPr>
        <p:spPr/>
        <p:txBody>
          <a:bodyPr/>
          <a:lstStyle>
            <a:lvl1pPr>
              <a:defRPr/>
            </a:lvl1pPr>
          </a:lstStyle>
          <a:p>
            <a:r>
              <a:rPr lang="en-US"/>
              <a:t>Click to edit Master title style</a:t>
            </a:r>
            <a:endParaRPr lang="de-DE"/>
          </a:p>
        </p:txBody>
      </p:sp>
    </p:spTree>
    <p:extLst>
      <p:ext uri="{BB962C8B-B14F-4D97-AF65-F5344CB8AC3E}">
        <p14:creationId xmlns:p14="http://schemas.microsoft.com/office/powerpoint/2010/main" val="386537738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3_Titre seul">
    <p:bg>
      <p:bgPr>
        <a:solidFill>
          <a:schemeClr val="accent4"/>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1"/>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5" name="Object 4"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Espace réservé du texte 9">
            <a:extLst>
              <a:ext uri="{FF2B5EF4-FFF2-40B4-BE49-F238E27FC236}">
                <a16:creationId xmlns:a16="http://schemas.microsoft.com/office/drawing/2014/main" id="{0850DA69-657E-41C3-B340-B16C354CA1D0}"/>
              </a:ext>
            </a:extLst>
          </p:cNvPr>
          <p:cNvSpPr>
            <a:spLocks noGrp="1"/>
          </p:cNvSpPr>
          <p:nvPr>
            <p:ph type="body" sz="quarter" idx="10"/>
          </p:nvPr>
        </p:nvSpPr>
        <p:spPr>
          <a:xfrm>
            <a:off x="404813" y="1447800"/>
            <a:ext cx="11406187" cy="4951413"/>
          </a:xfrm>
        </p:spPr>
        <p:txBody>
          <a:bodyPr/>
          <a:lstStyle>
            <a:lvl1pPr>
              <a:defRPr>
                <a:solidFill>
                  <a:schemeClr val="bg1"/>
                </a:solidFill>
              </a:defRPr>
            </a:lvl1pPr>
            <a:lvl2pPr>
              <a:defRPr>
                <a:solidFill>
                  <a:schemeClr val="bg1"/>
                </a:solidFill>
              </a:defRPr>
            </a:lvl2pPr>
            <a:lvl3pPr>
              <a:defRPr>
                <a:solidFill>
                  <a:schemeClr val="bg1"/>
                </a:solidFill>
              </a:defRPr>
            </a:lvl3pPr>
            <a:lvl4pPr>
              <a:buClr>
                <a:schemeClr val="accent5"/>
              </a:buClr>
              <a:defRPr>
                <a:solidFill>
                  <a:schemeClr val="bg1"/>
                </a:solidFill>
              </a:defRPr>
            </a:lvl4pPr>
            <a:lvl5pPr>
              <a:buClr>
                <a:schemeClr val="accent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5E6BB52B-0C5D-4023-89D5-282E9A520223}"/>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de-DE"/>
          </a:p>
        </p:txBody>
      </p:sp>
    </p:spTree>
    <p:extLst>
      <p:ext uri="{BB962C8B-B14F-4D97-AF65-F5344CB8AC3E}">
        <p14:creationId xmlns:p14="http://schemas.microsoft.com/office/powerpoint/2010/main" val="20905005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_Title, subtitle and content ">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404812" y="1698420"/>
            <a:ext cx="11379201" cy="4570674"/>
          </a:xfrm>
        </p:spPr>
        <p:txBody>
          <a:bodyPr/>
          <a:lstStyle>
            <a:lvl1pPr>
              <a:defRPr/>
            </a:lvl1pPr>
            <a:lvl2pPr>
              <a:defRPr/>
            </a:lvl2pPr>
            <a:lvl3pPr marL="361950" indent="-184150">
              <a:buFont typeface="Verdana" panose="020B0604030504040204" pitchFamily="34" charset="0"/>
              <a:buChar char="–"/>
              <a:defRPr/>
            </a:lvl3pPr>
            <a:lvl4pPr marL="539750" indent="-177800">
              <a:buFont typeface="Arial" panose="020B0604020202020204" pitchFamily="34" charset="0"/>
              <a:buChar char="•"/>
              <a:defRPr/>
            </a:lvl4pPr>
            <a:lvl5pPr marL="717550" indent="-177800">
              <a:buFont typeface="Courier New" panose="02070309020205020404" pitchFamily="49" charset="0"/>
              <a:buChar char="o"/>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Espace réservé du texte 4"/>
          <p:cNvSpPr>
            <a:spLocks noGrp="1"/>
          </p:cNvSpPr>
          <p:nvPr>
            <p:ph type="body" sz="quarter" idx="11" hasCustomPrompt="1"/>
          </p:nvPr>
        </p:nvSpPr>
        <p:spPr>
          <a:xfrm>
            <a:off x="404813" y="1126432"/>
            <a:ext cx="11379200" cy="457688"/>
          </a:xfrm>
          <a:prstGeom prst="rect">
            <a:avLst/>
          </a:prstGeom>
        </p:spPr>
        <p:txBody>
          <a:bodyPr>
            <a:noAutofit/>
          </a:bodyPr>
          <a:lstStyle>
            <a:lvl1pPr>
              <a:defRPr sz="1800">
                <a:solidFill>
                  <a:schemeClr val="accent1"/>
                </a:solidFill>
              </a:defRPr>
            </a:lvl1pPr>
          </a:lstStyle>
          <a:p>
            <a:pPr lvl="0"/>
            <a:r>
              <a:rPr lang="en-US"/>
              <a:t>Click to edit Master subtitle styles</a:t>
            </a:r>
          </a:p>
        </p:txBody>
      </p:sp>
      <p:sp>
        <p:nvSpPr>
          <p:cNvPr id="2" name="Title 1">
            <a:extLst>
              <a:ext uri="{FF2B5EF4-FFF2-40B4-BE49-F238E27FC236}">
                <a16:creationId xmlns:a16="http://schemas.microsoft.com/office/drawing/2014/main" id="{171054D7-80F5-442C-9F9E-FCC6CF14C5F1}"/>
              </a:ext>
            </a:extLst>
          </p:cNvPr>
          <p:cNvSpPr>
            <a:spLocks noGrp="1"/>
          </p:cNvSpPr>
          <p:nvPr>
            <p:ph type="title"/>
          </p:nvPr>
        </p:nvSpPr>
        <p:spPr/>
        <p:txBody>
          <a:bodyPr/>
          <a:lstStyle>
            <a:lvl1pPr>
              <a:defRPr/>
            </a:lvl1pPr>
          </a:lstStyle>
          <a:p>
            <a:r>
              <a:rPr lang="en-US"/>
              <a:t>Click to edit Master title style</a:t>
            </a:r>
            <a:endParaRPr lang="de-DE"/>
          </a:p>
        </p:txBody>
      </p:sp>
    </p:spTree>
    <p:extLst>
      <p:ext uri="{BB962C8B-B14F-4D97-AF65-F5344CB8AC3E}">
        <p14:creationId xmlns:p14="http://schemas.microsoft.com/office/powerpoint/2010/main" val="4206692149"/>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_Title and subtitle">
    <p:spTree>
      <p:nvGrpSpPr>
        <p:cNvPr id="1" name=""/>
        <p:cNvGrpSpPr/>
        <p:nvPr/>
      </p:nvGrpSpPr>
      <p:grpSpPr>
        <a:xfrm>
          <a:off x="0" y="0"/>
          <a:ext cx="0" cy="0"/>
          <a:chOff x="0" y="0"/>
          <a:chExt cx="0" cy="0"/>
        </a:xfrm>
      </p:grpSpPr>
      <p:sp>
        <p:nvSpPr>
          <p:cNvPr id="5" name="Espace réservé du texte 4"/>
          <p:cNvSpPr>
            <a:spLocks noGrp="1"/>
          </p:cNvSpPr>
          <p:nvPr>
            <p:ph type="body" sz="quarter" idx="11" hasCustomPrompt="1"/>
          </p:nvPr>
        </p:nvSpPr>
        <p:spPr>
          <a:xfrm>
            <a:off x="404813" y="1126432"/>
            <a:ext cx="11379200" cy="457688"/>
          </a:xfrm>
          <a:prstGeom prst="rect">
            <a:avLst/>
          </a:prstGeom>
        </p:spPr>
        <p:txBody>
          <a:bodyPr>
            <a:noAutofit/>
          </a:bodyPr>
          <a:lstStyle>
            <a:lvl1pPr>
              <a:defRPr sz="1800">
                <a:solidFill>
                  <a:schemeClr val="accent1"/>
                </a:solidFill>
              </a:defRPr>
            </a:lvl1pPr>
          </a:lstStyle>
          <a:p>
            <a:pPr lvl="0"/>
            <a:r>
              <a:rPr lang="en-US"/>
              <a:t>Click to edit Master subtitle styles</a:t>
            </a:r>
          </a:p>
        </p:txBody>
      </p:sp>
      <p:sp>
        <p:nvSpPr>
          <p:cNvPr id="2" name="Title 1">
            <a:extLst>
              <a:ext uri="{FF2B5EF4-FFF2-40B4-BE49-F238E27FC236}">
                <a16:creationId xmlns:a16="http://schemas.microsoft.com/office/drawing/2014/main" id="{171054D7-80F5-442C-9F9E-FCC6CF14C5F1}"/>
              </a:ext>
            </a:extLst>
          </p:cNvPr>
          <p:cNvSpPr>
            <a:spLocks noGrp="1"/>
          </p:cNvSpPr>
          <p:nvPr>
            <p:ph type="title"/>
          </p:nvPr>
        </p:nvSpPr>
        <p:spPr/>
        <p:txBody>
          <a:bodyPr/>
          <a:lstStyle>
            <a:lvl1pPr>
              <a:defRPr/>
            </a:lvl1pPr>
          </a:lstStyle>
          <a:p>
            <a:r>
              <a:rPr lang="en-US"/>
              <a:t>Click to edit Master title style</a:t>
            </a:r>
            <a:endParaRPr lang="de-DE"/>
          </a:p>
        </p:txBody>
      </p:sp>
    </p:spTree>
    <p:extLst>
      <p:ext uri="{BB962C8B-B14F-4D97-AF65-F5344CB8AC3E}">
        <p14:creationId xmlns:p14="http://schemas.microsoft.com/office/powerpoint/2010/main" val="2388978193"/>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2_Only Title">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1"/>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5" name="Object 4"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Title 2">
            <a:extLst>
              <a:ext uri="{FF2B5EF4-FFF2-40B4-BE49-F238E27FC236}">
                <a16:creationId xmlns:a16="http://schemas.microsoft.com/office/drawing/2014/main" id="{57F0C9DF-D1FA-45A1-91F6-147FDC3E7341}"/>
              </a:ext>
            </a:extLst>
          </p:cNvPr>
          <p:cNvSpPr>
            <a:spLocks noGrp="1"/>
          </p:cNvSpPr>
          <p:nvPr>
            <p:ph type="title"/>
          </p:nvPr>
        </p:nvSpPr>
        <p:spPr/>
        <p:txBody>
          <a:bodyPr/>
          <a:lstStyle>
            <a:lvl1pPr>
              <a:defRPr/>
            </a:lvl1pPr>
          </a:lstStyle>
          <a:p>
            <a:r>
              <a:rPr lang="en-US"/>
              <a:t>Click to edit Master title style</a:t>
            </a:r>
            <a:endParaRPr lang="de-DE"/>
          </a:p>
        </p:txBody>
      </p:sp>
    </p:spTree>
    <p:extLst>
      <p:ext uri="{BB962C8B-B14F-4D97-AF65-F5344CB8AC3E}">
        <p14:creationId xmlns:p14="http://schemas.microsoft.com/office/powerpoint/2010/main" val="207842859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3_Only Tit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AD79290-CBF5-4AA5-AE22-5C2A56F01958}"/>
              </a:ext>
            </a:extLst>
          </p:cNvPr>
          <p:cNvSpPr/>
          <p:nvPr userDrawn="1"/>
        </p:nvSpPr>
        <p:spPr>
          <a:xfrm>
            <a:off x="9455499" y="0"/>
            <a:ext cx="2736501" cy="7167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6" name="Rectangle 5">
            <a:extLst>
              <a:ext uri="{FF2B5EF4-FFF2-40B4-BE49-F238E27FC236}">
                <a16:creationId xmlns:a16="http://schemas.microsoft.com/office/drawing/2014/main" id="{A002FA9C-3E02-4A92-9786-E42CA00AB34E}"/>
              </a:ext>
            </a:extLst>
          </p:cNvPr>
          <p:cNvSpPr/>
          <p:nvPr userDrawn="1"/>
        </p:nvSpPr>
        <p:spPr>
          <a:xfrm>
            <a:off x="0" y="6469812"/>
            <a:ext cx="3441700" cy="3881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graphicFrame>
        <p:nvGraphicFramePr>
          <p:cNvPr id="5" name="Object 4" hidden="1"/>
          <p:cNvGraphicFramePr>
            <a:graphicFrameLocks noChangeAspect="1"/>
          </p:cNvGraphicFramePr>
          <p:nvPr>
            <p:custDataLst>
              <p:tags r:id="rId1"/>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5" name="Object 4"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Title 2">
            <a:extLst>
              <a:ext uri="{FF2B5EF4-FFF2-40B4-BE49-F238E27FC236}">
                <a16:creationId xmlns:a16="http://schemas.microsoft.com/office/drawing/2014/main" id="{57F0C9DF-D1FA-45A1-91F6-147FDC3E7341}"/>
              </a:ext>
            </a:extLst>
          </p:cNvPr>
          <p:cNvSpPr>
            <a:spLocks noGrp="1"/>
          </p:cNvSpPr>
          <p:nvPr>
            <p:ph type="title"/>
          </p:nvPr>
        </p:nvSpPr>
        <p:spPr>
          <a:xfrm>
            <a:off x="404813" y="388188"/>
            <a:ext cx="11379200" cy="716711"/>
          </a:xfrm>
        </p:spPr>
        <p:txBody>
          <a:bodyPr/>
          <a:lstStyle>
            <a:lvl1pPr>
              <a:defRPr/>
            </a:lvl1pPr>
          </a:lstStyle>
          <a:p>
            <a:r>
              <a:rPr lang="en-US"/>
              <a:t>Click to edit Master title style</a:t>
            </a:r>
            <a:endParaRPr lang="de-DE"/>
          </a:p>
        </p:txBody>
      </p:sp>
      <p:grpSp>
        <p:nvGrpSpPr>
          <p:cNvPr id="25" name="Group 24">
            <a:extLst>
              <a:ext uri="{FF2B5EF4-FFF2-40B4-BE49-F238E27FC236}">
                <a16:creationId xmlns:a16="http://schemas.microsoft.com/office/drawing/2014/main" id="{99EA6201-9628-4EC0-911D-EAC77E2EC782}"/>
              </a:ext>
            </a:extLst>
          </p:cNvPr>
          <p:cNvGrpSpPr/>
          <p:nvPr userDrawn="1"/>
        </p:nvGrpSpPr>
        <p:grpSpPr>
          <a:xfrm>
            <a:off x="405449" y="6456594"/>
            <a:ext cx="2374573" cy="331096"/>
            <a:chOff x="672028" y="5301006"/>
            <a:chExt cx="2374573" cy="331096"/>
          </a:xfrm>
        </p:grpSpPr>
        <p:grpSp>
          <p:nvGrpSpPr>
            <p:cNvPr id="26" name="Group 25">
              <a:extLst>
                <a:ext uri="{FF2B5EF4-FFF2-40B4-BE49-F238E27FC236}">
                  <a16:creationId xmlns:a16="http://schemas.microsoft.com/office/drawing/2014/main" id="{0FCE60AA-8060-4CE7-AA2B-8AA65416DDCD}"/>
                </a:ext>
              </a:extLst>
            </p:cNvPr>
            <p:cNvGrpSpPr/>
            <p:nvPr userDrawn="1"/>
          </p:nvGrpSpPr>
          <p:grpSpPr>
            <a:xfrm>
              <a:off x="672028" y="5307968"/>
              <a:ext cx="1454502" cy="324134"/>
              <a:chOff x="10518890" y="304341"/>
              <a:chExt cx="1454502" cy="324134"/>
            </a:xfrm>
          </p:grpSpPr>
          <p:sp>
            <p:nvSpPr>
              <p:cNvPr id="29" name="Freeform: Shape 28">
                <a:extLst>
                  <a:ext uri="{FF2B5EF4-FFF2-40B4-BE49-F238E27FC236}">
                    <a16:creationId xmlns:a16="http://schemas.microsoft.com/office/drawing/2014/main" id="{646AE816-3736-486F-B6AD-3E94424D89C1}"/>
                  </a:ext>
                </a:extLst>
              </p:cNvPr>
              <p:cNvSpPr/>
              <p:nvPr/>
            </p:nvSpPr>
            <p:spPr>
              <a:xfrm>
                <a:off x="11805422" y="401676"/>
                <a:ext cx="167970" cy="136916"/>
              </a:xfrm>
              <a:custGeom>
                <a:avLst/>
                <a:gdLst>
                  <a:gd name="connsiteX0" fmla="*/ 228628 w 345582"/>
                  <a:gd name="connsiteY0" fmla="*/ 195891 h 281692"/>
                  <a:gd name="connsiteX1" fmla="*/ 345583 w 345582"/>
                  <a:gd name="connsiteY1" fmla="*/ 78937 h 281692"/>
                  <a:gd name="connsiteX2" fmla="*/ 259517 w 345582"/>
                  <a:gd name="connsiteY2" fmla="*/ 0 h 281692"/>
                  <a:gd name="connsiteX3" fmla="*/ 90818 w 345582"/>
                  <a:gd name="connsiteY3" fmla="*/ 180579 h 281692"/>
                  <a:gd name="connsiteX4" fmla="*/ 0 w 345582"/>
                  <a:gd name="connsiteY4" fmla="*/ 262948 h 281692"/>
                  <a:gd name="connsiteX5" fmla="*/ 68641 w 345582"/>
                  <a:gd name="connsiteY5" fmla="*/ 281692 h 281692"/>
                  <a:gd name="connsiteX6" fmla="*/ 229684 w 345582"/>
                  <a:gd name="connsiteY6" fmla="*/ 229155 h 281692"/>
                  <a:gd name="connsiteX7" fmla="*/ 148107 w 345582"/>
                  <a:gd name="connsiteY7" fmla="*/ 156290 h 281692"/>
                  <a:gd name="connsiteX8" fmla="*/ 228628 w 345582"/>
                  <a:gd name="connsiteY8" fmla="*/ 195891 h 281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5582" h="281692">
                    <a:moveTo>
                      <a:pt x="228628" y="195891"/>
                    </a:moveTo>
                    <a:cubicBezTo>
                      <a:pt x="294102" y="195891"/>
                      <a:pt x="344791" y="142562"/>
                      <a:pt x="345583" y="78937"/>
                    </a:cubicBezTo>
                    <a:cubicBezTo>
                      <a:pt x="341095" y="51217"/>
                      <a:pt x="331326" y="0"/>
                      <a:pt x="259517" y="0"/>
                    </a:cubicBezTo>
                    <a:cubicBezTo>
                      <a:pt x="181107" y="0"/>
                      <a:pt x="154971" y="109826"/>
                      <a:pt x="90818" y="180579"/>
                    </a:cubicBezTo>
                    <a:cubicBezTo>
                      <a:pt x="85538" y="220971"/>
                      <a:pt x="47521" y="256876"/>
                      <a:pt x="0" y="262948"/>
                    </a:cubicBezTo>
                    <a:cubicBezTo>
                      <a:pt x="11616" y="275092"/>
                      <a:pt x="37489" y="281692"/>
                      <a:pt x="68641" y="281692"/>
                    </a:cubicBezTo>
                    <a:cubicBezTo>
                      <a:pt x="125138" y="281692"/>
                      <a:pt x="193780" y="264532"/>
                      <a:pt x="229684" y="229155"/>
                    </a:cubicBezTo>
                    <a:cubicBezTo>
                      <a:pt x="181900" y="229683"/>
                      <a:pt x="151011" y="199059"/>
                      <a:pt x="148107" y="156290"/>
                    </a:cubicBezTo>
                    <a:cubicBezTo>
                      <a:pt x="171339" y="184803"/>
                      <a:pt x="197740" y="195891"/>
                      <a:pt x="228628" y="195891"/>
                    </a:cubicBezTo>
                    <a:close/>
                  </a:path>
                </a:pathLst>
              </a:custGeom>
              <a:solidFill>
                <a:srgbClr val="00B0E3"/>
              </a:solidFill>
              <a:ln w="2637" cap="flat">
                <a:noFill/>
                <a:prstDash val="solid"/>
                <a:miter/>
              </a:ln>
            </p:spPr>
            <p:txBody>
              <a:bodyPr rtlCol="0" anchor="ctr"/>
              <a:lstStyle/>
              <a:p>
                <a:endParaRPr lang="en-US"/>
              </a:p>
            </p:txBody>
          </p:sp>
          <p:grpSp>
            <p:nvGrpSpPr>
              <p:cNvPr id="30" name="Graphic 9">
                <a:extLst>
                  <a:ext uri="{FF2B5EF4-FFF2-40B4-BE49-F238E27FC236}">
                    <a16:creationId xmlns:a16="http://schemas.microsoft.com/office/drawing/2014/main" id="{F15CE6EC-92DF-4565-A68B-4932090EE6A6}"/>
                  </a:ext>
                </a:extLst>
              </p:cNvPr>
              <p:cNvGrpSpPr/>
              <p:nvPr/>
            </p:nvGrpSpPr>
            <p:grpSpPr>
              <a:xfrm>
                <a:off x="10518890" y="304341"/>
                <a:ext cx="1454502" cy="324134"/>
                <a:chOff x="420863" y="5948708"/>
                <a:chExt cx="2992497" cy="666874"/>
              </a:xfrm>
              <a:solidFill>
                <a:srgbClr val="0075B3"/>
              </a:solidFill>
            </p:grpSpPr>
            <p:sp>
              <p:nvSpPr>
                <p:cNvPr id="31" name="Freeform: Shape 30">
                  <a:extLst>
                    <a:ext uri="{FF2B5EF4-FFF2-40B4-BE49-F238E27FC236}">
                      <a16:creationId xmlns:a16="http://schemas.microsoft.com/office/drawing/2014/main" id="{FB3EFA05-DC34-437B-B42D-6DBFE1261D88}"/>
                    </a:ext>
                  </a:extLst>
                </p:cNvPr>
                <p:cNvSpPr/>
                <p:nvPr/>
              </p:nvSpPr>
              <p:spPr>
                <a:xfrm>
                  <a:off x="420863" y="5957155"/>
                  <a:ext cx="2432279" cy="658426"/>
                </a:xfrm>
                <a:custGeom>
                  <a:avLst/>
                  <a:gdLst>
                    <a:gd name="connsiteX0" fmla="*/ 2371558 w 2432279"/>
                    <a:gd name="connsiteY0" fmla="*/ 216220 h 658426"/>
                    <a:gd name="connsiteX1" fmla="*/ 2346742 w 2432279"/>
                    <a:gd name="connsiteY1" fmla="*/ 158139 h 658426"/>
                    <a:gd name="connsiteX2" fmla="*/ 2322189 w 2432279"/>
                    <a:gd name="connsiteY2" fmla="*/ 163155 h 658426"/>
                    <a:gd name="connsiteX3" fmla="*/ 2271236 w 2432279"/>
                    <a:gd name="connsiteY3" fmla="*/ 384918 h 658426"/>
                    <a:gd name="connsiteX4" fmla="*/ 2159562 w 2432279"/>
                    <a:gd name="connsiteY4" fmla="*/ 132266 h 658426"/>
                    <a:gd name="connsiteX5" fmla="*/ 2055016 w 2432279"/>
                    <a:gd name="connsiteY5" fmla="*/ 333966 h 658426"/>
                    <a:gd name="connsiteX6" fmla="*/ 2047888 w 2432279"/>
                    <a:gd name="connsiteY6" fmla="*/ 240772 h 658426"/>
                    <a:gd name="connsiteX7" fmla="*/ 2053168 w 2432279"/>
                    <a:gd name="connsiteY7" fmla="*/ 190875 h 658426"/>
                    <a:gd name="connsiteX8" fmla="*/ 2003007 w 2432279"/>
                    <a:gd name="connsiteY8" fmla="*/ 155763 h 658426"/>
                    <a:gd name="connsiteX9" fmla="*/ 1943078 w 2432279"/>
                    <a:gd name="connsiteY9" fmla="*/ 387030 h 658426"/>
                    <a:gd name="connsiteX10" fmla="*/ 1894765 w 2432279"/>
                    <a:gd name="connsiteY10" fmla="*/ 220180 h 658426"/>
                    <a:gd name="connsiteX11" fmla="*/ 1845132 w 2432279"/>
                    <a:gd name="connsiteY11" fmla="*/ 154707 h 658426"/>
                    <a:gd name="connsiteX12" fmla="*/ 1783619 w 2432279"/>
                    <a:gd name="connsiteY12" fmla="*/ 375414 h 658426"/>
                    <a:gd name="connsiteX13" fmla="*/ 1691745 w 2432279"/>
                    <a:gd name="connsiteY13" fmla="*/ 158139 h 658426"/>
                    <a:gd name="connsiteX14" fmla="*/ 1600399 w 2432279"/>
                    <a:gd name="connsiteY14" fmla="*/ 364062 h 658426"/>
                    <a:gd name="connsiteX15" fmla="*/ 1520406 w 2432279"/>
                    <a:gd name="connsiteY15" fmla="*/ 132266 h 658426"/>
                    <a:gd name="connsiteX16" fmla="*/ 1438828 w 2432279"/>
                    <a:gd name="connsiteY16" fmla="*/ 296213 h 658426"/>
                    <a:gd name="connsiteX17" fmla="*/ 1431172 w 2432279"/>
                    <a:gd name="connsiteY17" fmla="*/ 294629 h 658426"/>
                    <a:gd name="connsiteX18" fmla="*/ 1430644 w 2432279"/>
                    <a:gd name="connsiteY18" fmla="*/ 246052 h 658426"/>
                    <a:gd name="connsiteX19" fmla="*/ 1385499 w 2432279"/>
                    <a:gd name="connsiteY19" fmla="*/ 149955 h 658426"/>
                    <a:gd name="connsiteX20" fmla="*/ 1268281 w 2432279"/>
                    <a:gd name="connsiteY20" fmla="*/ 389142 h 658426"/>
                    <a:gd name="connsiteX21" fmla="*/ 1219704 w 2432279"/>
                    <a:gd name="connsiteY21" fmla="*/ 366702 h 658426"/>
                    <a:gd name="connsiteX22" fmla="*/ 1317650 w 2432279"/>
                    <a:gd name="connsiteY22" fmla="*/ 230740 h 658426"/>
                    <a:gd name="connsiteX23" fmla="*/ 1240296 w 2432279"/>
                    <a:gd name="connsiteY23" fmla="*/ 151011 h 658426"/>
                    <a:gd name="connsiteX24" fmla="*/ 1135486 w 2432279"/>
                    <a:gd name="connsiteY24" fmla="*/ 279317 h 658426"/>
                    <a:gd name="connsiteX25" fmla="*/ 1151062 w 2432279"/>
                    <a:gd name="connsiteY25" fmla="*/ 360102 h 658426"/>
                    <a:gd name="connsiteX26" fmla="*/ 1085853 w 2432279"/>
                    <a:gd name="connsiteY26" fmla="*/ 389934 h 658426"/>
                    <a:gd name="connsiteX27" fmla="*/ 1072125 w 2432279"/>
                    <a:gd name="connsiteY27" fmla="*/ 206980 h 658426"/>
                    <a:gd name="connsiteX28" fmla="*/ 1023020 w 2432279"/>
                    <a:gd name="connsiteY28" fmla="*/ 246316 h 658426"/>
                    <a:gd name="connsiteX29" fmla="*/ 965995 w 2432279"/>
                    <a:gd name="connsiteY29" fmla="*/ 364326 h 658426"/>
                    <a:gd name="connsiteX30" fmla="*/ 935898 w 2432279"/>
                    <a:gd name="connsiteY30" fmla="*/ 319181 h 658426"/>
                    <a:gd name="connsiteX31" fmla="*/ 1073445 w 2432279"/>
                    <a:gd name="connsiteY31" fmla="*/ 186915 h 658426"/>
                    <a:gd name="connsiteX32" fmla="*/ 1027772 w 2432279"/>
                    <a:gd name="connsiteY32" fmla="*/ 142827 h 658426"/>
                    <a:gd name="connsiteX33" fmla="*/ 903426 w 2432279"/>
                    <a:gd name="connsiteY33" fmla="*/ 218068 h 658426"/>
                    <a:gd name="connsiteX34" fmla="*/ 830296 w 2432279"/>
                    <a:gd name="connsiteY34" fmla="*/ 290405 h 658426"/>
                    <a:gd name="connsiteX35" fmla="*/ 831352 w 2432279"/>
                    <a:gd name="connsiteY35" fmla="*/ 269549 h 658426"/>
                    <a:gd name="connsiteX36" fmla="*/ 744230 w 2432279"/>
                    <a:gd name="connsiteY36" fmla="*/ 151275 h 658426"/>
                    <a:gd name="connsiteX37" fmla="*/ 674005 w 2432279"/>
                    <a:gd name="connsiteY37" fmla="*/ 204868 h 658426"/>
                    <a:gd name="connsiteX38" fmla="*/ 645493 w 2432279"/>
                    <a:gd name="connsiteY38" fmla="*/ 158403 h 658426"/>
                    <a:gd name="connsiteX39" fmla="*/ 614076 w 2432279"/>
                    <a:gd name="connsiteY39" fmla="*/ 166587 h 658426"/>
                    <a:gd name="connsiteX40" fmla="*/ 621732 w 2432279"/>
                    <a:gd name="connsiteY40" fmla="*/ 251332 h 658426"/>
                    <a:gd name="connsiteX41" fmla="*/ 566027 w 2432279"/>
                    <a:gd name="connsiteY41" fmla="*/ 394422 h 658426"/>
                    <a:gd name="connsiteX42" fmla="*/ 527218 w 2432279"/>
                    <a:gd name="connsiteY42" fmla="*/ 231532 h 658426"/>
                    <a:gd name="connsiteX43" fmla="*/ 511906 w 2432279"/>
                    <a:gd name="connsiteY43" fmla="*/ 228628 h 658426"/>
                    <a:gd name="connsiteX44" fmla="*/ 473097 w 2432279"/>
                    <a:gd name="connsiteY44" fmla="*/ 301229 h 658426"/>
                    <a:gd name="connsiteX45" fmla="*/ 410264 w 2432279"/>
                    <a:gd name="connsiteY45" fmla="*/ 388350 h 658426"/>
                    <a:gd name="connsiteX46" fmla="*/ 376471 w 2432279"/>
                    <a:gd name="connsiteY46" fmla="*/ 334758 h 658426"/>
                    <a:gd name="connsiteX47" fmla="*/ 522466 w 2432279"/>
                    <a:gd name="connsiteY47" fmla="*/ 207772 h 658426"/>
                    <a:gd name="connsiteX48" fmla="*/ 477849 w 2432279"/>
                    <a:gd name="connsiteY48" fmla="*/ 158667 h 658426"/>
                    <a:gd name="connsiteX49" fmla="*/ 332382 w 2432279"/>
                    <a:gd name="connsiteY49" fmla="*/ 267437 h 658426"/>
                    <a:gd name="connsiteX50" fmla="*/ 178731 w 2432279"/>
                    <a:gd name="connsiteY50" fmla="*/ 400759 h 658426"/>
                    <a:gd name="connsiteX51" fmla="*/ 70753 w 2432279"/>
                    <a:gd name="connsiteY51" fmla="*/ 235228 h 658426"/>
                    <a:gd name="connsiteX52" fmla="*/ 196684 w 2432279"/>
                    <a:gd name="connsiteY52" fmla="*/ 46993 h 658426"/>
                    <a:gd name="connsiteX53" fmla="*/ 248693 w 2432279"/>
                    <a:gd name="connsiteY53" fmla="*/ 133587 h 658426"/>
                    <a:gd name="connsiteX54" fmla="*/ 310734 w 2432279"/>
                    <a:gd name="connsiteY54" fmla="*/ 87650 h 658426"/>
                    <a:gd name="connsiteX55" fmla="*/ 199060 w 2432279"/>
                    <a:gd name="connsiteY55" fmla="*/ 0 h 658426"/>
                    <a:gd name="connsiteX56" fmla="*/ 0 w 2432279"/>
                    <a:gd name="connsiteY56" fmla="*/ 243412 h 658426"/>
                    <a:gd name="connsiteX57" fmla="*/ 164211 w 2432279"/>
                    <a:gd name="connsiteY57" fmla="*/ 456463 h 658426"/>
                    <a:gd name="connsiteX58" fmla="*/ 321822 w 2432279"/>
                    <a:gd name="connsiteY58" fmla="*/ 357990 h 658426"/>
                    <a:gd name="connsiteX59" fmla="*/ 398384 w 2432279"/>
                    <a:gd name="connsiteY59" fmla="*/ 437455 h 658426"/>
                    <a:gd name="connsiteX60" fmla="*/ 491314 w 2432279"/>
                    <a:gd name="connsiteY60" fmla="*/ 366966 h 658426"/>
                    <a:gd name="connsiteX61" fmla="*/ 559427 w 2432279"/>
                    <a:gd name="connsiteY61" fmla="*/ 437719 h 658426"/>
                    <a:gd name="connsiteX62" fmla="*/ 619620 w 2432279"/>
                    <a:gd name="connsiteY62" fmla="*/ 404191 h 658426"/>
                    <a:gd name="connsiteX63" fmla="*/ 689581 w 2432279"/>
                    <a:gd name="connsiteY63" fmla="*/ 617506 h 658426"/>
                    <a:gd name="connsiteX64" fmla="*/ 672685 w 2432279"/>
                    <a:gd name="connsiteY64" fmla="*/ 438775 h 658426"/>
                    <a:gd name="connsiteX65" fmla="*/ 739478 w 2432279"/>
                    <a:gd name="connsiteY65" fmla="*/ 200115 h 658426"/>
                    <a:gd name="connsiteX66" fmla="*/ 775119 w 2432279"/>
                    <a:gd name="connsiteY66" fmla="*/ 270869 h 658426"/>
                    <a:gd name="connsiteX67" fmla="*/ 768255 w 2432279"/>
                    <a:gd name="connsiteY67" fmla="*/ 333173 h 658426"/>
                    <a:gd name="connsiteX68" fmla="*/ 686149 w 2432279"/>
                    <a:gd name="connsiteY68" fmla="*/ 413431 h 658426"/>
                    <a:gd name="connsiteX69" fmla="*/ 717830 w 2432279"/>
                    <a:gd name="connsiteY69" fmla="*/ 438247 h 658426"/>
                    <a:gd name="connsiteX70" fmla="*/ 818416 w 2432279"/>
                    <a:gd name="connsiteY70" fmla="*/ 338982 h 658426"/>
                    <a:gd name="connsiteX71" fmla="*/ 878873 w 2432279"/>
                    <a:gd name="connsiteY71" fmla="*/ 293309 h 658426"/>
                    <a:gd name="connsiteX72" fmla="*/ 877817 w 2432279"/>
                    <a:gd name="connsiteY72" fmla="*/ 313373 h 658426"/>
                    <a:gd name="connsiteX73" fmla="*/ 950946 w 2432279"/>
                    <a:gd name="connsiteY73" fmla="*/ 416599 h 658426"/>
                    <a:gd name="connsiteX74" fmla="*/ 1031204 w 2432279"/>
                    <a:gd name="connsiteY74" fmla="*/ 354294 h 658426"/>
                    <a:gd name="connsiteX75" fmla="*/ 1033316 w 2432279"/>
                    <a:gd name="connsiteY75" fmla="*/ 413959 h 658426"/>
                    <a:gd name="connsiteX76" fmla="*/ 882833 w 2432279"/>
                    <a:gd name="connsiteY76" fmla="*/ 573945 h 658426"/>
                    <a:gd name="connsiteX77" fmla="*/ 963091 w 2432279"/>
                    <a:gd name="connsiteY77" fmla="*/ 658426 h 658426"/>
                    <a:gd name="connsiteX78" fmla="*/ 1086381 w 2432279"/>
                    <a:gd name="connsiteY78" fmla="*/ 431119 h 658426"/>
                    <a:gd name="connsiteX79" fmla="*/ 1170863 w 2432279"/>
                    <a:gd name="connsiteY79" fmla="*/ 392310 h 658426"/>
                    <a:gd name="connsiteX80" fmla="*/ 1256664 w 2432279"/>
                    <a:gd name="connsiteY80" fmla="*/ 437191 h 658426"/>
                    <a:gd name="connsiteX81" fmla="*/ 1388931 w 2432279"/>
                    <a:gd name="connsiteY81" fmla="*/ 346902 h 658426"/>
                    <a:gd name="connsiteX82" fmla="*/ 1431172 w 2432279"/>
                    <a:gd name="connsiteY82" fmla="*/ 437191 h 658426"/>
                    <a:gd name="connsiteX83" fmla="*/ 1517766 w 2432279"/>
                    <a:gd name="connsiteY83" fmla="*/ 204340 h 658426"/>
                    <a:gd name="connsiteX84" fmla="*/ 1589311 w 2432279"/>
                    <a:gd name="connsiteY84" fmla="*/ 456463 h 658426"/>
                    <a:gd name="connsiteX85" fmla="*/ 1685409 w 2432279"/>
                    <a:gd name="connsiteY85" fmla="*/ 234700 h 658426"/>
                    <a:gd name="connsiteX86" fmla="*/ 1769098 w 2432279"/>
                    <a:gd name="connsiteY86" fmla="*/ 437455 h 658426"/>
                    <a:gd name="connsiteX87" fmla="*/ 1849884 w 2432279"/>
                    <a:gd name="connsiteY87" fmla="*/ 323141 h 658426"/>
                    <a:gd name="connsiteX88" fmla="*/ 1934366 w 2432279"/>
                    <a:gd name="connsiteY88" fmla="*/ 437455 h 658426"/>
                    <a:gd name="connsiteX89" fmla="*/ 2009079 w 2432279"/>
                    <a:gd name="connsiteY89" fmla="*/ 367758 h 658426"/>
                    <a:gd name="connsiteX90" fmla="*/ 2048416 w 2432279"/>
                    <a:gd name="connsiteY90" fmla="*/ 437455 h 658426"/>
                    <a:gd name="connsiteX91" fmla="*/ 2151114 w 2432279"/>
                    <a:gd name="connsiteY91" fmla="*/ 205132 h 658426"/>
                    <a:gd name="connsiteX92" fmla="*/ 2261732 w 2432279"/>
                    <a:gd name="connsiteY92" fmla="*/ 437455 h 658426"/>
                    <a:gd name="connsiteX93" fmla="*/ 2333541 w 2432279"/>
                    <a:gd name="connsiteY93" fmla="*/ 359046 h 658426"/>
                    <a:gd name="connsiteX94" fmla="*/ 2395847 w 2432279"/>
                    <a:gd name="connsiteY94" fmla="*/ 437455 h 658426"/>
                    <a:gd name="connsiteX95" fmla="*/ 2432279 w 2432279"/>
                    <a:gd name="connsiteY95" fmla="*/ 417127 h 658426"/>
                    <a:gd name="connsiteX96" fmla="*/ 2371558 w 2432279"/>
                    <a:gd name="connsiteY96" fmla="*/ 216220 h 658426"/>
                    <a:gd name="connsiteX97" fmla="*/ 967051 w 2432279"/>
                    <a:gd name="connsiteY97" fmla="*/ 615394 h 658426"/>
                    <a:gd name="connsiteX98" fmla="*/ 935634 w 2432279"/>
                    <a:gd name="connsiteY98" fmla="*/ 573681 h 658426"/>
                    <a:gd name="connsiteX99" fmla="*/ 1033316 w 2432279"/>
                    <a:gd name="connsiteY99" fmla="*/ 455143 h 658426"/>
                    <a:gd name="connsiteX100" fmla="*/ 967051 w 2432279"/>
                    <a:gd name="connsiteY100" fmla="*/ 615394 h 658426"/>
                    <a:gd name="connsiteX101" fmla="*/ 1235016 w 2432279"/>
                    <a:gd name="connsiteY101" fmla="*/ 192987 h 658426"/>
                    <a:gd name="connsiteX102" fmla="*/ 1264585 w 2432279"/>
                    <a:gd name="connsiteY102" fmla="*/ 237868 h 658426"/>
                    <a:gd name="connsiteX103" fmla="*/ 1200167 w 2432279"/>
                    <a:gd name="connsiteY103" fmla="*/ 332645 h 658426"/>
                    <a:gd name="connsiteX104" fmla="*/ 1235016 w 2432279"/>
                    <a:gd name="connsiteY104" fmla="*/ 192987 h 658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2432279" h="658426">
                      <a:moveTo>
                        <a:pt x="2371558" y="216220"/>
                      </a:moveTo>
                      <a:cubicBezTo>
                        <a:pt x="2371558" y="181371"/>
                        <a:pt x="2369446" y="158139"/>
                        <a:pt x="2346742" y="158139"/>
                      </a:cubicBezTo>
                      <a:cubicBezTo>
                        <a:pt x="2336445" y="158139"/>
                        <a:pt x="2331165" y="160251"/>
                        <a:pt x="2322189" y="163155"/>
                      </a:cubicBezTo>
                      <a:cubicBezTo>
                        <a:pt x="2330373" y="281165"/>
                        <a:pt x="2303709" y="384918"/>
                        <a:pt x="2271236" y="384918"/>
                      </a:cubicBezTo>
                      <a:cubicBezTo>
                        <a:pt x="2228731" y="384918"/>
                        <a:pt x="2249852" y="132266"/>
                        <a:pt x="2159562" y="132266"/>
                      </a:cubicBezTo>
                      <a:cubicBezTo>
                        <a:pt x="2076400" y="132266"/>
                        <a:pt x="2064256" y="333966"/>
                        <a:pt x="2055016" y="333966"/>
                      </a:cubicBezTo>
                      <a:cubicBezTo>
                        <a:pt x="2048416" y="333966"/>
                        <a:pt x="2047624" y="280901"/>
                        <a:pt x="2047888" y="240772"/>
                      </a:cubicBezTo>
                      <a:cubicBezTo>
                        <a:pt x="2051320" y="221500"/>
                        <a:pt x="2053168" y="204076"/>
                        <a:pt x="2053168" y="190875"/>
                      </a:cubicBezTo>
                      <a:cubicBezTo>
                        <a:pt x="2053168" y="172131"/>
                        <a:pt x="2045512" y="139659"/>
                        <a:pt x="2003007" y="155763"/>
                      </a:cubicBezTo>
                      <a:cubicBezTo>
                        <a:pt x="2004591" y="299909"/>
                        <a:pt x="1975550" y="387030"/>
                        <a:pt x="1943078" y="387030"/>
                      </a:cubicBezTo>
                      <a:cubicBezTo>
                        <a:pt x="1895293" y="387030"/>
                        <a:pt x="1894765" y="256348"/>
                        <a:pt x="1894765" y="220180"/>
                      </a:cubicBezTo>
                      <a:cubicBezTo>
                        <a:pt x="1894765" y="185067"/>
                        <a:pt x="1897405" y="138075"/>
                        <a:pt x="1845132" y="154707"/>
                      </a:cubicBezTo>
                      <a:cubicBezTo>
                        <a:pt x="1837212" y="280637"/>
                        <a:pt x="1804475" y="375414"/>
                        <a:pt x="1783619" y="375414"/>
                      </a:cubicBezTo>
                      <a:cubicBezTo>
                        <a:pt x="1752730" y="375414"/>
                        <a:pt x="1758802" y="158139"/>
                        <a:pt x="1691745" y="158139"/>
                      </a:cubicBezTo>
                      <a:cubicBezTo>
                        <a:pt x="1631552" y="158139"/>
                        <a:pt x="1612807" y="364062"/>
                        <a:pt x="1600399" y="364062"/>
                      </a:cubicBezTo>
                      <a:cubicBezTo>
                        <a:pt x="1577959" y="364062"/>
                        <a:pt x="1607527" y="132266"/>
                        <a:pt x="1520406" y="132266"/>
                      </a:cubicBezTo>
                      <a:cubicBezTo>
                        <a:pt x="1474733" y="132266"/>
                        <a:pt x="1456516" y="209620"/>
                        <a:pt x="1438828" y="296213"/>
                      </a:cubicBezTo>
                      <a:cubicBezTo>
                        <a:pt x="1435396" y="313109"/>
                        <a:pt x="1431700" y="313373"/>
                        <a:pt x="1431172" y="294629"/>
                      </a:cubicBezTo>
                      <a:cubicBezTo>
                        <a:pt x="1430644" y="279053"/>
                        <a:pt x="1430644" y="261892"/>
                        <a:pt x="1430644" y="246052"/>
                      </a:cubicBezTo>
                      <a:cubicBezTo>
                        <a:pt x="1452556" y="158931"/>
                        <a:pt x="1425892" y="126986"/>
                        <a:pt x="1385499" y="149955"/>
                      </a:cubicBezTo>
                      <a:cubicBezTo>
                        <a:pt x="1398435" y="310469"/>
                        <a:pt x="1324778" y="389142"/>
                        <a:pt x="1268281" y="389142"/>
                      </a:cubicBezTo>
                      <a:cubicBezTo>
                        <a:pt x="1247952" y="389142"/>
                        <a:pt x="1231848" y="380430"/>
                        <a:pt x="1219704" y="366702"/>
                      </a:cubicBezTo>
                      <a:cubicBezTo>
                        <a:pt x="1287553" y="325253"/>
                        <a:pt x="1317650" y="277469"/>
                        <a:pt x="1317650" y="230740"/>
                      </a:cubicBezTo>
                      <a:cubicBezTo>
                        <a:pt x="1317650" y="180051"/>
                        <a:pt x="1288609" y="151011"/>
                        <a:pt x="1240296" y="151011"/>
                      </a:cubicBezTo>
                      <a:cubicBezTo>
                        <a:pt x="1172975" y="151011"/>
                        <a:pt x="1135486" y="220444"/>
                        <a:pt x="1135486" y="279317"/>
                      </a:cubicBezTo>
                      <a:cubicBezTo>
                        <a:pt x="1135486" y="310997"/>
                        <a:pt x="1141294" y="337926"/>
                        <a:pt x="1151062" y="360102"/>
                      </a:cubicBezTo>
                      <a:cubicBezTo>
                        <a:pt x="1127830" y="371190"/>
                        <a:pt x="1106181" y="380694"/>
                        <a:pt x="1085853" y="389934"/>
                      </a:cubicBezTo>
                      <a:cubicBezTo>
                        <a:pt x="1084005" y="329213"/>
                        <a:pt x="1077141" y="265588"/>
                        <a:pt x="1072125" y="206980"/>
                      </a:cubicBezTo>
                      <a:cubicBezTo>
                        <a:pt x="1036220" y="197211"/>
                        <a:pt x="1025924" y="214372"/>
                        <a:pt x="1023020" y="246316"/>
                      </a:cubicBezTo>
                      <a:cubicBezTo>
                        <a:pt x="1016684" y="318917"/>
                        <a:pt x="989755" y="364326"/>
                        <a:pt x="965995" y="364326"/>
                      </a:cubicBezTo>
                      <a:cubicBezTo>
                        <a:pt x="948042" y="364326"/>
                        <a:pt x="937218" y="342414"/>
                        <a:pt x="935898" y="319181"/>
                      </a:cubicBezTo>
                      <a:cubicBezTo>
                        <a:pt x="929298" y="202492"/>
                        <a:pt x="1023812" y="170283"/>
                        <a:pt x="1073445" y="186915"/>
                      </a:cubicBezTo>
                      <a:cubicBezTo>
                        <a:pt x="1083741" y="161307"/>
                        <a:pt x="1072389" y="142827"/>
                        <a:pt x="1027772" y="142827"/>
                      </a:cubicBezTo>
                      <a:cubicBezTo>
                        <a:pt x="973651" y="142827"/>
                        <a:pt x="932994" y="175827"/>
                        <a:pt x="903426" y="218068"/>
                      </a:cubicBezTo>
                      <a:cubicBezTo>
                        <a:pt x="883625" y="246316"/>
                        <a:pt x="860657" y="266116"/>
                        <a:pt x="830296" y="290405"/>
                      </a:cubicBezTo>
                      <a:cubicBezTo>
                        <a:pt x="831088" y="283541"/>
                        <a:pt x="831352" y="276413"/>
                        <a:pt x="831352" y="269549"/>
                      </a:cubicBezTo>
                      <a:cubicBezTo>
                        <a:pt x="831352" y="187179"/>
                        <a:pt x="786735" y="151275"/>
                        <a:pt x="744230" y="151275"/>
                      </a:cubicBezTo>
                      <a:cubicBezTo>
                        <a:pt x="709118" y="151275"/>
                        <a:pt x="686941" y="172395"/>
                        <a:pt x="674005" y="204868"/>
                      </a:cubicBezTo>
                      <a:cubicBezTo>
                        <a:pt x="670837" y="172395"/>
                        <a:pt x="664501" y="158403"/>
                        <a:pt x="645493" y="158403"/>
                      </a:cubicBezTo>
                      <a:cubicBezTo>
                        <a:pt x="637308" y="158403"/>
                        <a:pt x="626220" y="160779"/>
                        <a:pt x="614076" y="166587"/>
                      </a:cubicBezTo>
                      <a:cubicBezTo>
                        <a:pt x="619620" y="184803"/>
                        <a:pt x="621732" y="224932"/>
                        <a:pt x="621732" y="251332"/>
                      </a:cubicBezTo>
                      <a:cubicBezTo>
                        <a:pt x="621732" y="350334"/>
                        <a:pt x="593484" y="394422"/>
                        <a:pt x="566027" y="394422"/>
                      </a:cubicBezTo>
                      <a:cubicBezTo>
                        <a:pt x="534874" y="394422"/>
                        <a:pt x="529858" y="277205"/>
                        <a:pt x="527218" y="231532"/>
                      </a:cubicBezTo>
                      <a:cubicBezTo>
                        <a:pt x="523258" y="230212"/>
                        <a:pt x="518770" y="228628"/>
                        <a:pt x="511906" y="228628"/>
                      </a:cubicBezTo>
                      <a:cubicBezTo>
                        <a:pt x="483657" y="228628"/>
                        <a:pt x="479961" y="266380"/>
                        <a:pt x="473097" y="301229"/>
                      </a:cubicBezTo>
                      <a:cubicBezTo>
                        <a:pt x="465441" y="339774"/>
                        <a:pt x="443265" y="388350"/>
                        <a:pt x="410264" y="388350"/>
                      </a:cubicBezTo>
                      <a:cubicBezTo>
                        <a:pt x="390464" y="388350"/>
                        <a:pt x="378055" y="369078"/>
                        <a:pt x="376471" y="334758"/>
                      </a:cubicBezTo>
                      <a:cubicBezTo>
                        <a:pt x="373303" y="264796"/>
                        <a:pt x="431384" y="181899"/>
                        <a:pt x="522466" y="207772"/>
                      </a:cubicBezTo>
                      <a:cubicBezTo>
                        <a:pt x="534346" y="180051"/>
                        <a:pt x="515602" y="158667"/>
                        <a:pt x="477849" y="158667"/>
                      </a:cubicBezTo>
                      <a:cubicBezTo>
                        <a:pt x="411320" y="158667"/>
                        <a:pt x="356407" y="208564"/>
                        <a:pt x="332382" y="267437"/>
                      </a:cubicBezTo>
                      <a:cubicBezTo>
                        <a:pt x="308094" y="321557"/>
                        <a:pt x="265325" y="400759"/>
                        <a:pt x="178731" y="400759"/>
                      </a:cubicBezTo>
                      <a:cubicBezTo>
                        <a:pt x="117482" y="400759"/>
                        <a:pt x="70753" y="347430"/>
                        <a:pt x="70753" y="235228"/>
                      </a:cubicBezTo>
                      <a:cubicBezTo>
                        <a:pt x="70753" y="138603"/>
                        <a:pt x="131739" y="46993"/>
                        <a:pt x="196684" y="46993"/>
                      </a:cubicBezTo>
                      <a:cubicBezTo>
                        <a:pt x="242093" y="46993"/>
                        <a:pt x="252653" y="91610"/>
                        <a:pt x="248693" y="133587"/>
                      </a:cubicBezTo>
                      <a:cubicBezTo>
                        <a:pt x="272189" y="152595"/>
                        <a:pt x="310734" y="134907"/>
                        <a:pt x="310734" y="87650"/>
                      </a:cubicBezTo>
                      <a:cubicBezTo>
                        <a:pt x="310734" y="55177"/>
                        <a:pt x="284334" y="0"/>
                        <a:pt x="199060" y="0"/>
                      </a:cubicBezTo>
                      <a:cubicBezTo>
                        <a:pt x="93194" y="-264"/>
                        <a:pt x="0" y="105074"/>
                        <a:pt x="0" y="243412"/>
                      </a:cubicBezTo>
                      <a:cubicBezTo>
                        <a:pt x="0" y="377262"/>
                        <a:pt x="68113" y="456463"/>
                        <a:pt x="164211" y="456463"/>
                      </a:cubicBezTo>
                      <a:cubicBezTo>
                        <a:pt x="224932" y="456463"/>
                        <a:pt x="282221" y="421879"/>
                        <a:pt x="321822" y="357990"/>
                      </a:cubicBezTo>
                      <a:cubicBezTo>
                        <a:pt x="331854" y="413959"/>
                        <a:pt x="369871" y="437455"/>
                        <a:pt x="398384" y="437455"/>
                      </a:cubicBezTo>
                      <a:cubicBezTo>
                        <a:pt x="444585" y="437455"/>
                        <a:pt x="474945" y="407623"/>
                        <a:pt x="491314" y="366966"/>
                      </a:cubicBezTo>
                      <a:cubicBezTo>
                        <a:pt x="501610" y="407623"/>
                        <a:pt x="523258" y="437719"/>
                        <a:pt x="559427" y="437719"/>
                      </a:cubicBezTo>
                      <a:cubicBezTo>
                        <a:pt x="584771" y="437719"/>
                        <a:pt x="604572" y="424783"/>
                        <a:pt x="619620" y="404191"/>
                      </a:cubicBezTo>
                      <a:cubicBezTo>
                        <a:pt x="613812" y="545433"/>
                        <a:pt x="606156" y="635458"/>
                        <a:pt x="689581" y="617506"/>
                      </a:cubicBezTo>
                      <a:cubicBezTo>
                        <a:pt x="676645" y="577377"/>
                        <a:pt x="672685" y="504248"/>
                        <a:pt x="672685" y="438775"/>
                      </a:cubicBezTo>
                      <a:cubicBezTo>
                        <a:pt x="672685" y="259252"/>
                        <a:pt x="702254" y="200115"/>
                        <a:pt x="739478" y="200115"/>
                      </a:cubicBezTo>
                      <a:cubicBezTo>
                        <a:pt x="766407" y="200115"/>
                        <a:pt x="775119" y="234436"/>
                        <a:pt x="775119" y="270869"/>
                      </a:cubicBezTo>
                      <a:cubicBezTo>
                        <a:pt x="775119" y="290405"/>
                        <a:pt x="773271" y="312845"/>
                        <a:pt x="768255" y="333173"/>
                      </a:cubicBezTo>
                      <a:cubicBezTo>
                        <a:pt x="722582" y="361950"/>
                        <a:pt x="686149" y="384654"/>
                        <a:pt x="686149" y="413431"/>
                      </a:cubicBezTo>
                      <a:cubicBezTo>
                        <a:pt x="686149" y="436135"/>
                        <a:pt x="703046" y="438247"/>
                        <a:pt x="717830" y="438247"/>
                      </a:cubicBezTo>
                      <a:cubicBezTo>
                        <a:pt x="752943" y="438247"/>
                        <a:pt x="794919" y="403927"/>
                        <a:pt x="818416" y="338982"/>
                      </a:cubicBezTo>
                      <a:cubicBezTo>
                        <a:pt x="838744" y="326573"/>
                        <a:pt x="859073" y="312581"/>
                        <a:pt x="878873" y="293309"/>
                      </a:cubicBezTo>
                      <a:cubicBezTo>
                        <a:pt x="878081" y="299909"/>
                        <a:pt x="877817" y="306509"/>
                        <a:pt x="877817" y="313373"/>
                      </a:cubicBezTo>
                      <a:cubicBezTo>
                        <a:pt x="877817" y="377790"/>
                        <a:pt x="906066" y="416599"/>
                        <a:pt x="950946" y="416599"/>
                      </a:cubicBezTo>
                      <a:cubicBezTo>
                        <a:pt x="986059" y="416599"/>
                        <a:pt x="1012724" y="391518"/>
                        <a:pt x="1031204" y="354294"/>
                      </a:cubicBezTo>
                      <a:cubicBezTo>
                        <a:pt x="1032260" y="375942"/>
                        <a:pt x="1033052" y="395742"/>
                        <a:pt x="1033316" y="413959"/>
                      </a:cubicBezTo>
                      <a:cubicBezTo>
                        <a:pt x="961771" y="446959"/>
                        <a:pt x="882833" y="480488"/>
                        <a:pt x="882833" y="573945"/>
                      </a:cubicBezTo>
                      <a:cubicBezTo>
                        <a:pt x="882833" y="622258"/>
                        <a:pt x="917682" y="658426"/>
                        <a:pt x="963091" y="658426"/>
                      </a:cubicBezTo>
                      <a:cubicBezTo>
                        <a:pt x="1062621" y="658426"/>
                        <a:pt x="1085325" y="553353"/>
                        <a:pt x="1086381" y="431119"/>
                      </a:cubicBezTo>
                      <a:cubicBezTo>
                        <a:pt x="1118854" y="417127"/>
                        <a:pt x="1142878" y="406303"/>
                        <a:pt x="1170863" y="392310"/>
                      </a:cubicBezTo>
                      <a:cubicBezTo>
                        <a:pt x="1194623" y="422143"/>
                        <a:pt x="1227096" y="437191"/>
                        <a:pt x="1256664" y="437191"/>
                      </a:cubicBezTo>
                      <a:cubicBezTo>
                        <a:pt x="1312897" y="437191"/>
                        <a:pt x="1355138" y="407359"/>
                        <a:pt x="1388931" y="346902"/>
                      </a:cubicBezTo>
                      <a:cubicBezTo>
                        <a:pt x="1395003" y="392838"/>
                        <a:pt x="1406883" y="437191"/>
                        <a:pt x="1431172" y="437191"/>
                      </a:cubicBezTo>
                      <a:cubicBezTo>
                        <a:pt x="1475789" y="437191"/>
                        <a:pt x="1484765" y="204340"/>
                        <a:pt x="1517766" y="204340"/>
                      </a:cubicBezTo>
                      <a:cubicBezTo>
                        <a:pt x="1543110" y="204340"/>
                        <a:pt x="1522253" y="456463"/>
                        <a:pt x="1589311" y="456463"/>
                      </a:cubicBezTo>
                      <a:cubicBezTo>
                        <a:pt x="1646600" y="456463"/>
                        <a:pt x="1657424" y="234700"/>
                        <a:pt x="1685409" y="234700"/>
                      </a:cubicBezTo>
                      <a:cubicBezTo>
                        <a:pt x="1705209" y="234700"/>
                        <a:pt x="1706793" y="437455"/>
                        <a:pt x="1769098" y="437455"/>
                      </a:cubicBezTo>
                      <a:cubicBezTo>
                        <a:pt x="1799723" y="437455"/>
                        <a:pt x="1833252" y="400494"/>
                        <a:pt x="1849884" y="323141"/>
                      </a:cubicBezTo>
                      <a:cubicBezTo>
                        <a:pt x="1857804" y="374622"/>
                        <a:pt x="1883677" y="437455"/>
                        <a:pt x="1934366" y="437455"/>
                      </a:cubicBezTo>
                      <a:cubicBezTo>
                        <a:pt x="1963934" y="437455"/>
                        <a:pt x="1989543" y="407623"/>
                        <a:pt x="2009079" y="367758"/>
                      </a:cubicBezTo>
                      <a:cubicBezTo>
                        <a:pt x="2014623" y="408679"/>
                        <a:pt x="2026239" y="437455"/>
                        <a:pt x="2048416" y="437455"/>
                      </a:cubicBezTo>
                      <a:cubicBezTo>
                        <a:pt x="2106761" y="437455"/>
                        <a:pt x="2104913" y="205132"/>
                        <a:pt x="2151114" y="205132"/>
                      </a:cubicBezTo>
                      <a:cubicBezTo>
                        <a:pt x="2187282" y="205132"/>
                        <a:pt x="2175930" y="437455"/>
                        <a:pt x="2261732" y="437455"/>
                      </a:cubicBezTo>
                      <a:cubicBezTo>
                        <a:pt x="2302653" y="437455"/>
                        <a:pt x="2321925" y="402607"/>
                        <a:pt x="2333541" y="359046"/>
                      </a:cubicBezTo>
                      <a:cubicBezTo>
                        <a:pt x="2349382" y="423199"/>
                        <a:pt x="2374726" y="437455"/>
                        <a:pt x="2395847" y="437455"/>
                      </a:cubicBezTo>
                      <a:cubicBezTo>
                        <a:pt x="2409047" y="437455"/>
                        <a:pt x="2419079" y="432703"/>
                        <a:pt x="2432279" y="417127"/>
                      </a:cubicBezTo>
                      <a:cubicBezTo>
                        <a:pt x="2366014" y="388614"/>
                        <a:pt x="2371558" y="283805"/>
                        <a:pt x="2371558" y="216220"/>
                      </a:cubicBezTo>
                      <a:close/>
                      <a:moveTo>
                        <a:pt x="967051" y="615394"/>
                      </a:moveTo>
                      <a:cubicBezTo>
                        <a:pt x="946458" y="615394"/>
                        <a:pt x="935634" y="595857"/>
                        <a:pt x="935634" y="573681"/>
                      </a:cubicBezTo>
                      <a:cubicBezTo>
                        <a:pt x="935634" y="514016"/>
                        <a:pt x="979459" y="482336"/>
                        <a:pt x="1033316" y="455143"/>
                      </a:cubicBezTo>
                      <a:cubicBezTo>
                        <a:pt x="1030676" y="585561"/>
                        <a:pt x="1000579" y="615394"/>
                        <a:pt x="967051" y="615394"/>
                      </a:cubicBezTo>
                      <a:close/>
                      <a:moveTo>
                        <a:pt x="1235016" y="192987"/>
                      </a:moveTo>
                      <a:cubicBezTo>
                        <a:pt x="1255080" y="192987"/>
                        <a:pt x="1266433" y="211468"/>
                        <a:pt x="1264585" y="237868"/>
                      </a:cubicBezTo>
                      <a:cubicBezTo>
                        <a:pt x="1262209" y="269021"/>
                        <a:pt x="1239504" y="304661"/>
                        <a:pt x="1200167" y="332645"/>
                      </a:cubicBezTo>
                      <a:cubicBezTo>
                        <a:pt x="1179575" y="274037"/>
                        <a:pt x="1194887" y="192987"/>
                        <a:pt x="1235016" y="192987"/>
                      </a:cubicBezTo>
                      <a:close/>
                    </a:path>
                  </a:pathLst>
                </a:custGeom>
                <a:solidFill>
                  <a:srgbClr val="0075B3"/>
                </a:solidFill>
                <a:ln w="2637"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D1A1C2B8-7170-4F69-B879-9C2CA70FC9BE}"/>
                    </a:ext>
                  </a:extLst>
                </p:cNvPr>
                <p:cNvSpPr/>
                <p:nvPr/>
              </p:nvSpPr>
              <p:spPr>
                <a:xfrm>
                  <a:off x="2256754" y="5990935"/>
                  <a:ext cx="67057" cy="71059"/>
                </a:xfrm>
                <a:custGeom>
                  <a:avLst/>
                  <a:gdLst>
                    <a:gd name="connsiteX0" fmla="*/ 34585 w 67057"/>
                    <a:gd name="connsiteY0" fmla="*/ 71030 h 71059"/>
                    <a:gd name="connsiteX1" fmla="*/ 67057 w 67057"/>
                    <a:gd name="connsiteY1" fmla="*/ 34334 h 71059"/>
                    <a:gd name="connsiteX2" fmla="*/ 34849 w 67057"/>
                    <a:gd name="connsiteY2" fmla="*/ 13 h 71059"/>
                    <a:gd name="connsiteX3" fmla="*/ 0 w 67057"/>
                    <a:gd name="connsiteY3" fmla="*/ 36710 h 71059"/>
                    <a:gd name="connsiteX4" fmla="*/ 34585 w 67057"/>
                    <a:gd name="connsiteY4" fmla="*/ 71030 h 710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57" h="71059">
                      <a:moveTo>
                        <a:pt x="34585" y="71030"/>
                      </a:moveTo>
                      <a:cubicBezTo>
                        <a:pt x="53593" y="70502"/>
                        <a:pt x="67057" y="53870"/>
                        <a:pt x="67057" y="34334"/>
                      </a:cubicBezTo>
                      <a:cubicBezTo>
                        <a:pt x="67057" y="14797"/>
                        <a:pt x="53857" y="-515"/>
                        <a:pt x="34849" y="13"/>
                      </a:cubicBezTo>
                      <a:cubicBezTo>
                        <a:pt x="15840" y="541"/>
                        <a:pt x="0" y="17174"/>
                        <a:pt x="0" y="36710"/>
                      </a:cubicBezTo>
                      <a:cubicBezTo>
                        <a:pt x="0" y="56510"/>
                        <a:pt x="15576" y="71822"/>
                        <a:pt x="34585" y="71030"/>
                      </a:cubicBezTo>
                      <a:close/>
                    </a:path>
                  </a:pathLst>
                </a:custGeom>
                <a:solidFill>
                  <a:srgbClr val="0075B3"/>
                </a:solidFill>
                <a:ln w="2637"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F3BA33EC-44F1-4995-8CDA-C6B9183059DA}"/>
                    </a:ext>
                  </a:extLst>
                </p:cNvPr>
                <p:cNvSpPr/>
                <p:nvPr/>
              </p:nvSpPr>
              <p:spPr>
                <a:xfrm>
                  <a:off x="2735395" y="6004645"/>
                  <a:ext cx="63097" cy="67365"/>
                </a:xfrm>
                <a:custGeom>
                  <a:avLst/>
                  <a:gdLst>
                    <a:gd name="connsiteX0" fmla="*/ 31417 w 63097"/>
                    <a:gd name="connsiteY0" fmla="*/ 67352 h 67365"/>
                    <a:gd name="connsiteX1" fmla="*/ 63097 w 63097"/>
                    <a:gd name="connsiteY1" fmla="*/ 32503 h 67365"/>
                    <a:gd name="connsiteX2" fmla="*/ 31681 w 63097"/>
                    <a:gd name="connsiteY2" fmla="*/ 31 h 67365"/>
                    <a:gd name="connsiteX3" fmla="*/ 0 w 63097"/>
                    <a:gd name="connsiteY3" fmla="*/ 34879 h 67365"/>
                    <a:gd name="connsiteX4" fmla="*/ 31417 w 63097"/>
                    <a:gd name="connsiteY4" fmla="*/ 67352 h 673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097" h="67365">
                      <a:moveTo>
                        <a:pt x="31417" y="67352"/>
                      </a:moveTo>
                      <a:cubicBezTo>
                        <a:pt x="48841" y="66824"/>
                        <a:pt x="63097" y="50984"/>
                        <a:pt x="63097" y="32503"/>
                      </a:cubicBezTo>
                      <a:cubicBezTo>
                        <a:pt x="63097" y="13759"/>
                        <a:pt x="49105" y="-761"/>
                        <a:pt x="31681" y="31"/>
                      </a:cubicBezTo>
                      <a:cubicBezTo>
                        <a:pt x="14256" y="559"/>
                        <a:pt x="0" y="16399"/>
                        <a:pt x="0" y="34879"/>
                      </a:cubicBezTo>
                      <a:cubicBezTo>
                        <a:pt x="0" y="53360"/>
                        <a:pt x="13992" y="67880"/>
                        <a:pt x="31417" y="67352"/>
                      </a:cubicBezTo>
                      <a:close/>
                    </a:path>
                  </a:pathLst>
                </a:custGeom>
                <a:solidFill>
                  <a:srgbClr val="0075B3"/>
                </a:solidFill>
                <a:ln w="2637"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7E4F5606-E15D-456B-854A-79DBE7F1AE9B}"/>
                    </a:ext>
                  </a:extLst>
                </p:cNvPr>
                <p:cNvSpPr/>
                <p:nvPr/>
              </p:nvSpPr>
              <p:spPr>
                <a:xfrm>
                  <a:off x="2888254" y="5948708"/>
                  <a:ext cx="525106" cy="442432"/>
                </a:xfrm>
                <a:custGeom>
                  <a:avLst/>
                  <a:gdLst>
                    <a:gd name="connsiteX0" fmla="*/ 524842 w 525106"/>
                    <a:gd name="connsiteY0" fmla="*/ 277732 h 442432"/>
                    <a:gd name="connsiteX1" fmla="*/ 434288 w 525106"/>
                    <a:gd name="connsiteY1" fmla="*/ 92401 h 442432"/>
                    <a:gd name="connsiteX2" fmla="*/ 293310 w 525106"/>
                    <a:gd name="connsiteY2" fmla="*/ 5016 h 442432"/>
                    <a:gd name="connsiteX3" fmla="*/ 280902 w 525106"/>
                    <a:gd name="connsiteY3" fmla="*/ 0 h 442432"/>
                    <a:gd name="connsiteX4" fmla="*/ 280902 w 525106"/>
                    <a:gd name="connsiteY4" fmla="*/ 0 h 442432"/>
                    <a:gd name="connsiteX5" fmla="*/ 280902 w 525106"/>
                    <a:gd name="connsiteY5" fmla="*/ 0 h 442432"/>
                    <a:gd name="connsiteX6" fmla="*/ 0 w 525106"/>
                    <a:gd name="connsiteY6" fmla="*/ 289612 h 442432"/>
                    <a:gd name="connsiteX7" fmla="*/ 96362 w 525106"/>
                    <a:gd name="connsiteY7" fmla="*/ 432438 h 442432"/>
                    <a:gd name="connsiteX8" fmla="*/ 196156 w 525106"/>
                    <a:gd name="connsiteY8" fmla="*/ 434551 h 442432"/>
                    <a:gd name="connsiteX9" fmla="*/ 270341 w 525106"/>
                    <a:gd name="connsiteY9" fmla="*/ 384126 h 442432"/>
                    <a:gd name="connsiteX10" fmla="*/ 439041 w 525106"/>
                    <a:gd name="connsiteY10" fmla="*/ 203547 h 442432"/>
                    <a:gd name="connsiteX11" fmla="*/ 525106 w 525106"/>
                    <a:gd name="connsiteY11" fmla="*/ 282484 h 442432"/>
                    <a:gd name="connsiteX12" fmla="*/ 524842 w 525106"/>
                    <a:gd name="connsiteY12" fmla="*/ 277732 h 442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5106" h="442432">
                      <a:moveTo>
                        <a:pt x="524842" y="277732"/>
                      </a:moveTo>
                      <a:cubicBezTo>
                        <a:pt x="523522" y="204075"/>
                        <a:pt x="488409" y="141770"/>
                        <a:pt x="434288" y="92401"/>
                      </a:cubicBezTo>
                      <a:cubicBezTo>
                        <a:pt x="393368" y="54913"/>
                        <a:pt x="344527" y="26400"/>
                        <a:pt x="293310" y="5016"/>
                      </a:cubicBezTo>
                      <a:cubicBezTo>
                        <a:pt x="289086" y="3168"/>
                        <a:pt x="285126" y="1584"/>
                        <a:pt x="280902" y="0"/>
                      </a:cubicBezTo>
                      <a:lnTo>
                        <a:pt x="280902" y="0"/>
                      </a:lnTo>
                      <a:cubicBezTo>
                        <a:pt x="280902" y="0"/>
                        <a:pt x="280902" y="0"/>
                        <a:pt x="280902" y="0"/>
                      </a:cubicBezTo>
                      <a:cubicBezTo>
                        <a:pt x="218068" y="75505"/>
                        <a:pt x="0" y="131738"/>
                        <a:pt x="0" y="289612"/>
                      </a:cubicBezTo>
                      <a:cubicBezTo>
                        <a:pt x="0" y="351389"/>
                        <a:pt x="39073" y="409206"/>
                        <a:pt x="96362" y="432438"/>
                      </a:cubicBezTo>
                      <a:cubicBezTo>
                        <a:pt x="129627" y="445111"/>
                        <a:pt x="162891" y="445639"/>
                        <a:pt x="196156" y="434551"/>
                      </a:cubicBezTo>
                      <a:cubicBezTo>
                        <a:pt x="225724" y="424782"/>
                        <a:pt x="250013" y="406566"/>
                        <a:pt x="270341" y="384126"/>
                      </a:cubicBezTo>
                      <a:cubicBezTo>
                        <a:pt x="334230" y="313373"/>
                        <a:pt x="360367" y="203547"/>
                        <a:pt x="439041" y="203547"/>
                      </a:cubicBezTo>
                      <a:cubicBezTo>
                        <a:pt x="510850" y="203547"/>
                        <a:pt x="520618" y="254764"/>
                        <a:pt x="525106" y="282484"/>
                      </a:cubicBezTo>
                      <a:cubicBezTo>
                        <a:pt x="525106" y="282484"/>
                        <a:pt x="524842" y="280636"/>
                        <a:pt x="524842" y="277732"/>
                      </a:cubicBezTo>
                      <a:close/>
                    </a:path>
                  </a:pathLst>
                </a:custGeom>
                <a:solidFill>
                  <a:srgbClr val="0075B3"/>
                </a:solidFill>
                <a:ln w="2637" cap="flat">
                  <a:noFill/>
                  <a:prstDash val="solid"/>
                  <a:miter/>
                </a:ln>
              </p:spPr>
              <p:txBody>
                <a:bodyPr rtlCol="0" anchor="ctr"/>
                <a:lstStyle/>
                <a:p>
                  <a:endParaRPr lang="en-US"/>
                </a:p>
              </p:txBody>
            </p:sp>
          </p:grpSp>
        </p:grpSp>
        <p:cxnSp>
          <p:nvCxnSpPr>
            <p:cNvPr id="27" name="Straight Connector 26">
              <a:extLst>
                <a:ext uri="{FF2B5EF4-FFF2-40B4-BE49-F238E27FC236}">
                  <a16:creationId xmlns:a16="http://schemas.microsoft.com/office/drawing/2014/main" id="{C11743F4-6AC8-4542-A9D3-9896B41D2C0E}"/>
                </a:ext>
              </a:extLst>
            </p:cNvPr>
            <p:cNvCxnSpPr>
              <a:cxnSpLocks/>
            </p:cNvCxnSpPr>
            <p:nvPr userDrawn="1"/>
          </p:nvCxnSpPr>
          <p:spPr>
            <a:xfrm>
              <a:off x="2256527" y="5301006"/>
              <a:ext cx="0" cy="267533"/>
            </a:xfrm>
            <a:prstGeom prst="line">
              <a:avLst/>
            </a:prstGeom>
          </p:spPr>
          <p:style>
            <a:lnRef idx="1">
              <a:schemeClr val="accent1"/>
            </a:lnRef>
            <a:fillRef idx="0">
              <a:schemeClr val="accent1"/>
            </a:fillRef>
            <a:effectRef idx="0">
              <a:schemeClr val="accent1"/>
            </a:effectRef>
            <a:fontRef idx="minor">
              <a:schemeClr val="tx1"/>
            </a:fontRef>
          </p:style>
        </p:cxnSp>
        <p:pic>
          <p:nvPicPr>
            <p:cNvPr id="28" name="Picture 27" descr="Icon&#10;&#10;Description automatically generated">
              <a:extLst>
                <a:ext uri="{FF2B5EF4-FFF2-40B4-BE49-F238E27FC236}">
                  <a16:creationId xmlns:a16="http://schemas.microsoft.com/office/drawing/2014/main" id="{FC1E2555-C277-43C8-A0CD-A709C76A0B0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360851" y="5320396"/>
              <a:ext cx="685750" cy="206583"/>
            </a:xfrm>
            <a:prstGeom prst="rect">
              <a:avLst/>
            </a:prstGeom>
          </p:spPr>
        </p:pic>
      </p:grpSp>
    </p:spTree>
    <p:extLst>
      <p:ext uri="{BB962C8B-B14F-4D97-AF65-F5344CB8AC3E}">
        <p14:creationId xmlns:p14="http://schemas.microsoft.com/office/powerpoint/2010/main" val="3697584204"/>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5_Only Title">
    <p:bg>
      <p:bgPr>
        <a:solidFill>
          <a:schemeClr val="bg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AD79290-CBF5-4AA5-AE22-5C2A56F01958}"/>
              </a:ext>
            </a:extLst>
          </p:cNvPr>
          <p:cNvSpPr/>
          <p:nvPr userDrawn="1"/>
        </p:nvSpPr>
        <p:spPr>
          <a:xfrm>
            <a:off x="9728200" y="0"/>
            <a:ext cx="2463800" cy="7167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6" name="Rectangle 5">
            <a:extLst>
              <a:ext uri="{FF2B5EF4-FFF2-40B4-BE49-F238E27FC236}">
                <a16:creationId xmlns:a16="http://schemas.microsoft.com/office/drawing/2014/main" id="{A002FA9C-3E02-4A92-9786-E42CA00AB34E}"/>
              </a:ext>
            </a:extLst>
          </p:cNvPr>
          <p:cNvSpPr/>
          <p:nvPr userDrawn="1"/>
        </p:nvSpPr>
        <p:spPr>
          <a:xfrm>
            <a:off x="0" y="6469812"/>
            <a:ext cx="3441700" cy="3881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graphicFrame>
        <p:nvGraphicFramePr>
          <p:cNvPr id="5" name="Object 4" hidden="1"/>
          <p:cNvGraphicFramePr>
            <a:graphicFrameLocks noChangeAspect="1"/>
          </p:cNvGraphicFramePr>
          <p:nvPr>
            <p:custDataLst>
              <p:tags r:id="rId1"/>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5" name="Object 4"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Title 2">
            <a:extLst>
              <a:ext uri="{FF2B5EF4-FFF2-40B4-BE49-F238E27FC236}">
                <a16:creationId xmlns:a16="http://schemas.microsoft.com/office/drawing/2014/main" id="{57F0C9DF-D1FA-45A1-91F6-147FDC3E7341}"/>
              </a:ext>
            </a:extLst>
          </p:cNvPr>
          <p:cNvSpPr>
            <a:spLocks noGrp="1"/>
          </p:cNvSpPr>
          <p:nvPr>
            <p:ph type="title"/>
          </p:nvPr>
        </p:nvSpPr>
        <p:spPr>
          <a:xfrm>
            <a:off x="404813" y="388188"/>
            <a:ext cx="11379200" cy="716711"/>
          </a:xfrm>
        </p:spPr>
        <p:txBody>
          <a:bodyPr/>
          <a:lstStyle>
            <a:lvl1pPr>
              <a:defRPr/>
            </a:lvl1pPr>
          </a:lstStyle>
          <a:p>
            <a:r>
              <a:rPr lang="en-US"/>
              <a:t>Click to edit Master title style</a:t>
            </a:r>
            <a:endParaRPr lang="de-DE"/>
          </a:p>
        </p:txBody>
      </p:sp>
      <p:grpSp>
        <p:nvGrpSpPr>
          <p:cNvPr id="7" name="Group 6">
            <a:extLst>
              <a:ext uri="{FF2B5EF4-FFF2-40B4-BE49-F238E27FC236}">
                <a16:creationId xmlns:a16="http://schemas.microsoft.com/office/drawing/2014/main" id="{B0D81869-69E9-4E48-A5FC-8F8022EA1EF4}"/>
              </a:ext>
            </a:extLst>
          </p:cNvPr>
          <p:cNvGrpSpPr/>
          <p:nvPr userDrawn="1"/>
        </p:nvGrpSpPr>
        <p:grpSpPr>
          <a:xfrm>
            <a:off x="404813" y="6462713"/>
            <a:ext cx="1454502" cy="324134"/>
            <a:chOff x="10518890" y="304341"/>
            <a:chExt cx="1454502" cy="324134"/>
          </a:xfrm>
        </p:grpSpPr>
        <p:sp>
          <p:nvSpPr>
            <p:cNvPr id="8" name="Freeform: Shape 7">
              <a:extLst>
                <a:ext uri="{FF2B5EF4-FFF2-40B4-BE49-F238E27FC236}">
                  <a16:creationId xmlns:a16="http://schemas.microsoft.com/office/drawing/2014/main" id="{F899E0B1-66D9-4001-9304-69D8D1C6263A}"/>
                </a:ext>
              </a:extLst>
            </p:cNvPr>
            <p:cNvSpPr/>
            <p:nvPr/>
          </p:nvSpPr>
          <p:spPr>
            <a:xfrm>
              <a:off x="11805422" y="401676"/>
              <a:ext cx="167970" cy="136916"/>
            </a:xfrm>
            <a:custGeom>
              <a:avLst/>
              <a:gdLst>
                <a:gd name="connsiteX0" fmla="*/ 228628 w 345582"/>
                <a:gd name="connsiteY0" fmla="*/ 195891 h 281692"/>
                <a:gd name="connsiteX1" fmla="*/ 345583 w 345582"/>
                <a:gd name="connsiteY1" fmla="*/ 78937 h 281692"/>
                <a:gd name="connsiteX2" fmla="*/ 259517 w 345582"/>
                <a:gd name="connsiteY2" fmla="*/ 0 h 281692"/>
                <a:gd name="connsiteX3" fmla="*/ 90818 w 345582"/>
                <a:gd name="connsiteY3" fmla="*/ 180579 h 281692"/>
                <a:gd name="connsiteX4" fmla="*/ 0 w 345582"/>
                <a:gd name="connsiteY4" fmla="*/ 262948 h 281692"/>
                <a:gd name="connsiteX5" fmla="*/ 68641 w 345582"/>
                <a:gd name="connsiteY5" fmla="*/ 281692 h 281692"/>
                <a:gd name="connsiteX6" fmla="*/ 229684 w 345582"/>
                <a:gd name="connsiteY6" fmla="*/ 229155 h 281692"/>
                <a:gd name="connsiteX7" fmla="*/ 148107 w 345582"/>
                <a:gd name="connsiteY7" fmla="*/ 156290 h 281692"/>
                <a:gd name="connsiteX8" fmla="*/ 228628 w 345582"/>
                <a:gd name="connsiteY8" fmla="*/ 195891 h 281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5582" h="281692">
                  <a:moveTo>
                    <a:pt x="228628" y="195891"/>
                  </a:moveTo>
                  <a:cubicBezTo>
                    <a:pt x="294102" y="195891"/>
                    <a:pt x="344791" y="142562"/>
                    <a:pt x="345583" y="78937"/>
                  </a:cubicBezTo>
                  <a:cubicBezTo>
                    <a:pt x="341095" y="51217"/>
                    <a:pt x="331326" y="0"/>
                    <a:pt x="259517" y="0"/>
                  </a:cubicBezTo>
                  <a:cubicBezTo>
                    <a:pt x="181107" y="0"/>
                    <a:pt x="154971" y="109826"/>
                    <a:pt x="90818" y="180579"/>
                  </a:cubicBezTo>
                  <a:cubicBezTo>
                    <a:pt x="85538" y="220971"/>
                    <a:pt x="47521" y="256876"/>
                    <a:pt x="0" y="262948"/>
                  </a:cubicBezTo>
                  <a:cubicBezTo>
                    <a:pt x="11616" y="275092"/>
                    <a:pt x="37489" y="281692"/>
                    <a:pt x="68641" y="281692"/>
                  </a:cubicBezTo>
                  <a:cubicBezTo>
                    <a:pt x="125138" y="281692"/>
                    <a:pt x="193780" y="264532"/>
                    <a:pt x="229684" y="229155"/>
                  </a:cubicBezTo>
                  <a:cubicBezTo>
                    <a:pt x="181900" y="229683"/>
                    <a:pt x="151011" y="199059"/>
                    <a:pt x="148107" y="156290"/>
                  </a:cubicBezTo>
                  <a:cubicBezTo>
                    <a:pt x="171339" y="184803"/>
                    <a:pt x="197740" y="195891"/>
                    <a:pt x="228628" y="195891"/>
                  </a:cubicBezTo>
                  <a:close/>
                </a:path>
              </a:pathLst>
            </a:custGeom>
            <a:solidFill>
              <a:srgbClr val="00B0E3"/>
            </a:solidFill>
            <a:ln w="2637" cap="flat">
              <a:noFill/>
              <a:prstDash val="solid"/>
              <a:miter/>
            </a:ln>
          </p:spPr>
          <p:txBody>
            <a:bodyPr rtlCol="0" anchor="ctr"/>
            <a:lstStyle/>
            <a:p>
              <a:endParaRPr lang="en-US"/>
            </a:p>
          </p:txBody>
        </p:sp>
        <p:grpSp>
          <p:nvGrpSpPr>
            <p:cNvPr id="9" name="Graphic 9">
              <a:extLst>
                <a:ext uri="{FF2B5EF4-FFF2-40B4-BE49-F238E27FC236}">
                  <a16:creationId xmlns:a16="http://schemas.microsoft.com/office/drawing/2014/main" id="{1BFA6694-7730-4147-BD32-B505F6C18B60}"/>
                </a:ext>
              </a:extLst>
            </p:cNvPr>
            <p:cNvGrpSpPr/>
            <p:nvPr/>
          </p:nvGrpSpPr>
          <p:grpSpPr>
            <a:xfrm>
              <a:off x="10518890" y="304341"/>
              <a:ext cx="1454502" cy="324134"/>
              <a:chOff x="420863" y="5948708"/>
              <a:chExt cx="2992497" cy="666874"/>
            </a:xfrm>
            <a:solidFill>
              <a:srgbClr val="0075B3"/>
            </a:solidFill>
          </p:grpSpPr>
          <p:sp>
            <p:nvSpPr>
              <p:cNvPr id="10" name="Freeform: Shape 9">
                <a:extLst>
                  <a:ext uri="{FF2B5EF4-FFF2-40B4-BE49-F238E27FC236}">
                    <a16:creationId xmlns:a16="http://schemas.microsoft.com/office/drawing/2014/main" id="{9CBB1BBD-11BD-48F1-B0F3-1EEA507BF41A}"/>
                  </a:ext>
                </a:extLst>
              </p:cNvPr>
              <p:cNvSpPr/>
              <p:nvPr/>
            </p:nvSpPr>
            <p:spPr>
              <a:xfrm>
                <a:off x="420863" y="5957155"/>
                <a:ext cx="2432279" cy="658426"/>
              </a:xfrm>
              <a:custGeom>
                <a:avLst/>
                <a:gdLst>
                  <a:gd name="connsiteX0" fmla="*/ 2371558 w 2432279"/>
                  <a:gd name="connsiteY0" fmla="*/ 216220 h 658426"/>
                  <a:gd name="connsiteX1" fmla="*/ 2346742 w 2432279"/>
                  <a:gd name="connsiteY1" fmla="*/ 158139 h 658426"/>
                  <a:gd name="connsiteX2" fmla="*/ 2322189 w 2432279"/>
                  <a:gd name="connsiteY2" fmla="*/ 163155 h 658426"/>
                  <a:gd name="connsiteX3" fmla="*/ 2271236 w 2432279"/>
                  <a:gd name="connsiteY3" fmla="*/ 384918 h 658426"/>
                  <a:gd name="connsiteX4" fmla="*/ 2159562 w 2432279"/>
                  <a:gd name="connsiteY4" fmla="*/ 132266 h 658426"/>
                  <a:gd name="connsiteX5" fmla="*/ 2055016 w 2432279"/>
                  <a:gd name="connsiteY5" fmla="*/ 333966 h 658426"/>
                  <a:gd name="connsiteX6" fmla="*/ 2047888 w 2432279"/>
                  <a:gd name="connsiteY6" fmla="*/ 240772 h 658426"/>
                  <a:gd name="connsiteX7" fmla="*/ 2053168 w 2432279"/>
                  <a:gd name="connsiteY7" fmla="*/ 190875 h 658426"/>
                  <a:gd name="connsiteX8" fmla="*/ 2003007 w 2432279"/>
                  <a:gd name="connsiteY8" fmla="*/ 155763 h 658426"/>
                  <a:gd name="connsiteX9" fmla="*/ 1943078 w 2432279"/>
                  <a:gd name="connsiteY9" fmla="*/ 387030 h 658426"/>
                  <a:gd name="connsiteX10" fmla="*/ 1894765 w 2432279"/>
                  <a:gd name="connsiteY10" fmla="*/ 220180 h 658426"/>
                  <a:gd name="connsiteX11" fmla="*/ 1845132 w 2432279"/>
                  <a:gd name="connsiteY11" fmla="*/ 154707 h 658426"/>
                  <a:gd name="connsiteX12" fmla="*/ 1783619 w 2432279"/>
                  <a:gd name="connsiteY12" fmla="*/ 375414 h 658426"/>
                  <a:gd name="connsiteX13" fmla="*/ 1691745 w 2432279"/>
                  <a:gd name="connsiteY13" fmla="*/ 158139 h 658426"/>
                  <a:gd name="connsiteX14" fmla="*/ 1600399 w 2432279"/>
                  <a:gd name="connsiteY14" fmla="*/ 364062 h 658426"/>
                  <a:gd name="connsiteX15" fmla="*/ 1520406 w 2432279"/>
                  <a:gd name="connsiteY15" fmla="*/ 132266 h 658426"/>
                  <a:gd name="connsiteX16" fmla="*/ 1438828 w 2432279"/>
                  <a:gd name="connsiteY16" fmla="*/ 296213 h 658426"/>
                  <a:gd name="connsiteX17" fmla="*/ 1431172 w 2432279"/>
                  <a:gd name="connsiteY17" fmla="*/ 294629 h 658426"/>
                  <a:gd name="connsiteX18" fmla="*/ 1430644 w 2432279"/>
                  <a:gd name="connsiteY18" fmla="*/ 246052 h 658426"/>
                  <a:gd name="connsiteX19" fmla="*/ 1385499 w 2432279"/>
                  <a:gd name="connsiteY19" fmla="*/ 149955 h 658426"/>
                  <a:gd name="connsiteX20" fmla="*/ 1268281 w 2432279"/>
                  <a:gd name="connsiteY20" fmla="*/ 389142 h 658426"/>
                  <a:gd name="connsiteX21" fmla="*/ 1219704 w 2432279"/>
                  <a:gd name="connsiteY21" fmla="*/ 366702 h 658426"/>
                  <a:gd name="connsiteX22" fmla="*/ 1317650 w 2432279"/>
                  <a:gd name="connsiteY22" fmla="*/ 230740 h 658426"/>
                  <a:gd name="connsiteX23" fmla="*/ 1240296 w 2432279"/>
                  <a:gd name="connsiteY23" fmla="*/ 151011 h 658426"/>
                  <a:gd name="connsiteX24" fmla="*/ 1135486 w 2432279"/>
                  <a:gd name="connsiteY24" fmla="*/ 279317 h 658426"/>
                  <a:gd name="connsiteX25" fmla="*/ 1151062 w 2432279"/>
                  <a:gd name="connsiteY25" fmla="*/ 360102 h 658426"/>
                  <a:gd name="connsiteX26" fmla="*/ 1085853 w 2432279"/>
                  <a:gd name="connsiteY26" fmla="*/ 389934 h 658426"/>
                  <a:gd name="connsiteX27" fmla="*/ 1072125 w 2432279"/>
                  <a:gd name="connsiteY27" fmla="*/ 206980 h 658426"/>
                  <a:gd name="connsiteX28" fmla="*/ 1023020 w 2432279"/>
                  <a:gd name="connsiteY28" fmla="*/ 246316 h 658426"/>
                  <a:gd name="connsiteX29" fmla="*/ 965995 w 2432279"/>
                  <a:gd name="connsiteY29" fmla="*/ 364326 h 658426"/>
                  <a:gd name="connsiteX30" fmla="*/ 935898 w 2432279"/>
                  <a:gd name="connsiteY30" fmla="*/ 319181 h 658426"/>
                  <a:gd name="connsiteX31" fmla="*/ 1073445 w 2432279"/>
                  <a:gd name="connsiteY31" fmla="*/ 186915 h 658426"/>
                  <a:gd name="connsiteX32" fmla="*/ 1027772 w 2432279"/>
                  <a:gd name="connsiteY32" fmla="*/ 142827 h 658426"/>
                  <a:gd name="connsiteX33" fmla="*/ 903426 w 2432279"/>
                  <a:gd name="connsiteY33" fmla="*/ 218068 h 658426"/>
                  <a:gd name="connsiteX34" fmla="*/ 830296 w 2432279"/>
                  <a:gd name="connsiteY34" fmla="*/ 290405 h 658426"/>
                  <a:gd name="connsiteX35" fmla="*/ 831352 w 2432279"/>
                  <a:gd name="connsiteY35" fmla="*/ 269549 h 658426"/>
                  <a:gd name="connsiteX36" fmla="*/ 744230 w 2432279"/>
                  <a:gd name="connsiteY36" fmla="*/ 151275 h 658426"/>
                  <a:gd name="connsiteX37" fmla="*/ 674005 w 2432279"/>
                  <a:gd name="connsiteY37" fmla="*/ 204868 h 658426"/>
                  <a:gd name="connsiteX38" fmla="*/ 645493 w 2432279"/>
                  <a:gd name="connsiteY38" fmla="*/ 158403 h 658426"/>
                  <a:gd name="connsiteX39" fmla="*/ 614076 w 2432279"/>
                  <a:gd name="connsiteY39" fmla="*/ 166587 h 658426"/>
                  <a:gd name="connsiteX40" fmla="*/ 621732 w 2432279"/>
                  <a:gd name="connsiteY40" fmla="*/ 251332 h 658426"/>
                  <a:gd name="connsiteX41" fmla="*/ 566027 w 2432279"/>
                  <a:gd name="connsiteY41" fmla="*/ 394422 h 658426"/>
                  <a:gd name="connsiteX42" fmla="*/ 527218 w 2432279"/>
                  <a:gd name="connsiteY42" fmla="*/ 231532 h 658426"/>
                  <a:gd name="connsiteX43" fmla="*/ 511906 w 2432279"/>
                  <a:gd name="connsiteY43" fmla="*/ 228628 h 658426"/>
                  <a:gd name="connsiteX44" fmla="*/ 473097 w 2432279"/>
                  <a:gd name="connsiteY44" fmla="*/ 301229 h 658426"/>
                  <a:gd name="connsiteX45" fmla="*/ 410264 w 2432279"/>
                  <a:gd name="connsiteY45" fmla="*/ 388350 h 658426"/>
                  <a:gd name="connsiteX46" fmla="*/ 376471 w 2432279"/>
                  <a:gd name="connsiteY46" fmla="*/ 334758 h 658426"/>
                  <a:gd name="connsiteX47" fmla="*/ 522466 w 2432279"/>
                  <a:gd name="connsiteY47" fmla="*/ 207772 h 658426"/>
                  <a:gd name="connsiteX48" fmla="*/ 477849 w 2432279"/>
                  <a:gd name="connsiteY48" fmla="*/ 158667 h 658426"/>
                  <a:gd name="connsiteX49" fmla="*/ 332382 w 2432279"/>
                  <a:gd name="connsiteY49" fmla="*/ 267437 h 658426"/>
                  <a:gd name="connsiteX50" fmla="*/ 178731 w 2432279"/>
                  <a:gd name="connsiteY50" fmla="*/ 400759 h 658426"/>
                  <a:gd name="connsiteX51" fmla="*/ 70753 w 2432279"/>
                  <a:gd name="connsiteY51" fmla="*/ 235228 h 658426"/>
                  <a:gd name="connsiteX52" fmla="*/ 196684 w 2432279"/>
                  <a:gd name="connsiteY52" fmla="*/ 46993 h 658426"/>
                  <a:gd name="connsiteX53" fmla="*/ 248693 w 2432279"/>
                  <a:gd name="connsiteY53" fmla="*/ 133587 h 658426"/>
                  <a:gd name="connsiteX54" fmla="*/ 310734 w 2432279"/>
                  <a:gd name="connsiteY54" fmla="*/ 87650 h 658426"/>
                  <a:gd name="connsiteX55" fmla="*/ 199060 w 2432279"/>
                  <a:gd name="connsiteY55" fmla="*/ 0 h 658426"/>
                  <a:gd name="connsiteX56" fmla="*/ 0 w 2432279"/>
                  <a:gd name="connsiteY56" fmla="*/ 243412 h 658426"/>
                  <a:gd name="connsiteX57" fmla="*/ 164211 w 2432279"/>
                  <a:gd name="connsiteY57" fmla="*/ 456463 h 658426"/>
                  <a:gd name="connsiteX58" fmla="*/ 321822 w 2432279"/>
                  <a:gd name="connsiteY58" fmla="*/ 357990 h 658426"/>
                  <a:gd name="connsiteX59" fmla="*/ 398384 w 2432279"/>
                  <a:gd name="connsiteY59" fmla="*/ 437455 h 658426"/>
                  <a:gd name="connsiteX60" fmla="*/ 491314 w 2432279"/>
                  <a:gd name="connsiteY60" fmla="*/ 366966 h 658426"/>
                  <a:gd name="connsiteX61" fmla="*/ 559427 w 2432279"/>
                  <a:gd name="connsiteY61" fmla="*/ 437719 h 658426"/>
                  <a:gd name="connsiteX62" fmla="*/ 619620 w 2432279"/>
                  <a:gd name="connsiteY62" fmla="*/ 404191 h 658426"/>
                  <a:gd name="connsiteX63" fmla="*/ 689581 w 2432279"/>
                  <a:gd name="connsiteY63" fmla="*/ 617506 h 658426"/>
                  <a:gd name="connsiteX64" fmla="*/ 672685 w 2432279"/>
                  <a:gd name="connsiteY64" fmla="*/ 438775 h 658426"/>
                  <a:gd name="connsiteX65" fmla="*/ 739478 w 2432279"/>
                  <a:gd name="connsiteY65" fmla="*/ 200115 h 658426"/>
                  <a:gd name="connsiteX66" fmla="*/ 775119 w 2432279"/>
                  <a:gd name="connsiteY66" fmla="*/ 270869 h 658426"/>
                  <a:gd name="connsiteX67" fmla="*/ 768255 w 2432279"/>
                  <a:gd name="connsiteY67" fmla="*/ 333173 h 658426"/>
                  <a:gd name="connsiteX68" fmla="*/ 686149 w 2432279"/>
                  <a:gd name="connsiteY68" fmla="*/ 413431 h 658426"/>
                  <a:gd name="connsiteX69" fmla="*/ 717830 w 2432279"/>
                  <a:gd name="connsiteY69" fmla="*/ 438247 h 658426"/>
                  <a:gd name="connsiteX70" fmla="*/ 818416 w 2432279"/>
                  <a:gd name="connsiteY70" fmla="*/ 338982 h 658426"/>
                  <a:gd name="connsiteX71" fmla="*/ 878873 w 2432279"/>
                  <a:gd name="connsiteY71" fmla="*/ 293309 h 658426"/>
                  <a:gd name="connsiteX72" fmla="*/ 877817 w 2432279"/>
                  <a:gd name="connsiteY72" fmla="*/ 313373 h 658426"/>
                  <a:gd name="connsiteX73" fmla="*/ 950946 w 2432279"/>
                  <a:gd name="connsiteY73" fmla="*/ 416599 h 658426"/>
                  <a:gd name="connsiteX74" fmla="*/ 1031204 w 2432279"/>
                  <a:gd name="connsiteY74" fmla="*/ 354294 h 658426"/>
                  <a:gd name="connsiteX75" fmla="*/ 1033316 w 2432279"/>
                  <a:gd name="connsiteY75" fmla="*/ 413959 h 658426"/>
                  <a:gd name="connsiteX76" fmla="*/ 882833 w 2432279"/>
                  <a:gd name="connsiteY76" fmla="*/ 573945 h 658426"/>
                  <a:gd name="connsiteX77" fmla="*/ 963091 w 2432279"/>
                  <a:gd name="connsiteY77" fmla="*/ 658426 h 658426"/>
                  <a:gd name="connsiteX78" fmla="*/ 1086381 w 2432279"/>
                  <a:gd name="connsiteY78" fmla="*/ 431119 h 658426"/>
                  <a:gd name="connsiteX79" fmla="*/ 1170863 w 2432279"/>
                  <a:gd name="connsiteY79" fmla="*/ 392310 h 658426"/>
                  <a:gd name="connsiteX80" fmla="*/ 1256664 w 2432279"/>
                  <a:gd name="connsiteY80" fmla="*/ 437191 h 658426"/>
                  <a:gd name="connsiteX81" fmla="*/ 1388931 w 2432279"/>
                  <a:gd name="connsiteY81" fmla="*/ 346902 h 658426"/>
                  <a:gd name="connsiteX82" fmla="*/ 1431172 w 2432279"/>
                  <a:gd name="connsiteY82" fmla="*/ 437191 h 658426"/>
                  <a:gd name="connsiteX83" fmla="*/ 1517766 w 2432279"/>
                  <a:gd name="connsiteY83" fmla="*/ 204340 h 658426"/>
                  <a:gd name="connsiteX84" fmla="*/ 1589311 w 2432279"/>
                  <a:gd name="connsiteY84" fmla="*/ 456463 h 658426"/>
                  <a:gd name="connsiteX85" fmla="*/ 1685409 w 2432279"/>
                  <a:gd name="connsiteY85" fmla="*/ 234700 h 658426"/>
                  <a:gd name="connsiteX86" fmla="*/ 1769098 w 2432279"/>
                  <a:gd name="connsiteY86" fmla="*/ 437455 h 658426"/>
                  <a:gd name="connsiteX87" fmla="*/ 1849884 w 2432279"/>
                  <a:gd name="connsiteY87" fmla="*/ 323141 h 658426"/>
                  <a:gd name="connsiteX88" fmla="*/ 1934366 w 2432279"/>
                  <a:gd name="connsiteY88" fmla="*/ 437455 h 658426"/>
                  <a:gd name="connsiteX89" fmla="*/ 2009079 w 2432279"/>
                  <a:gd name="connsiteY89" fmla="*/ 367758 h 658426"/>
                  <a:gd name="connsiteX90" fmla="*/ 2048416 w 2432279"/>
                  <a:gd name="connsiteY90" fmla="*/ 437455 h 658426"/>
                  <a:gd name="connsiteX91" fmla="*/ 2151114 w 2432279"/>
                  <a:gd name="connsiteY91" fmla="*/ 205132 h 658426"/>
                  <a:gd name="connsiteX92" fmla="*/ 2261732 w 2432279"/>
                  <a:gd name="connsiteY92" fmla="*/ 437455 h 658426"/>
                  <a:gd name="connsiteX93" fmla="*/ 2333541 w 2432279"/>
                  <a:gd name="connsiteY93" fmla="*/ 359046 h 658426"/>
                  <a:gd name="connsiteX94" fmla="*/ 2395847 w 2432279"/>
                  <a:gd name="connsiteY94" fmla="*/ 437455 h 658426"/>
                  <a:gd name="connsiteX95" fmla="*/ 2432279 w 2432279"/>
                  <a:gd name="connsiteY95" fmla="*/ 417127 h 658426"/>
                  <a:gd name="connsiteX96" fmla="*/ 2371558 w 2432279"/>
                  <a:gd name="connsiteY96" fmla="*/ 216220 h 658426"/>
                  <a:gd name="connsiteX97" fmla="*/ 967051 w 2432279"/>
                  <a:gd name="connsiteY97" fmla="*/ 615394 h 658426"/>
                  <a:gd name="connsiteX98" fmla="*/ 935634 w 2432279"/>
                  <a:gd name="connsiteY98" fmla="*/ 573681 h 658426"/>
                  <a:gd name="connsiteX99" fmla="*/ 1033316 w 2432279"/>
                  <a:gd name="connsiteY99" fmla="*/ 455143 h 658426"/>
                  <a:gd name="connsiteX100" fmla="*/ 967051 w 2432279"/>
                  <a:gd name="connsiteY100" fmla="*/ 615394 h 658426"/>
                  <a:gd name="connsiteX101" fmla="*/ 1235016 w 2432279"/>
                  <a:gd name="connsiteY101" fmla="*/ 192987 h 658426"/>
                  <a:gd name="connsiteX102" fmla="*/ 1264585 w 2432279"/>
                  <a:gd name="connsiteY102" fmla="*/ 237868 h 658426"/>
                  <a:gd name="connsiteX103" fmla="*/ 1200167 w 2432279"/>
                  <a:gd name="connsiteY103" fmla="*/ 332645 h 658426"/>
                  <a:gd name="connsiteX104" fmla="*/ 1235016 w 2432279"/>
                  <a:gd name="connsiteY104" fmla="*/ 192987 h 658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2432279" h="658426">
                    <a:moveTo>
                      <a:pt x="2371558" y="216220"/>
                    </a:moveTo>
                    <a:cubicBezTo>
                      <a:pt x="2371558" y="181371"/>
                      <a:pt x="2369446" y="158139"/>
                      <a:pt x="2346742" y="158139"/>
                    </a:cubicBezTo>
                    <a:cubicBezTo>
                      <a:pt x="2336445" y="158139"/>
                      <a:pt x="2331165" y="160251"/>
                      <a:pt x="2322189" y="163155"/>
                    </a:cubicBezTo>
                    <a:cubicBezTo>
                      <a:pt x="2330373" y="281165"/>
                      <a:pt x="2303709" y="384918"/>
                      <a:pt x="2271236" y="384918"/>
                    </a:cubicBezTo>
                    <a:cubicBezTo>
                      <a:pt x="2228731" y="384918"/>
                      <a:pt x="2249852" y="132266"/>
                      <a:pt x="2159562" y="132266"/>
                    </a:cubicBezTo>
                    <a:cubicBezTo>
                      <a:pt x="2076400" y="132266"/>
                      <a:pt x="2064256" y="333966"/>
                      <a:pt x="2055016" y="333966"/>
                    </a:cubicBezTo>
                    <a:cubicBezTo>
                      <a:pt x="2048416" y="333966"/>
                      <a:pt x="2047624" y="280901"/>
                      <a:pt x="2047888" y="240772"/>
                    </a:cubicBezTo>
                    <a:cubicBezTo>
                      <a:pt x="2051320" y="221500"/>
                      <a:pt x="2053168" y="204076"/>
                      <a:pt x="2053168" y="190875"/>
                    </a:cubicBezTo>
                    <a:cubicBezTo>
                      <a:pt x="2053168" y="172131"/>
                      <a:pt x="2045512" y="139659"/>
                      <a:pt x="2003007" y="155763"/>
                    </a:cubicBezTo>
                    <a:cubicBezTo>
                      <a:pt x="2004591" y="299909"/>
                      <a:pt x="1975550" y="387030"/>
                      <a:pt x="1943078" y="387030"/>
                    </a:cubicBezTo>
                    <a:cubicBezTo>
                      <a:pt x="1895293" y="387030"/>
                      <a:pt x="1894765" y="256348"/>
                      <a:pt x="1894765" y="220180"/>
                    </a:cubicBezTo>
                    <a:cubicBezTo>
                      <a:pt x="1894765" y="185067"/>
                      <a:pt x="1897405" y="138075"/>
                      <a:pt x="1845132" y="154707"/>
                    </a:cubicBezTo>
                    <a:cubicBezTo>
                      <a:pt x="1837212" y="280637"/>
                      <a:pt x="1804475" y="375414"/>
                      <a:pt x="1783619" y="375414"/>
                    </a:cubicBezTo>
                    <a:cubicBezTo>
                      <a:pt x="1752730" y="375414"/>
                      <a:pt x="1758802" y="158139"/>
                      <a:pt x="1691745" y="158139"/>
                    </a:cubicBezTo>
                    <a:cubicBezTo>
                      <a:pt x="1631552" y="158139"/>
                      <a:pt x="1612807" y="364062"/>
                      <a:pt x="1600399" y="364062"/>
                    </a:cubicBezTo>
                    <a:cubicBezTo>
                      <a:pt x="1577959" y="364062"/>
                      <a:pt x="1607527" y="132266"/>
                      <a:pt x="1520406" y="132266"/>
                    </a:cubicBezTo>
                    <a:cubicBezTo>
                      <a:pt x="1474733" y="132266"/>
                      <a:pt x="1456516" y="209620"/>
                      <a:pt x="1438828" y="296213"/>
                    </a:cubicBezTo>
                    <a:cubicBezTo>
                      <a:pt x="1435396" y="313109"/>
                      <a:pt x="1431700" y="313373"/>
                      <a:pt x="1431172" y="294629"/>
                    </a:cubicBezTo>
                    <a:cubicBezTo>
                      <a:pt x="1430644" y="279053"/>
                      <a:pt x="1430644" y="261892"/>
                      <a:pt x="1430644" y="246052"/>
                    </a:cubicBezTo>
                    <a:cubicBezTo>
                      <a:pt x="1452556" y="158931"/>
                      <a:pt x="1425892" y="126986"/>
                      <a:pt x="1385499" y="149955"/>
                    </a:cubicBezTo>
                    <a:cubicBezTo>
                      <a:pt x="1398435" y="310469"/>
                      <a:pt x="1324778" y="389142"/>
                      <a:pt x="1268281" y="389142"/>
                    </a:cubicBezTo>
                    <a:cubicBezTo>
                      <a:pt x="1247952" y="389142"/>
                      <a:pt x="1231848" y="380430"/>
                      <a:pt x="1219704" y="366702"/>
                    </a:cubicBezTo>
                    <a:cubicBezTo>
                      <a:pt x="1287553" y="325253"/>
                      <a:pt x="1317650" y="277469"/>
                      <a:pt x="1317650" y="230740"/>
                    </a:cubicBezTo>
                    <a:cubicBezTo>
                      <a:pt x="1317650" y="180051"/>
                      <a:pt x="1288609" y="151011"/>
                      <a:pt x="1240296" y="151011"/>
                    </a:cubicBezTo>
                    <a:cubicBezTo>
                      <a:pt x="1172975" y="151011"/>
                      <a:pt x="1135486" y="220444"/>
                      <a:pt x="1135486" y="279317"/>
                    </a:cubicBezTo>
                    <a:cubicBezTo>
                      <a:pt x="1135486" y="310997"/>
                      <a:pt x="1141294" y="337926"/>
                      <a:pt x="1151062" y="360102"/>
                    </a:cubicBezTo>
                    <a:cubicBezTo>
                      <a:pt x="1127830" y="371190"/>
                      <a:pt x="1106181" y="380694"/>
                      <a:pt x="1085853" y="389934"/>
                    </a:cubicBezTo>
                    <a:cubicBezTo>
                      <a:pt x="1084005" y="329213"/>
                      <a:pt x="1077141" y="265588"/>
                      <a:pt x="1072125" y="206980"/>
                    </a:cubicBezTo>
                    <a:cubicBezTo>
                      <a:pt x="1036220" y="197211"/>
                      <a:pt x="1025924" y="214372"/>
                      <a:pt x="1023020" y="246316"/>
                    </a:cubicBezTo>
                    <a:cubicBezTo>
                      <a:pt x="1016684" y="318917"/>
                      <a:pt x="989755" y="364326"/>
                      <a:pt x="965995" y="364326"/>
                    </a:cubicBezTo>
                    <a:cubicBezTo>
                      <a:pt x="948042" y="364326"/>
                      <a:pt x="937218" y="342414"/>
                      <a:pt x="935898" y="319181"/>
                    </a:cubicBezTo>
                    <a:cubicBezTo>
                      <a:pt x="929298" y="202492"/>
                      <a:pt x="1023812" y="170283"/>
                      <a:pt x="1073445" y="186915"/>
                    </a:cubicBezTo>
                    <a:cubicBezTo>
                      <a:pt x="1083741" y="161307"/>
                      <a:pt x="1072389" y="142827"/>
                      <a:pt x="1027772" y="142827"/>
                    </a:cubicBezTo>
                    <a:cubicBezTo>
                      <a:pt x="973651" y="142827"/>
                      <a:pt x="932994" y="175827"/>
                      <a:pt x="903426" y="218068"/>
                    </a:cubicBezTo>
                    <a:cubicBezTo>
                      <a:pt x="883625" y="246316"/>
                      <a:pt x="860657" y="266116"/>
                      <a:pt x="830296" y="290405"/>
                    </a:cubicBezTo>
                    <a:cubicBezTo>
                      <a:pt x="831088" y="283541"/>
                      <a:pt x="831352" y="276413"/>
                      <a:pt x="831352" y="269549"/>
                    </a:cubicBezTo>
                    <a:cubicBezTo>
                      <a:pt x="831352" y="187179"/>
                      <a:pt x="786735" y="151275"/>
                      <a:pt x="744230" y="151275"/>
                    </a:cubicBezTo>
                    <a:cubicBezTo>
                      <a:pt x="709118" y="151275"/>
                      <a:pt x="686941" y="172395"/>
                      <a:pt x="674005" y="204868"/>
                    </a:cubicBezTo>
                    <a:cubicBezTo>
                      <a:pt x="670837" y="172395"/>
                      <a:pt x="664501" y="158403"/>
                      <a:pt x="645493" y="158403"/>
                    </a:cubicBezTo>
                    <a:cubicBezTo>
                      <a:pt x="637308" y="158403"/>
                      <a:pt x="626220" y="160779"/>
                      <a:pt x="614076" y="166587"/>
                    </a:cubicBezTo>
                    <a:cubicBezTo>
                      <a:pt x="619620" y="184803"/>
                      <a:pt x="621732" y="224932"/>
                      <a:pt x="621732" y="251332"/>
                    </a:cubicBezTo>
                    <a:cubicBezTo>
                      <a:pt x="621732" y="350334"/>
                      <a:pt x="593484" y="394422"/>
                      <a:pt x="566027" y="394422"/>
                    </a:cubicBezTo>
                    <a:cubicBezTo>
                      <a:pt x="534874" y="394422"/>
                      <a:pt x="529858" y="277205"/>
                      <a:pt x="527218" y="231532"/>
                    </a:cubicBezTo>
                    <a:cubicBezTo>
                      <a:pt x="523258" y="230212"/>
                      <a:pt x="518770" y="228628"/>
                      <a:pt x="511906" y="228628"/>
                    </a:cubicBezTo>
                    <a:cubicBezTo>
                      <a:pt x="483657" y="228628"/>
                      <a:pt x="479961" y="266380"/>
                      <a:pt x="473097" y="301229"/>
                    </a:cubicBezTo>
                    <a:cubicBezTo>
                      <a:pt x="465441" y="339774"/>
                      <a:pt x="443265" y="388350"/>
                      <a:pt x="410264" y="388350"/>
                    </a:cubicBezTo>
                    <a:cubicBezTo>
                      <a:pt x="390464" y="388350"/>
                      <a:pt x="378055" y="369078"/>
                      <a:pt x="376471" y="334758"/>
                    </a:cubicBezTo>
                    <a:cubicBezTo>
                      <a:pt x="373303" y="264796"/>
                      <a:pt x="431384" y="181899"/>
                      <a:pt x="522466" y="207772"/>
                    </a:cubicBezTo>
                    <a:cubicBezTo>
                      <a:pt x="534346" y="180051"/>
                      <a:pt x="515602" y="158667"/>
                      <a:pt x="477849" y="158667"/>
                    </a:cubicBezTo>
                    <a:cubicBezTo>
                      <a:pt x="411320" y="158667"/>
                      <a:pt x="356407" y="208564"/>
                      <a:pt x="332382" y="267437"/>
                    </a:cubicBezTo>
                    <a:cubicBezTo>
                      <a:pt x="308094" y="321557"/>
                      <a:pt x="265325" y="400759"/>
                      <a:pt x="178731" y="400759"/>
                    </a:cubicBezTo>
                    <a:cubicBezTo>
                      <a:pt x="117482" y="400759"/>
                      <a:pt x="70753" y="347430"/>
                      <a:pt x="70753" y="235228"/>
                    </a:cubicBezTo>
                    <a:cubicBezTo>
                      <a:pt x="70753" y="138603"/>
                      <a:pt x="131739" y="46993"/>
                      <a:pt x="196684" y="46993"/>
                    </a:cubicBezTo>
                    <a:cubicBezTo>
                      <a:pt x="242093" y="46993"/>
                      <a:pt x="252653" y="91610"/>
                      <a:pt x="248693" y="133587"/>
                    </a:cubicBezTo>
                    <a:cubicBezTo>
                      <a:pt x="272189" y="152595"/>
                      <a:pt x="310734" y="134907"/>
                      <a:pt x="310734" y="87650"/>
                    </a:cubicBezTo>
                    <a:cubicBezTo>
                      <a:pt x="310734" y="55177"/>
                      <a:pt x="284334" y="0"/>
                      <a:pt x="199060" y="0"/>
                    </a:cubicBezTo>
                    <a:cubicBezTo>
                      <a:pt x="93194" y="-264"/>
                      <a:pt x="0" y="105074"/>
                      <a:pt x="0" y="243412"/>
                    </a:cubicBezTo>
                    <a:cubicBezTo>
                      <a:pt x="0" y="377262"/>
                      <a:pt x="68113" y="456463"/>
                      <a:pt x="164211" y="456463"/>
                    </a:cubicBezTo>
                    <a:cubicBezTo>
                      <a:pt x="224932" y="456463"/>
                      <a:pt x="282221" y="421879"/>
                      <a:pt x="321822" y="357990"/>
                    </a:cubicBezTo>
                    <a:cubicBezTo>
                      <a:pt x="331854" y="413959"/>
                      <a:pt x="369871" y="437455"/>
                      <a:pt x="398384" y="437455"/>
                    </a:cubicBezTo>
                    <a:cubicBezTo>
                      <a:pt x="444585" y="437455"/>
                      <a:pt x="474945" y="407623"/>
                      <a:pt x="491314" y="366966"/>
                    </a:cubicBezTo>
                    <a:cubicBezTo>
                      <a:pt x="501610" y="407623"/>
                      <a:pt x="523258" y="437719"/>
                      <a:pt x="559427" y="437719"/>
                    </a:cubicBezTo>
                    <a:cubicBezTo>
                      <a:pt x="584771" y="437719"/>
                      <a:pt x="604572" y="424783"/>
                      <a:pt x="619620" y="404191"/>
                    </a:cubicBezTo>
                    <a:cubicBezTo>
                      <a:pt x="613812" y="545433"/>
                      <a:pt x="606156" y="635458"/>
                      <a:pt x="689581" y="617506"/>
                    </a:cubicBezTo>
                    <a:cubicBezTo>
                      <a:pt x="676645" y="577377"/>
                      <a:pt x="672685" y="504248"/>
                      <a:pt x="672685" y="438775"/>
                    </a:cubicBezTo>
                    <a:cubicBezTo>
                      <a:pt x="672685" y="259252"/>
                      <a:pt x="702254" y="200115"/>
                      <a:pt x="739478" y="200115"/>
                    </a:cubicBezTo>
                    <a:cubicBezTo>
                      <a:pt x="766407" y="200115"/>
                      <a:pt x="775119" y="234436"/>
                      <a:pt x="775119" y="270869"/>
                    </a:cubicBezTo>
                    <a:cubicBezTo>
                      <a:pt x="775119" y="290405"/>
                      <a:pt x="773271" y="312845"/>
                      <a:pt x="768255" y="333173"/>
                    </a:cubicBezTo>
                    <a:cubicBezTo>
                      <a:pt x="722582" y="361950"/>
                      <a:pt x="686149" y="384654"/>
                      <a:pt x="686149" y="413431"/>
                    </a:cubicBezTo>
                    <a:cubicBezTo>
                      <a:pt x="686149" y="436135"/>
                      <a:pt x="703046" y="438247"/>
                      <a:pt x="717830" y="438247"/>
                    </a:cubicBezTo>
                    <a:cubicBezTo>
                      <a:pt x="752943" y="438247"/>
                      <a:pt x="794919" y="403927"/>
                      <a:pt x="818416" y="338982"/>
                    </a:cubicBezTo>
                    <a:cubicBezTo>
                      <a:pt x="838744" y="326573"/>
                      <a:pt x="859073" y="312581"/>
                      <a:pt x="878873" y="293309"/>
                    </a:cubicBezTo>
                    <a:cubicBezTo>
                      <a:pt x="878081" y="299909"/>
                      <a:pt x="877817" y="306509"/>
                      <a:pt x="877817" y="313373"/>
                    </a:cubicBezTo>
                    <a:cubicBezTo>
                      <a:pt x="877817" y="377790"/>
                      <a:pt x="906066" y="416599"/>
                      <a:pt x="950946" y="416599"/>
                    </a:cubicBezTo>
                    <a:cubicBezTo>
                      <a:pt x="986059" y="416599"/>
                      <a:pt x="1012724" y="391518"/>
                      <a:pt x="1031204" y="354294"/>
                    </a:cubicBezTo>
                    <a:cubicBezTo>
                      <a:pt x="1032260" y="375942"/>
                      <a:pt x="1033052" y="395742"/>
                      <a:pt x="1033316" y="413959"/>
                    </a:cubicBezTo>
                    <a:cubicBezTo>
                      <a:pt x="961771" y="446959"/>
                      <a:pt x="882833" y="480488"/>
                      <a:pt x="882833" y="573945"/>
                    </a:cubicBezTo>
                    <a:cubicBezTo>
                      <a:pt x="882833" y="622258"/>
                      <a:pt x="917682" y="658426"/>
                      <a:pt x="963091" y="658426"/>
                    </a:cubicBezTo>
                    <a:cubicBezTo>
                      <a:pt x="1062621" y="658426"/>
                      <a:pt x="1085325" y="553353"/>
                      <a:pt x="1086381" y="431119"/>
                    </a:cubicBezTo>
                    <a:cubicBezTo>
                      <a:pt x="1118854" y="417127"/>
                      <a:pt x="1142878" y="406303"/>
                      <a:pt x="1170863" y="392310"/>
                    </a:cubicBezTo>
                    <a:cubicBezTo>
                      <a:pt x="1194623" y="422143"/>
                      <a:pt x="1227096" y="437191"/>
                      <a:pt x="1256664" y="437191"/>
                    </a:cubicBezTo>
                    <a:cubicBezTo>
                      <a:pt x="1312897" y="437191"/>
                      <a:pt x="1355138" y="407359"/>
                      <a:pt x="1388931" y="346902"/>
                    </a:cubicBezTo>
                    <a:cubicBezTo>
                      <a:pt x="1395003" y="392838"/>
                      <a:pt x="1406883" y="437191"/>
                      <a:pt x="1431172" y="437191"/>
                    </a:cubicBezTo>
                    <a:cubicBezTo>
                      <a:pt x="1475789" y="437191"/>
                      <a:pt x="1484765" y="204340"/>
                      <a:pt x="1517766" y="204340"/>
                    </a:cubicBezTo>
                    <a:cubicBezTo>
                      <a:pt x="1543110" y="204340"/>
                      <a:pt x="1522253" y="456463"/>
                      <a:pt x="1589311" y="456463"/>
                    </a:cubicBezTo>
                    <a:cubicBezTo>
                      <a:pt x="1646600" y="456463"/>
                      <a:pt x="1657424" y="234700"/>
                      <a:pt x="1685409" y="234700"/>
                    </a:cubicBezTo>
                    <a:cubicBezTo>
                      <a:pt x="1705209" y="234700"/>
                      <a:pt x="1706793" y="437455"/>
                      <a:pt x="1769098" y="437455"/>
                    </a:cubicBezTo>
                    <a:cubicBezTo>
                      <a:pt x="1799723" y="437455"/>
                      <a:pt x="1833252" y="400494"/>
                      <a:pt x="1849884" y="323141"/>
                    </a:cubicBezTo>
                    <a:cubicBezTo>
                      <a:pt x="1857804" y="374622"/>
                      <a:pt x="1883677" y="437455"/>
                      <a:pt x="1934366" y="437455"/>
                    </a:cubicBezTo>
                    <a:cubicBezTo>
                      <a:pt x="1963934" y="437455"/>
                      <a:pt x="1989543" y="407623"/>
                      <a:pt x="2009079" y="367758"/>
                    </a:cubicBezTo>
                    <a:cubicBezTo>
                      <a:pt x="2014623" y="408679"/>
                      <a:pt x="2026239" y="437455"/>
                      <a:pt x="2048416" y="437455"/>
                    </a:cubicBezTo>
                    <a:cubicBezTo>
                      <a:pt x="2106761" y="437455"/>
                      <a:pt x="2104913" y="205132"/>
                      <a:pt x="2151114" y="205132"/>
                    </a:cubicBezTo>
                    <a:cubicBezTo>
                      <a:pt x="2187282" y="205132"/>
                      <a:pt x="2175930" y="437455"/>
                      <a:pt x="2261732" y="437455"/>
                    </a:cubicBezTo>
                    <a:cubicBezTo>
                      <a:pt x="2302653" y="437455"/>
                      <a:pt x="2321925" y="402607"/>
                      <a:pt x="2333541" y="359046"/>
                    </a:cubicBezTo>
                    <a:cubicBezTo>
                      <a:pt x="2349382" y="423199"/>
                      <a:pt x="2374726" y="437455"/>
                      <a:pt x="2395847" y="437455"/>
                    </a:cubicBezTo>
                    <a:cubicBezTo>
                      <a:pt x="2409047" y="437455"/>
                      <a:pt x="2419079" y="432703"/>
                      <a:pt x="2432279" y="417127"/>
                    </a:cubicBezTo>
                    <a:cubicBezTo>
                      <a:pt x="2366014" y="388614"/>
                      <a:pt x="2371558" y="283805"/>
                      <a:pt x="2371558" y="216220"/>
                    </a:cubicBezTo>
                    <a:close/>
                    <a:moveTo>
                      <a:pt x="967051" y="615394"/>
                    </a:moveTo>
                    <a:cubicBezTo>
                      <a:pt x="946458" y="615394"/>
                      <a:pt x="935634" y="595857"/>
                      <a:pt x="935634" y="573681"/>
                    </a:cubicBezTo>
                    <a:cubicBezTo>
                      <a:pt x="935634" y="514016"/>
                      <a:pt x="979459" y="482336"/>
                      <a:pt x="1033316" y="455143"/>
                    </a:cubicBezTo>
                    <a:cubicBezTo>
                      <a:pt x="1030676" y="585561"/>
                      <a:pt x="1000579" y="615394"/>
                      <a:pt x="967051" y="615394"/>
                    </a:cubicBezTo>
                    <a:close/>
                    <a:moveTo>
                      <a:pt x="1235016" y="192987"/>
                    </a:moveTo>
                    <a:cubicBezTo>
                      <a:pt x="1255080" y="192987"/>
                      <a:pt x="1266433" y="211468"/>
                      <a:pt x="1264585" y="237868"/>
                    </a:cubicBezTo>
                    <a:cubicBezTo>
                      <a:pt x="1262209" y="269021"/>
                      <a:pt x="1239504" y="304661"/>
                      <a:pt x="1200167" y="332645"/>
                    </a:cubicBezTo>
                    <a:cubicBezTo>
                      <a:pt x="1179575" y="274037"/>
                      <a:pt x="1194887" y="192987"/>
                      <a:pt x="1235016" y="192987"/>
                    </a:cubicBezTo>
                    <a:close/>
                  </a:path>
                </a:pathLst>
              </a:custGeom>
              <a:solidFill>
                <a:srgbClr val="0075B3"/>
              </a:solidFill>
              <a:ln w="2637"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D303BFA3-7E6E-439C-8443-9A0A54628C40}"/>
                  </a:ext>
                </a:extLst>
              </p:cNvPr>
              <p:cNvSpPr/>
              <p:nvPr/>
            </p:nvSpPr>
            <p:spPr>
              <a:xfrm>
                <a:off x="2256754" y="5990935"/>
                <a:ext cx="67057" cy="71059"/>
              </a:xfrm>
              <a:custGeom>
                <a:avLst/>
                <a:gdLst>
                  <a:gd name="connsiteX0" fmla="*/ 34585 w 67057"/>
                  <a:gd name="connsiteY0" fmla="*/ 71030 h 71059"/>
                  <a:gd name="connsiteX1" fmla="*/ 67057 w 67057"/>
                  <a:gd name="connsiteY1" fmla="*/ 34334 h 71059"/>
                  <a:gd name="connsiteX2" fmla="*/ 34849 w 67057"/>
                  <a:gd name="connsiteY2" fmla="*/ 13 h 71059"/>
                  <a:gd name="connsiteX3" fmla="*/ 0 w 67057"/>
                  <a:gd name="connsiteY3" fmla="*/ 36710 h 71059"/>
                  <a:gd name="connsiteX4" fmla="*/ 34585 w 67057"/>
                  <a:gd name="connsiteY4" fmla="*/ 71030 h 710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57" h="71059">
                    <a:moveTo>
                      <a:pt x="34585" y="71030"/>
                    </a:moveTo>
                    <a:cubicBezTo>
                      <a:pt x="53593" y="70502"/>
                      <a:pt x="67057" y="53870"/>
                      <a:pt x="67057" y="34334"/>
                    </a:cubicBezTo>
                    <a:cubicBezTo>
                      <a:pt x="67057" y="14797"/>
                      <a:pt x="53857" y="-515"/>
                      <a:pt x="34849" y="13"/>
                    </a:cubicBezTo>
                    <a:cubicBezTo>
                      <a:pt x="15840" y="541"/>
                      <a:pt x="0" y="17174"/>
                      <a:pt x="0" y="36710"/>
                    </a:cubicBezTo>
                    <a:cubicBezTo>
                      <a:pt x="0" y="56510"/>
                      <a:pt x="15576" y="71822"/>
                      <a:pt x="34585" y="71030"/>
                    </a:cubicBezTo>
                    <a:close/>
                  </a:path>
                </a:pathLst>
              </a:custGeom>
              <a:solidFill>
                <a:srgbClr val="0075B3"/>
              </a:solidFill>
              <a:ln w="2637"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CFB7C673-E684-421A-9A0C-DF2124641D85}"/>
                  </a:ext>
                </a:extLst>
              </p:cNvPr>
              <p:cNvSpPr/>
              <p:nvPr/>
            </p:nvSpPr>
            <p:spPr>
              <a:xfrm>
                <a:off x="2735395" y="6004645"/>
                <a:ext cx="63097" cy="67365"/>
              </a:xfrm>
              <a:custGeom>
                <a:avLst/>
                <a:gdLst>
                  <a:gd name="connsiteX0" fmla="*/ 31417 w 63097"/>
                  <a:gd name="connsiteY0" fmla="*/ 67352 h 67365"/>
                  <a:gd name="connsiteX1" fmla="*/ 63097 w 63097"/>
                  <a:gd name="connsiteY1" fmla="*/ 32503 h 67365"/>
                  <a:gd name="connsiteX2" fmla="*/ 31681 w 63097"/>
                  <a:gd name="connsiteY2" fmla="*/ 31 h 67365"/>
                  <a:gd name="connsiteX3" fmla="*/ 0 w 63097"/>
                  <a:gd name="connsiteY3" fmla="*/ 34879 h 67365"/>
                  <a:gd name="connsiteX4" fmla="*/ 31417 w 63097"/>
                  <a:gd name="connsiteY4" fmla="*/ 67352 h 673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097" h="67365">
                    <a:moveTo>
                      <a:pt x="31417" y="67352"/>
                    </a:moveTo>
                    <a:cubicBezTo>
                      <a:pt x="48841" y="66824"/>
                      <a:pt x="63097" y="50984"/>
                      <a:pt x="63097" y="32503"/>
                    </a:cubicBezTo>
                    <a:cubicBezTo>
                      <a:pt x="63097" y="13759"/>
                      <a:pt x="49105" y="-761"/>
                      <a:pt x="31681" y="31"/>
                    </a:cubicBezTo>
                    <a:cubicBezTo>
                      <a:pt x="14256" y="559"/>
                      <a:pt x="0" y="16399"/>
                      <a:pt x="0" y="34879"/>
                    </a:cubicBezTo>
                    <a:cubicBezTo>
                      <a:pt x="0" y="53360"/>
                      <a:pt x="13992" y="67880"/>
                      <a:pt x="31417" y="67352"/>
                    </a:cubicBezTo>
                    <a:close/>
                  </a:path>
                </a:pathLst>
              </a:custGeom>
              <a:solidFill>
                <a:srgbClr val="0075B3"/>
              </a:solidFill>
              <a:ln w="2637"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F30AFA6F-FA8E-4E65-A08E-0355B20DA4BC}"/>
                  </a:ext>
                </a:extLst>
              </p:cNvPr>
              <p:cNvSpPr/>
              <p:nvPr/>
            </p:nvSpPr>
            <p:spPr>
              <a:xfrm>
                <a:off x="2888254" y="5948708"/>
                <a:ext cx="525106" cy="442432"/>
              </a:xfrm>
              <a:custGeom>
                <a:avLst/>
                <a:gdLst>
                  <a:gd name="connsiteX0" fmla="*/ 524842 w 525106"/>
                  <a:gd name="connsiteY0" fmla="*/ 277732 h 442432"/>
                  <a:gd name="connsiteX1" fmla="*/ 434288 w 525106"/>
                  <a:gd name="connsiteY1" fmla="*/ 92401 h 442432"/>
                  <a:gd name="connsiteX2" fmla="*/ 293310 w 525106"/>
                  <a:gd name="connsiteY2" fmla="*/ 5016 h 442432"/>
                  <a:gd name="connsiteX3" fmla="*/ 280902 w 525106"/>
                  <a:gd name="connsiteY3" fmla="*/ 0 h 442432"/>
                  <a:gd name="connsiteX4" fmla="*/ 280902 w 525106"/>
                  <a:gd name="connsiteY4" fmla="*/ 0 h 442432"/>
                  <a:gd name="connsiteX5" fmla="*/ 280902 w 525106"/>
                  <a:gd name="connsiteY5" fmla="*/ 0 h 442432"/>
                  <a:gd name="connsiteX6" fmla="*/ 0 w 525106"/>
                  <a:gd name="connsiteY6" fmla="*/ 289612 h 442432"/>
                  <a:gd name="connsiteX7" fmla="*/ 96362 w 525106"/>
                  <a:gd name="connsiteY7" fmla="*/ 432438 h 442432"/>
                  <a:gd name="connsiteX8" fmla="*/ 196156 w 525106"/>
                  <a:gd name="connsiteY8" fmla="*/ 434551 h 442432"/>
                  <a:gd name="connsiteX9" fmla="*/ 270341 w 525106"/>
                  <a:gd name="connsiteY9" fmla="*/ 384126 h 442432"/>
                  <a:gd name="connsiteX10" fmla="*/ 439041 w 525106"/>
                  <a:gd name="connsiteY10" fmla="*/ 203547 h 442432"/>
                  <a:gd name="connsiteX11" fmla="*/ 525106 w 525106"/>
                  <a:gd name="connsiteY11" fmla="*/ 282484 h 442432"/>
                  <a:gd name="connsiteX12" fmla="*/ 524842 w 525106"/>
                  <a:gd name="connsiteY12" fmla="*/ 277732 h 442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5106" h="442432">
                    <a:moveTo>
                      <a:pt x="524842" y="277732"/>
                    </a:moveTo>
                    <a:cubicBezTo>
                      <a:pt x="523522" y="204075"/>
                      <a:pt x="488409" y="141770"/>
                      <a:pt x="434288" y="92401"/>
                    </a:cubicBezTo>
                    <a:cubicBezTo>
                      <a:pt x="393368" y="54913"/>
                      <a:pt x="344527" y="26400"/>
                      <a:pt x="293310" y="5016"/>
                    </a:cubicBezTo>
                    <a:cubicBezTo>
                      <a:pt x="289086" y="3168"/>
                      <a:pt x="285126" y="1584"/>
                      <a:pt x="280902" y="0"/>
                    </a:cubicBezTo>
                    <a:lnTo>
                      <a:pt x="280902" y="0"/>
                    </a:lnTo>
                    <a:cubicBezTo>
                      <a:pt x="280902" y="0"/>
                      <a:pt x="280902" y="0"/>
                      <a:pt x="280902" y="0"/>
                    </a:cubicBezTo>
                    <a:cubicBezTo>
                      <a:pt x="218068" y="75505"/>
                      <a:pt x="0" y="131738"/>
                      <a:pt x="0" y="289612"/>
                    </a:cubicBezTo>
                    <a:cubicBezTo>
                      <a:pt x="0" y="351389"/>
                      <a:pt x="39073" y="409206"/>
                      <a:pt x="96362" y="432438"/>
                    </a:cubicBezTo>
                    <a:cubicBezTo>
                      <a:pt x="129627" y="445111"/>
                      <a:pt x="162891" y="445639"/>
                      <a:pt x="196156" y="434551"/>
                    </a:cubicBezTo>
                    <a:cubicBezTo>
                      <a:pt x="225724" y="424782"/>
                      <a:pt x="250013" y="406566"/>
                      <a:pt x="270341" y="384126"/>
                    </a:cubicBezTo>
                    <a:cubicBezTo>
                      <a:pt x="334230" y="313373"/>
                      <a:pt x="360367" y="203547"/>
                      <a:pt x="439041" y="203547"/>
                    </a:cubicBezTo>
                    <a:cubicBezTo>
                      <a:pt x="510850" y="203547"/>
                      <a:pt x="520618" y="254764"/>
                      <a:pt x="525106" y="282484"/>
                    </a:cubicBezTo>
                    <a:cubicBezTo>
                      <a:pt x="525106" y="282484"/>
                      <a:pt x="524842" y="280636"/>
                      <a:pt x="524842" y="277732"/>
                    </a:cubicBezTo>
                    <a:close/>
                  </a:path>
                </a:pathLst>
              </a:custGeom>
              <a:solidFill>
                <a:srgbClr val="0075B3"/>
              </a:solidFill>
              <a:ln w="2637" cap="flat">
                <a:noFill/>
                <a:prstDash val="solid"/>
                <a:miter/>
              </a:ln>
            </p:spPr>
            <p:txBody>
              <a:bodyPr rtlCol="0" anchor="ctr"/>
              <a:lstStyle/>
              <a:p>
                <a:endParaRPr lang="en-US"/>
              </a:p>
            </p:txBody>
          </p:sp>
        </p:grpSp>
      </p:grpSp>
      <p:cxnSp>
        <p:nvCxnSpPr>
          <p:cNvPr id="17" name="Straight Connector 16">
            <a:extLst>
              <a:ext uri="{FF2B5EF4-FFF2-40B4-BE49-F238E27FC236}">
                <a16:creationId xmlns:a16="http://schemas.microsoft.com/office/drawing/2014/main" id="{6E29CEC5-D3D4-49CD-9E03-DCB2E27AA717}"/>
              </a:ext>
            </a:extLst>
          </p:cNvPr>
          <p:cNvCxnSpPr>
            <a:cxnSpLocks/>
          </p:cNvCxnSpPr>
          <p:nvPr userDrawn="1"/>
        </p:nvCxnSpPr>
        <p:spPr>
          <a:xfrm>
            <a:off x="1986930" y="6455751"/>
            <a:ext cx="0" cy="267533"/>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82023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1_Title only_Grey">
    <p:bg>
      <p:bgPr>
        <a:solidFill>
          <a:srgbClr val="EDEDED"/>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1"/>
            </p:custDataLst>
          </p:nvPr>
        </p:nvGraphicFramePr>
        <p:xfrm>
          <a:off x="1" y="1"/>
          <a:ext cx="180999" cy="143985"/>
        </p:xfrm>
        <a:graphic>
          <a:graphicData uri="http://schemas.openxmlformats.org/presentationml/2006/ole">
            <mc:AlternateContent xmlns:mc="http://schemas.openxmlformats.org/markup-compatibility/2006">
              <mc:Choice xmlns:v="urn:schemas-microsoft-com:vml" Requires="v">
                <p:oleObj name="think-cell Slide" r:id="rId4" imgW="360" imgH="360" progId="">
                  <p:embed/>
                </p:oleObj>
              </mc:Choice>
              <mc:Fallback>
                <p:oleObj name="think-cell Slide" r:id="rId4" imgW="360" imgH="360" progId="">
                  <p:embed/>
                  <p:pic>
                    <p:nvPicPr>
                      <p:cNvPr id="4" name="Object 3"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 y="1"/>
                        <a:ext cx="180999" cy="14398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hasCustomPrompt="1"/>
            <p:custDataLst>
              <p:tags r:id="rId2"/>
            </p:custDataLst>
          </p:nvPr>
        </p:nvSpPr>
        <p:spPr/>
        <p:txBody>
          <a:bodyPr/>
          <a:lstStyle>
            <a:lvl1pPr>
              <a:defRPr sz="2600"/>
            </a:lvl1pPr>
          </a:lstStyle>
          <a:p>
            <a:r>
              <a:rPr lang="en-US" noProof="0"/>
              <a:t>Click to edit Master title style</a:t>
            </a:r>
            <a:endParaRPr lang="en-US"/>
          </a:p>
        </p:txBody>
      </p:sp>
    </p:spTree>
    <p:extLst>
      <p:ext uri="{BB962C8B-B14F-4D97-AF65-F5344CB8AC3E}">
        <p14:creationId xmlns:p14="http://schemas.microsoft.com/office/powerpoint/2010/main" val="3199344928"/>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3_Only Title with breadcrumb">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1"/>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5" name="Object 4"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Title 2">
            <a:extLst>
              <a:ext uri="{FF2B5EF4-FFF2-40B4-BE49-F238E27FC236}">
                <a16:creationId xmlns:a16="http://schemas.microsoft.com/office/drawing/2014/main" id="{57F0C9DF-D1FA-45A1-91F6-147FDC3E7341}"/>
              </a:ext>
            </a:extLst>
          </p:cNvPr>
          <p:cNvSpPr>
            <a:spLocks noGrp="1"/>
          </p:cNvSpPr>
          <p:nvPr>
            <p:ph type="title"/>
          </p:nvPr>
        </p:nvSpPr>
        <p:spPr/>
        <p:txBody>
          <a:bodyPr/>
          <a:lstStyle>
            <a:lvl1pPr>
              <a:defRPr/>
            </a:lvl1pPr>
          </a:lstStyle>
          <a:p>
            <a:r>
              <a:rPr lang="en-US"/>
              <a:t>Click to edit Master title style</a:t>
            </a:r>
            <a:endParaRPr lang="de-DE"/>
          </a:p>
        </p:txBody>
      </p:sp>
      <p:sp>
        <p:nvSpPr>
          <p:cNvPr id="10" name="Text Placeholder 9">
            <a:extLst>
              <a:ext uri="{FF2B5EF4-FFF2-40B4-BE49-F238E27FC236}">
                <a16:creationId xmlns:a16="http://schemas.microsoft.com/office/drawing/2014/main" id="{73552CDD-69A5-4077-898E-6C7EE261EA3B}"/>
              </a:ext>
            </a:extLst>
          </p:cNvPr>
          <p:cNvSpPr>
            <a:spLocks noGrp="1"/>
          </p:cNvSpPr>
          <p:nvPr>
            <p:ph type="body" sz="quarter" idx="11" hasCustomPrompt="1"/>
          </p:nvPr>
        </p:nvSpPr>
        <p:spPr>
          <a:xfrm flipH="1">
            <a:off x="404812" y="214532"/>
            <a:ext cx="6834187" cy="335712"/>
          </a:xfrm>
        </p:spPr>
        <p:txBody>
          <a:bodyPr>
            <a:normAutofit/>
          </a:bodyPr>
          <a:lstStyle>
            <a:lvl1pPr>
              <a:defRPr sz="1050" b="0">
                <a:solidFill>
                  <a:schemeClr val="accent1"/>
                </a:solidFill>
              </a:defRPr>
            </a:lvl1pPr>
            <a:lvl2pPr marL="0" indent="0">
              <a:buNone/>
              <a:defRPr/>
            </a:lvl2pPr>
          </a:lstStyle>
          <a:p>
            <a:pPr lvl="0"/>
            <a:r>
              <a:rPr lang="en-US"/>
              <a:t>CLICK TO EDIT MASTER TEXT STYLES</a:t>
            </a:r>
          </a:p>
        </p:txBody>
      </p:sp>
    </p:spTree>
    <p:extLst>
      <p:ext uri="{BB962C8B-B14F-4D97-AF65-F5344CB8AC3E}">
        <p14:creationId xmlns:p14="http://schemas.microsoft.com/office/powerpoint/2010/main" val="3813607196"/>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userDrawn="1">
  <p:cSld name="6_Only Title">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1"/>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5" name="Object 4"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Title 2">
            <a:extLst>
              <a:ext uri="{FF2B5EF4-FFF2-40B4-BE49-F238E27FC236}">
                <a16:creationId xmlns:a16="http://schemas.microsoft.com/office/drawing/2014/main" id="{57F0C9DF-D1FA-45A1-91F6-147FDC3E7341}"/>
              </a:ext>
            </a:extLst>
          </p:cNvPr>
          <p:cNvSpPr>
            <a:spLocks noGrp="1"/>
          </p:cNvSpPr>
          <p:nvPr>
            <p:ph type="title"/>
          </p:nvPr>
        </p:nvSpPr>
        <p:spPr>
          <a:xfrm>
            <a:off x="404813" y="388188"/>
            <a:ext cx="11354419" cy="716711"/>
          </a:xfrm>
        </p:spPr>
        <p:txBody>
          <a:bodyPr/>
          <a:lstStyle>
            <a:lvl1pPr>
              <a:defRPr/>
            </a:lvl1pPr>
          </a:lstStyle>
          <a:p>
            <a:r>
              <a:rPr lang="en-US"/>
              <a:t>Click to edit Master title style</a:t>
            </a:r>
            <a:endParaRPr lang="de-DE"/>
          </a:p>
        </p:txBody>
      </p:sp>
      <p:grpSp>
        <p:nvGrpSpPr>
          <p:cNvPr id="15" name="Graphic 9">
            <a:extLst>
              <a:ext uri="{FF2B5EF4-FFF2-40B4-BE49-F238E27FC236}">
                <a16:creationId xmlns:a16="http://schemas.microsoft.com/office/drawing/2014/main" id="{A9CD61EA-CD72-42AC-8B64-E96B14F3001A}"/>
              </a:ext>
            </a:extLst>
          </p:cNvPr>
          <p:cNvGrpSpPr/>
          <p:nvPr userDrawn="1"/>
        </p:nvGrpSpPr>
        <p:grpSpPr>
          <a:xfrm>
            <a:off x="251001" y="6360557"/>
            <a:ext cx="1454502" cy="324134"/>
            <a:chOff x="420863" y="5948708"/>
            <a:chExt cx="2992497" cy="666874"/>
          </a:xfrm>
        </p:grpSpPr>
        <p:sp>
          <p:nvSpPr>
            <p:cNvPr id="16" name="Freeform: Shape 15">
              <a:extLst>
                <a:ext uri="{FF2B5EF4-FFF2-40B4-BE49-F238E27FC236}">
                  <a16:creationId xmlns:a16="http://schemas.microsoft.com/office/drawing/2014/main" id="{4118DE9A-AB7B-497E-A3E5-363A2F352E02}"/>
                </a:ext>
              </a:extLst>
            </p:cNvPr>
            <p:cNvSpPr/>
            <p:nvPr/>
          </p:nvSpPr>
          <p:spPr>
            <a:xfrm>
              <a:off x="3067778" y="6148966"/>
              <a:ext cx="345582" cy="281692"/>
            </a:xfrm>
            <a:custGeom>
              <a:avLst/>
              <a:gdLst>
                <a:gd name="connsiteX0" fmla="*/ 228628 w 345582"/>
                <a:gd name="connsiteY0" fmla="*/ 195891 h 281692"/>
                <a:gd name="connsiteX1" fmla="*/ 345583 w 345582"/>
                <a:gd name="connsiteY1" fmla="*/ 78937 h 281692"/>
                <a:gd name="connsiteX2" fmla="*/ 259517 w 345582"/>
                <a:gd name="connsiteY2" fmla="*/ 0 h 281692"/>
                <a:gd name="connsiteX3" fmla="*/ 90818 w 345582"/>
                <a:gd name="connsiteY3" fmla="*/ 180579 h 281692"/>
                <a:gd name="connsiteX4" fmla="*/ 0 w 345582"/>
                <a:gd name="connsiteY4" fmla="*/ 262948 h 281692"/>
                <a:gd name="connsiteX5" fmla="*/ 68641 w 345582"/>
                <a:gd name="connsiteY5" fmla="*/ 281692 h 281692"/>
                <a:gd name="connsiteX6" fmla="*/ 229684 w 345582"/>
                <a:gd name="connsiteY6" fmla="*/ 229155 h 281692"/>
                <a:gd name="connsiteX7" fmla="*/ 148107 w 345582"/>
                <a:gd name="connsiteY7" fmla="*/ 156290 h 281692"/>
                <a:gd name="connsiteX8" fmla="*/ 228628 w 345582"/>
                <a:gd name="connsiteY8" fmla="*/ 195891 h 281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5582" h="281692">
                  <a:moveTo>
                    <a:pt x="228628" y="195891"/>
                  </a:moveTo>
                  <a:cubicBezTo>
                    <a:pt x="294102" y="195891"/>
                    <a:pt x="344791" y="142562"/>
                    <a:pt x="345583" y="78937"/>
                  </a:cubicBezTo>
                  <a:cubicBezTo>
                    <a:pt x="341095" y="51217"/>
                    <a:pt x="331326" y="0"/>
                    <a:pt x="259517" y="0"/>
                  </a:cubicBezTo>
                  <a:cubicBezTo>
                    <a:pt x="181107" y="0"/>
                    <a:pt x="154971" y="109826"/>
                    <a:pt x="90818" y="180579"/>
                  </a:cubicBezTo>
                  <a:cubicBezTo>
                    <a:pt x="85538" y="220971"/>
                    <a:pt x="47521" y="256876"/>
                    <a:pt x="0" y="262948"/>
                  </a:cubicBezTo>
                  <a:cubicBezTo>
                    <a:pt x="11616" y="275092"/>
                    <a:pt x="37489" y="281692"/>
                    <a:pt x="68641" y="281692"/>
                  </a:cubicBezTo>
                  <a:cubicBezTo>
                    <a:pt x="125138" y="281692"/>
                    <a:pt x="193780" y="264532"/>
                    <a:pt x="229684" y="229155"/>
                  </a:cubicBezTo>
                  <a:cubicBezTo>
                    <a:pt x="181900" y="229683"/>
                    <a:pt x="151011" y="199059"/>
                    <a:pt x="148107" y="156290"/>
                  </a:cubicBezTo>
                  <a:cubicBezTo>
                    <a:pt x="171339" y="184803"/>
                    <a:pt x="197740" y="195891"/>
                    <a:pt x="228628" y="195891"/>
                  </a:cubicBezTo>
                  <a:close/>
                </a:path>
              </a:pathLst>
            </a:custGeom>
            <a:solidFill>
              <a:srgbClr val="00B0E3"/>
            </a:solidFill>
            <a:ln w="2637" cap="flat">
              <a:noFill/>
              <a:prstDash val="solid"/>
              <a:miter/>
            </a:ln>
          </p:spPr>
          <p:txBody>
            <a:bodyPr rtlCol="0" anchor="ctr"/>
            <a:lstStyle/>
            <a:p>
              <a:endParaRPr lang="en-US"/>
            </a:p>
          </p:txBody>
        </p:sp>
        <p:grpSp>
          <p:nvGrpSpPr>
            <p:cNvPr id="17" name="Graphic 9">
              <a:extLst>
                <a:ext uri="{FF2B5EF4-FFF2-40B4-BE49-F238E27FC236}">
                  <a16:creationId xmlns:a16="http://schemas.microsoft.com/office/drawing/2014/main" id="{D0E79AA3-99F6-49E7-B9BF-91EE43997214}"/>
                </a:ext>
              </a:extLst>
            </p:cNvPr>
            <p:cNvGrpSpPr/>
            <p:nvPr/>
          </p:nvGrpSpPr>
          <p:grpSpPr>
            <a:xfrm>
              <a:off x="420863" y="5948708"/>
              <a:ext cx="2992497" cy="666874"/>
              <a:chOff x="420863" y="5948708"/>
              <a:chExt cx="2992497" cy="666874"/>
            </a:xfrm>
            <a:solidFill>
              <a:srgbClr val="0075B3"/>
            </a:solidFill>
          </p:grpSpPr>
          <p:sp>
            <p:nvSpPr>
              <p:cNvPr id="18" name="Freeform: Shape 17">
                <a:extLst>
                  <a:ext uri="{FF2B5EF4-FFF2-40B4-BE49-F238E27FC236}">
                    <a16:creationId xmlns:a16="http://schemas.microsoft.com/office/drawing/2014/main" id="{82EB8161-7ABD-404F-9209-FB505BB0BAB6}"/>
                  </a:ext>
                </a:extLst>
              </p:cNvPr>
              <p:cNvSpPr/>
              <p:nvPr/>
            </p:nvSpPr>
            <p:spPr>
              <a:xfrm>
                <a:off x="420863" y="5957155"/>
                <a:ext cx="2432279" cy="658426"/>
              </a:xfrm>
              <a:custGeom>
                <a:avLst/>
                <a:gdLst>
                  <a:gd name="connsiteX0" fmla="*/ 2371558 w 2432279"/>
                  <a:gd name="connsiteY0" fmla="*/ 216220 h 658426"/>
                  <a:gd name="connsiteX1" fmla="*/ 2346742 w 2432279"/>
                  <a:gd name="connsiteY1" fmla="*/ 158139 h 658426"/>
                  <a:gd name="connsiteX2" fmla="*/ 2322189 w 2432279"/>
                  <a:gd name="connsiteY2" fmla="*/ 163155 h 658426"/>
                  <a:gd name="connsiteX3" fmla="*/ 2271236 w 2432279"/>
                  <a:gd name="connsiteY3" fmla="*/ 384918 h 658426"/>
                  <a:gd name="connsiteX4" fmla="*/ 2159562 w 2432279"/>
                  <a:gd name="connsiteY4" fmla="*/ 132266 h 658426"/>
                  <a:gd name="connsiteX5" fmla="*/ 2055016 w 2432279"/>
                  <a:gd name="connsiteY5" fmla="*/ 333966 h 658426"/>
                  <a:gd name="connsiteX6" fmla="*/ 2047888 w 2432279"/>
                  <a:gd name="connsiteY6" fmla="*/ 240772 h 658426"/>
                  <a:gd name="connsiteX7" fmla="*/ 2053168 w 2432279"/>
                  <a:gd name="connsiteY7" fmla="*/ 190875 h 658426"/>
                  <a:gd name="connsiteX8" fmla="*/ 2003007 w 2432279"/>
                  <a:gd name="connsiteY8" fmla="*/ 155763 h 658426"/>
                  <a:gd name="connsiteX9" fmla="*/ 1943078 w 2432279"/>
                  <a:gd name="connsiteY9" fmla="*/ 387030 h 658426"/>
                  <a:gd name="connsiteX10" fmla="*/ 1894765 w 2432279"/>
                  <a:gd name="connsiteY10" fmla="*/ 220180 h 658426"/>
                  <a:gd name="connsiteX11" fmla="*/ 1845132 w 2432279"/>
                  <a:gd name="connsiteY11" fmla="*/ 154707 h 658426"/>
                  <a:gd name="connsiteX12" fmla="*/ 1783619 w 2432279"/>
                  <a:gd name="connsiteY12" fmla="*/ 375414 h 658426"/>
                  <a:gd name="connsiteX13" fmla="*/ 1691745 w 2432279"/>
                  <a:gd name="connsiteY13" fmla="*/ 158139 h 658426"/>
                  <a:gd name="connsiteX14" fmla="*/ 1600399 w 2432279"/>
                  <a:gd name="connsiteY14" fmla="*/ 364062 h 658426"/>
                  <a:gd name="connsiteX15" fmla="*/ 1520406 w 2432279"/>
                  <a:gd name="connsiteY15" fmla="*/ 132266 h 658426"/>
                  <a:gd name="connsiteX16" fmla="*/ 1438828 w 2432279"/>
                  <a:gd name="connsiteY16" fmla="*/ 296213 h 658426"/>
                  <a:gd name="connsiteX17" fmla="*/ 1431172 w 2432279"/>
                  <a:gd name="connsiteY17" fmla="*/ 294629 h 658426"/>
                  <a:gd name="connsiteX18" fmla="*/ 1430644 w 2432279"/>
                  <a:gd name="connsiteY18" fmla="*/ 246052 h 658426"/>
                  <a:gd name="connsiteX19" fmla="*/ 1385499 w 2432279"/>
                  <a:gd name="connsiteY19" fmla="*/ 149955 h 658426"/>
                  <a:gd name="connsiteX20" fmla="*/ 1268281 w 2432279"/>
                  <a:gd name="connsiteY20" fmla="*/ 389142 h 658426"/>
                  <a:gd name="connsiteX21" fmla="*/ 1219704 w 2432279"/>
                  <a:gd name="connsiteY21" fmla="*/ 366702 h 658426"/>
                  <a:gd name="connsiteX22" fmla="*/ 1317650 w 2432279"/>
                  <a:gd name="connsiteY22" fmla="*/ 230740 h 658426"/>
                  <a:gd name="connsiteX23" fmla="*/ 1240296 w 2432279"/>
                  <a:gd name="connsiteY23" fmla="*/ 151011 h 658426"/>
                  <a:gd name="connsiteX24" fmla="*/ 1135486 w 2432279"/>
                  <a:gd name="connsiteY24" fmla="*/ 279317 h 658426"/>
                  <a:gd name="connsiteX25" fmla="*/ 1151062 w 2432279"/>
                  <a:gd name="connsiteY25" fmla="*/ 360102 h 658426"/>
                  <a:gd name="connsiteX26" fmla="*/ 1085853 w 2432279"/>
                  <a:gd name="connsiteY26" fmla="*/ 389934 h 658426"/>
                  <a:gd name="connsiteX27" fmla="*/ 1072125 w 2432279"/>
                  <a:gd name="connsiteY27" fmla="*/ 206980 h 658426"/>
                  <a:gd name="connsiteX28" fmla="*/ 1023020 w 2432279"/>
                  <a:gd name="connsiteY28" fmla="*/ 246316 h 658426"/>
                  <a:gd name="connsiteX29" fmla="*/ 965995 w 2432279"/>
                  <a:gd name="connsiteY29" fmla="*/ 364326 h 658426"/>
                  <a:gd name="connsiteX30" fmla="*/ 935898 w 2432279"/>
                  <a:gd name="connsiteY30" fmla="*/ 319181 h 658426"/>
                  <a:gd name="connsiteX31" fmla="*/ 1073445 w 2432279"/>
                  <a:gd name="connsiteY31" fmla="*/ 186915 h 658426"/>
                  <a:gd name="connsiteX32" fmla="*/ 1027772 w 2432279"/>
                  <a:gd name="connsiteY32" fmla="*/ 142827 h 658426"/>
                  <a:gd name="connsiteX33" fmla="*/ 903426 w 2432279"/>
                  <a:gd name="connsiteY33" fmla="*/ 218068 h 658426"/>
                  <a:gd name="connsiteX34" fmla="*/ 830296 w 2432279"/>
                  <a:gd name="connsiteY34" fmla="*/ 290405 h 658426"/>
                  <a:gd name="connsiteX35" fmla="*/ 831352 w 2432279"/>
                  <a:gd name="connsiteY35" fmla="*/ 269549 h 658426"/>
                  <a:gd name="connsiteX36" fmla="*/ 744230 w 2432279"/>
                  <a:gd name="connsiteY36" fmla="*/ 151275 h 658426"/>
                  <a:gd name="connsiteX37" fmla="*/ 674005 w 2432279"/>
                  <a:gd name="connsiteY37" fmla="*/ 204868 h 658426"/>
                  <a:gd name="connsiteX38" fmla="*/ 645493 w 2432279"/>
                  <a:gd name="connsiteY38" fmla="*/ 158403 h 658426"/>
                  <a:gd name="connsiteX39" fmla="*/ 614076 w 2432279"/>
                  <a:gd name="connsiteY39" fmla="*/ 166587 h 658426"/>
                  <a:gd name="connsiteX40" fmla="*/ 621732 w 2432279"/>
                  <a:gd name="connsiteY40" fmla="*/ 251332 h 658426"/>
                  <a:gd name="connsiteX41" fmla="*/ 566027 w 2432279"/>
                  <a:gd name="connsiteY41" fmla="*/ 394422 h 658426"/>
                  <a:gd name="connsiteX42" fmla="*/ 527218 w 2432279"/>
                  <a:gd name="connsiteY42" fmla="*/ 231532 h 658426"/>
                  <a:gd name="connsiteX43" fmla="*/ 511906 w 2432279"/>
                  <a:gd name="connsiteY43" fmla="*/ 228628 h 658426"/>
                  <a:gd name="connsiteX44" fmla="*/ 473097 w 2432279"/>
                  <a:gd name="connsiteY44" fmla="*/ 301229 h 658426"/>
                  <a:gd name="connsiteX45" fmla="*/ 410264 w 2432279"/>
                  <a:gd name="connsiteY45" fmla="*/ 388350 h 658426"/>
                  <a:gd name="connsiteX46" fmla="*/ 376471 w 2432279"/>
                  <a:gd name="connsiteY46" fmla="*/ 334758 h 658426"/>
                  <a:gd name="connsiteX47" fmla="*/ 522466 w 2432279"/>
                  <a:gd name="connsiteY47" fmla="*/ 207772 h 658426"/>
                  <a:gd name="connsiteX48" fmla="*/ 477849 w 2432279"/>
                  <a:gd name="connsiteY48" fmla="*/ 158667 h 658426"/>
                  <a:gd name="connsiteX49" fmla="*/ 332382 w 2432279"/>
                  <a:gd name="connsiteY49" fmla="*/ 267437 h 658426"/>
                  <a:gd name="connsiteX50" fmla="*/ 178731 w 2432279"/>
                  <a:gd name="connsiteY50" fmla="*/ 400759 h 658426"/>
                  <a:gd name="connsiteX51" fmla="*/ 70753 w 2432279"/>
                  <a:gd name="connsiteY51" fmla="*/ 235228 h 658426"/>
                  <a:gd name="connsiteX52" fmla="*/ 196684 w 2432279"/>
                  <a:gd name="connsiteY52" fmla="*/ 46993 h 658426"/>
                  <a:gd name="connsiteX53" fmla="*/ 248693 w 2432279"/>
                  <a:gd name="connsiteY53" fmla="*/ 133587 h 658426"/>
                  <a:gd name="connsiteX54" fmla="*/ 310734 w 2432279"/>
                  <a:gd name="connsiteY54" fmla="*/ 87650 h 658426"/>
                  <a:gd name="connsiteX55" fmla="*/ 199060 w 2432279"/>
                  <a:gd name="connsiteY55" fmla="*/ 0 h 658426"/>
                  <a:gd name="connsiteX56" fmla="*/ 0 w 2432279"/>
                  <a:gd name="connsiteY56" fmla="*/ 243412 h 658426"/>
                  <a:gd name="connsiteX57" fmla="*/ 164211 w 2432279"/>
                  <a:gd name="connsiteY57" fmla="*/ 456463 h 658426"/>
                  <a:gd name="connsiteX58" fmla="*/ 321822 w 2432279"/>
                  <a:gd name="connsiteY58" fmla="*/ 357990 h 658426"/>
                  <a:gd name="connsiteX59" fmla="*/ 398384 w 2432279"/>
                  <a:gd name="connsiteY59" fmla="*/ 437455 h 658426"/>
                  <a:gd name="connsiteX60" fmla="*/ 491314 w 2432279"/>
                  <a:gd name="connsiteY60" fmla="*/ 366966 h 658426"/>
                  <a:gd name="connsiteX61" fmla="*/ 559427 w 2432279"/>
                  <a:gd name="connsiteY61" fmla="*/ 437719 h 658426"/>
                  <a:gd name="connsiteX62" fmla="*/ 619620 w 2432279"/>
                  <a:gd name="connsiteY62" fmla="*/ 404191 h 658426"/>
                  <a:gd name="connsiteX63" fmla="*/ 689581 w 2432279"/>
                  <a:gd name="connsiteY63" fmla="*/ 617506 h 658426"/>
                  <a:gd name="connsiteX64" fmla="*/ 672685 w 2432279"/>
                  <a:gd name="connsiteY64" fmla="*/ 438775 h 658426"/>
                  <a:gd name="connsiteX65" fmla="*/ 739478 w 2432279"/>
                  <a:gd name="connsiteY65" fmla="*/ 200115 h 658426"/>
                  <a:gd name="connsiteX66" fmla="*/ 775119 w 2432279"/>
                  <a:gd name="connsiteY66" fmla="*/ 270869 h 658426"/>
                  <a:gd name="connsiteX67" fmla="*/ 768255 w 2432279"/>
                  <a:gd name="connsiteY67" fmla="*/ 333173 h 658426"/>
                  <a:gd name="connsiteX68" fmla="*/ 686149 w 2432279"/>
                  <a:gd name="connsiteY68" fmla="*/ 413431 h 658426"/>
                  <a:gd name="connsiteX69" fmla="*/ 717830 w 2432279"/>
                  <a:gd name="connsiteY69" fmla="*/ 438247 h 658426"/>
                  <a:gd name="connsiteX70" fmla="*/ 818416 w 2432279"/>
                  <a:gd name="connsiteY70" fmla="*/ 338982 h 658426"/>
                  <a:gd name="connsiteX71" fmla="*/ 878873 w 2432279"/>
                  <a:gd name="connsiteY71" fmla="*/ 293309 h 658426"/>
                  <a:gd name="connsiteX72" fmla="*/ 877817 w 2432279"/>
                  <a:gd name="connsiteY72" fmla="*/ 313373 h 658426"/>
                  <a:gd name="connsiteX73" fmla="*/ 950946 w 2432279"/>
                  <a:gd name="connsiteY73" fmla="*/ 416599 h 658426"/>
                  <a:gd name="connsiteX74" fmla="*/ 1031204 w 2432279"/>
                  <a:gd name="connsiteY74" fmla="*/ 354294 h 658426"/>
                  <a:gd name="connsiteX75" fmla="*/ 1033316 w 2432279"/>
                  <a:gd name="connsiteY75" fmla="*/ 413959 h 658426"/>
                  <a:gd name="connsiteX76" fmla="*/ 882833 w 2432279"/>
                  <a:gd name="connsiteY76" fmla="*/ 573945 h 658426"/>
                  <a:gd name="connsiteX77" fmla="*/ 963091 w 2432279"/>
                  <a:gd name="connsiteY77" fmla="*/ 658426 h 658426"/>
                  <a:gd name="connsiteX78" fmla="*/ 1086381 w 2432279"/>
                  <a:gd name="connsiteY78" fmla="*/ 431119 h 658426"/>
                  <a:gd name="connsiteX79" fmla="*/ 1170863 w 2432279"/>
                  <a:gd name="connsiteY79" fmla="*/ 392310 h 658426"/>
                  <a:gd name="connsiteX80" fmla="*/ 1256664 w 2432279"/>
                  <a:gd name="connsiteY80" fmla="*/ 437191 h 658426"/>
                  <a:gd name="connsiteX81" fmla="*/ 1388931 w 2432279"/>
                  <a:gd name="connsiteY81" fmla="*/ 346902 h 658426"/>
                  <a:gd name="connsiteX82" fmla="*/ 1431172 w 2432279"/>
                  <a:gd name="connsiteY82" fmla="*/ 437191 h 658426"/>
                  <a:gd name="connsiteX83" fmla="*/ 1517766 w 2432279"/>
                  <a:gd name="connsiteY83" fmla="*/ 204340 h 658426"/>
                  <a:gd name="connsiteX84" fmla="*/ 1589311 w 2432279"/>
                  <a:gd name="connsiteY84" fmla="*/ 456463 h 658426"/>
                  <a:gd name="connsiteX85" fmla="*/ 1685409 w 2432279"/>
                  <a:gd name="connsiteY85" fmla="*/ 234700 h 658426"/>
                  <a:gd name="connsiteX86" fmla="*/ 1769098 w 2432279"/>
                  <a:gd name="connsiteY86" fmla="*/ 437455 h 658426"/>
                  <a:gd name="connsiteX87" fmla="*/ 1849884 w 2432279"/>
                  <a:gd name="connsiteY87" fmla="*/ 323141 h 658426"/>
                  <a:gd name="connsiteX88" fmla="*/ 1934366 w 2432279"/>
                  <a:gd name="connsiteY88" fmla="*/ 437455 h 658426"/>
                  <a:gd name="connsiteX89" fmla="*/ 2009079 w 2432279"/>
                  <a:gd name="connsiteY89" fmla="*/ 367758 h 658426"/>
                  <a:gd name="connsiteX90" fmla="*/ 2048416 w 2432279"/>
                  <a:gd name="connsiteY90" fmla="*/ 437455 h 658426"/>
                  <a:gd name="connsiteX91" fmla="*/ 2151114 w 2432279"/>
                  <a:gd name="connsiteY91" fmla="*/ 205132 h 658426"/>
                  <a:gd name="connsiteX92" fmla="*/ 2261732 w 2432279"/>
                  <a:gd name="connsiteY92" fmla="*/ 437455 h 658426"/>
                  <a:gd name="connsiteX93" fmla="*/ 2333541 w 2432279"/>
                  <a:gd name="connsiteY93" fmla="*/ 359046 h 658426"/>
                  <a:gd name="connsiteX94" fmla="*/ 2395847 w 2432279"/>
                  <a:gd name="connsiteY94" fmla="*/ 437455 h 658426"/>
                  <a:gd name="connsiteX95" fmla="*/ 2432279 w 2432279"/>
                  <a:gd name="connsiteY95" fmla="*/ 417127 h 658426"/>
                  <a:gd name="connsiteX96" fmla="*/ 2371558 w 2432279"/>
                  <a:gd name="connsiteY96" fmla="*/ 216220 h 658426"/>
                  <a:gd name="connsiteX97" fmla="*/ 967051 w 2432279"/>
                  <a:gd name="connsiteY97" fmla="*/ 615394 h 658426"/>
                  <a:gd name="connsiteX98" fmla="*/ 935634 w 2432279"/>
                  <a:gd name="connsiteY98" fmla="*/ 573681 h 658426"/>
                  <a:gd name="connsiteX99" fmla="*/ 1033316 w 2432279"/>
                  <a:gd name="connsiteY99" fmla="*/ 455143 h 658426"/>
                  <a:gd name="connsiteX100" fmla="*/ 967051 w 2432279"/>
                  <a:gd name="connsiteY100" fmla="*/ 615394 h 658426"/>
                  <a:gd name="connsiteX101" fmla="*/ 1235016 w 2432279"/>
                  <a:gd name="connsiteY101" fmla="*/ 192987 h 658426"/>
                  <a:gd name="connsiteX102" fmla="*/ 1264585 w 2432279"/>
                  <a:gd name="connsiteY102" fmla="*/ 237868 h 658426"/>
                  <a:gd name="connsiteX103" fmla="*/ 1200167 w 2432279"/>
                  <a:gd name="connsiteY103" fmla="*/ 332645 h 658426"/>
                  <a:gd name="connsiteX104" fmla="*/ 1235016 w 2432279"/>
                  <a:gd name="connsiteY104" fmla="*/ 192987 h 658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2432279" h="658426">
                    <a:moveTo>
                      <a:pt x="2371558" y="216220"/>
                    </a:moveTo>
                    <a:cubicBezTo>
                      <a:pt x="2371558" y="181371"/>
                      <a:pt x="2369446" y="158139"/>
                      <a:pt x="2346742" y="158139"/>
                    </a:cubicBezTo>
                    <a:cubicBezTo>
                      <a:pt x="2336445" y="158139"/>
                      <a:pt x="2331165" y="160251"/>
                      <a:pt x="2322189" y="163155"/>
                    </a:cubicBezTo>
                    <a:cubicBezTo>
                      <a:pt x="2330373" y="281165"/>
                      <a:pt x="2303709" y="384918"/>
                      <a:pt x="2271236" y="384918"/>
                    </a:cubicBezTo>
                    <a:cubicBezTo>
                      <a:pt x="2228731" y="384918"/>
                      <a:pt x="2249852" y="132266"/>
                      <a:pt x="2159562" y="132266"/>
                    </a:cubicBezTo>
                    <a:cubicBezTo>
                      <a:pt x="2076400" y="132266"/>
                      <a:pt x="2064256" y="333966"/>
                      <a:pt x="2055016" y="333966"/>
                    </a:cubicBezTo>
                    <a:cubicBezTo>
                      <a:pt x="2048416" y="333966"/>
                      <a:pt x="2047624" y="280901"/>
                      <a:pt x="2047888" y="240772"/>
                    </a:cubicBezTo>
                    <a:cubicBezTo>
                      <a:pt x="2051320" y="221500"/>
                      <a:pt x="2053168" y="204076"/>
                      <a:pt x="2053168" y="190875"/>
                    </a:cubicBezTo>
                    <a:cubicBezTo>
                      <a:pt x="2053168" y="172131"/>
                      <a:pt x="2045512" y="139659"/>
                      <a:pt x="2003007" y="155763"/>
                    </a:cubicBezTo>
                    <a:cubicBezTo>
                      <a:pt x="2004591" y="299909"/>
                      <a:pt x="1975550" y="387030"/>
                      <a:pt x="1943078" y="387030"/>
                    </a:cubicBezTo>
                    <a:cubicBezTo>
                      <a:pt x="1895293" y="387030"/>
                      <a:pt x="1894765" y="256348"/>
                      <a:pt x="1894765" y="220180"/>
                    </a:cubicBezTo>
                    <a:cubicBezTo>
                      <a:pt x="1894765" y="185067"/>
                      <a:pt x="1897405" y="138075"/>
                      <a:pt x="1845132" y="154707"/>
                    </a:cubicBezTo>
                    <a:cubicBezTo>
                      <a:pt x="1837212" y="280637"/>
                      <a:pt x="1804475" y="375414"/>
                      <a:pt x="1783619" y="375414"/>
                    </a:cubicBezTo>
                    <a:cubicBezTo>
                      <a:pt x="1752730" y="375414"/>
                      <a:pt x="1758802" y="158139"/>
                      <a:pt x="1691745" y="158139"/>
                    </a:cubicBezTo>
                    <a:cubicBezTo>
                      <a:pt x="1631552" y="158139"/>
                      <a:pt x="1612807" y="364062"/>
                      <a:pt x="1600399" y="364062"/>
                    </a:cubicBezTo>
                    <a:cubicBezTo>
                      <a:pt x="1577959" y="364062"/>
                      <a:pt x="1607527" y="132266"/>
                      <a:pt x="1520406" y="132266"/>
                    </a:cubicBezTo>
                    <a:cubicBezTo>
                      <a:pt x="1474733" y="132266"/>
                      <a:pt x="1456516" y="209620"/>
                      <a:pt x="1438828" y="296213"/>
                    </a:cubicBezTo>
                    <a:cubicBezTo>
                      <a:pt x="1435396" y="313109"/>
                      <a:pt x="1431700" y="313373"/>
                      <a:pt x="1431172" y="294629"/>
                    </a:cubicBezTo>
                    <a:cubicBezTo>
                      <a:pt x="1430644" y="279053"/>
                      <a:pt x="1430644" y="261892"/>
                      <a:pt x="1430644" y="246052"/>
                    </a:cubicBezTo>
                    <a:cubicBezTo>
                      <a:pt x="1452556" y="158931"/>
                      <a:pt x="1425892" y="126986"/>
                      <a:pt x="1385499" y="149955"/>
                    </a:cubicBezTo>
                    <a:cubicBezTo>
                      <a:pt x="1398435" y="310469"/>
                      <a:pt x="1324778" y="389142"/>
                      <a:pt x="1268281" y="389142"/>
                    </a:cubicBezTo>
                    <a:cubicBezTo>
                      <a:pt x="1247952" y="389142"/>
                      <a:pt x="1231848" y="380430"/>
                      <a:pt x="1219704" y="366702"/>
                    </a:cubicBezTo>
                    <a:cubicBezTo>
                      <a:pt x="1287553" y="325253"/>
                      <a:pt x="1317650" y="277469"/>
                      <a:pt x="1317650" y="230740"/>
                    </a:cubicBezTo>
                    <a:cubicBezTo>
                      <a:pt x="1317650" y="180051"/>
                      <a:pt x="1288609" y="151011"/>
                      <a:pt x="1240296" y="151011"/>
                    </a:cubicBezTo>
                    <a:cubicBezTo>
                      <a:pt x="1172975" y="151011"/>
                      <a:pt x="1135486" y="220444"/>
                      <a:pt x="1135486" y="279317"/>
                    </a:cubicBezTo>
                    <a:cubicBezTo>
                      <a:pt x="1135486" y="310997"/>
                      <a:pt x="1141294" y="337926"/>
                      <a:pt x="1151062" y="360102"/>
                    </a:cubicBezTo>
                    <a:cubicBezTo>
                      <a:pt x="1127830" y="371190"/>
                      <a:pt x="1106181" y="380694"/>
                      <a:pt x="1085853" y="389934"/>
                    </a:cubicBezTo>
                    <a:cubicBezTo>
                      <a:pt x="1084005" y="329213"/>
                      <a:pt x="1077141" y="265588"/>
                      <a:pt x="1072125" y="206980"/>
                    </a:cubicBezTo>
                    <a:cubicBezTo>
                      <a:pt x="1036220" y="197211"/>
                      <a:pt x="1025924" y="214372"/>
                      <a:pt x="1023020" y="246316"/>
                    </a:cubicBezTo>
                    <a:cubicBezTo>
                      <a:pt x="1016684" y="318917"/>
                      <a:pt x="989755" y="364326"/>
                      <a:pt x="965995" y="364326"/>
                    </a:cubicBezTo>
                    <a:cubicBezTo>
                      <a:pt x="948042" y="364326"/>
                      <a:pt x="937218" y="342414"/>
                      <a:pt x="935898" y="319181"/>
                    </a:cubicBezTo>
                    <a:cubicBezTo>
                      <a:pt x="929298" y="202492"/>
                      <a:pt x="1023812" y="170283"/>
                      <a:pt x="1073445" y="186915"/>
                    </a:cubicBezTo>
                    <a:cubicBezTo>
                      <a:pt x="1083741" y="161307"/>
                      <a:pt x="1072389" y="142827"/>
                      <a:pt x="1027772" y="142827"/>
                    </a:cubicBezTo>
                    <a:cubicBezTo>
                      <a:pt x="973651" y="142827"/>
                      <a:pt x="932994" y="175827"/>
                      <a:pt x="903426" y="218068"/>
                    </a:cubicBezTo>
                    <a:cubicBezTo>
                      <a:pt x="883625" y="246316"/>
                      <a:pt x="860657" y="266116"/>
                      <a:pt x="830296" y="290405"/>
                    </a:cubicBezTo>
                    <a:cubicBezTo>
                      <a:pt x="831088" y="283541"/>
                      <a:pt x="831352" y="276413"/>
                      <a:pt x="831352" y="269549"/>
                    </a:cubicBezTo>
                    <a:cubicBezTo>
                      <a:pt x="831352" y="187179"/>
                      <a:pt x="786735" y="151275"/>
                      <a:pt x="744230" y="151275"/>
                    </a:cubicBezTo>
                    <a:cubicBezTo>
                      <a:pt x="709118" y="151275"/>
                      <a:pt x="686941" y="172395"/>
                      <a:pt x="674005" y="204868"/>
                    </a:cubicBezTo>
                    <a:cubicBezTo>
                      <a:pt x="670837" y="172395"/>
                      <a:pt x="664501" y="158403"/>
                      <a:pt x="645493" y="158403"/>
                    </a:cubicBezTo>
                    <a:cubicBezTo>
                      <a:pt x="637308" y="158403"/>
                      <a:pt x="626220" y="160779"/>
                      <a:pt x="614076" y="166587"/>
                    </a:cubicBezTo>
                    <a:cubicBezTo>
                      <a:pt x="619620" y="184803"/>
                      <a:pt x="621732" y="224932"/>
                      <a:pt x="621732" y="251332"/>
                    </a:cubicBezTo>
                    <a:cubicBezTo>
                      <a:pt x="621732" y="350334"/>
                      <a:pt x="593484" y="394422"/>
                      <a:pt x="566027" y="394422"/>
                    </a:cubicBezTo>
                    <a:cubicBezTo>
                      <a:pt x="534874" y="394422"/>
                      <a:pt x="529858" y="277205"/>
                      <a:pt x="527218" y="231532"/>
                    </a:cubicBezTo>
                    <a:cubicBezTo>
                      <a:pt x="523258" y="230212"/>
                      <a:pt x="518770" y="228628"/>
                      <a:pt x="511906" y="228628"/>
                    </a:cubicBezTo>
                    <a:cubicBezTo>
                      <a:pt x="483657" y="228628"/>
                      <a:pt x="479961" y="266380"/>
                      <a:pt x="473097" y="301229"/>
                    </a:cubicBezTo>
                    <a:cubicBezTo>
                      <a:pt x="465441" y="339774"/>
                      <a:pt x="443265" y="388350"/>
                      <a:pt x="410264" y="388350"/>
                    </a:cubicBezTo>
                    <a:cubicBezTo>
                      <a:pt x="390464" y="388350"/>
                      <a:pt x="378055" y="369078"/>
                      <a:pt x="376471" y="334758"/>
                    </a:cubicBezTo>
                    <a:cubicBezTo>
                      <a:pt x="373303" y="264796"/>
                      <a:pt x="431384" y="181899"/>
                      <a:pt x="522466" y="207772"/>
                    </a:cubicBezTo>
                    <a:cubicBezTo>
                      <a:pt x="534346" y="180051"/>
                      <a:pt x="515602" y="158667"/>
                      <a:pt x="477849" y="158667"/>
                    </a:cubicBezTo>
                    <a:cubicBezTo>
                      <a:pt x="411320" y="158667"/>
                      <a:pt x="356407" y="208564"/>
                      <a:pt x="332382" y="267437"/>
                    </a:cubicBezTo>
                    <a:cubicBezTo>
                      <a:pt x="308094" y="321557"/>
                      <a:pt x="265325" y="400759"/>
                      <a:pt x="178731" y="400759"/>
                    </a:cubicBezTo>
                    <a:cubicBezTo>
                      <a:pt x="117482" y="400759"/>
                      <a:pt x="70753" y="347430"/>
                      <a:pt x="70753" y="235228"/>
                    </a:cubicBezTo>
                    <a:cubicBezTo>
                      <a:pt x="70753" y="138603"/>
                      <a:pt x="131739" y="46993"/>
                      <a:pt x="196684" y="46993"/>
                    </a:cubicBezTo>
                    <a:cubicBezTo>
                      <a:pt x="242093" y="46993"/>
                      <a:pt x="252653" y="91610"/>
                      <a:pt x="248693" y="133587"/>
                    </a:cubicBezTo>
                    <a:cubicBezTo>
                      <a:pt x="272189" y="152595"/>
                      <a:pt x="310734" y="134907"/>
                      <a:pt x="310734" y="87650"/>
                    </a:cubicBezTo>
                    <a:cubicBezTo>
                      <a:pt x="310734" y="55177"/>
                      <a:pt x="284334" y="0"/>
                      <a:pt x="199060" y="0"/>
                    </a:cubicBezTo>
                    <a:cubicBezTo>
                      <a:pt x="93194" y="-264"/>
                      <a:pt x="0" y="105074"/>
                      <a:pt x="0" y="243412"/>
                    </a:cubicBezTo>
                    <a:cubicBezTo>
                      <a:pt x="0" y="377262"/>
                      <a:pt x="68113" y="456463"/>
                      <a:pt x="164211" y="456463"/>
                    </a:cubicBezTo>
                    <a:cubicBezTo>
                      <a:pt x="224932" y="456463"/>
                      <a:pt x="282221" y="421879"/>
                      <a:pt x="321822" y="357990"/>
                    </a:cubicBezTo>
                    <a:cubicBezTo>
                      <a:pt x="331854" y="413959"/>
                      <a:pt x="369871" y="437455"/>
                      <a:pt x="398384" y="437455"/>
                    </a:cubicBezTo>
                    <a:cubicBezTo>
                      <a:pt x="444585" y="437455"/>
                      <a:pt x="474945" y="407623"/>
                      <a:pt x="491314" y="366966"/>
                    </a:cubicBezTo>
                    <a:cubicBezTo>
                      <a:pt x="501610" y="407623"/>
                      <a:pt x="523258" y="437719"/>
                      <a:pt x="559427" y="437719"/>
                    </a:cubicBezTo>
                    <a:cubicBezTo>
                      <a:pt x="584771" y="437719"/>
                      <a:pt x="604572" y="424783"/>
                      <a:pt x="619620" y="404191"/>
                    </a:cubicBezTo>
                    <a:cubicBezTo>
                      <a:pt x="613812" y="545433"/>
                      <a:pt x="606156" y="635458"/>
                      <a:pt x="689581" y="617506"/>
                    </a:cubicBezTo>
                    <a:cubicBezTo>
                      <a:pt x="676645" y="577377"/>
                      <a:pt x="672685" y="504248"/>
                      <a:pt x="672685" y="438775"/>
                    </a:cubicBezTo>
                    <a:cubicBezTo>
                      <a:pt x="672685" y="259252"/>
                      <a:pt x="702254" y="200115"/>
                      <a:pt x="739478" y="200115"/>
                    </a:cubicBezTo>
                    <a:cubicBezTo>
                      <a:pt x="766407" y="200115"/>
                      <a:pt x="775119" y="234436"/>
                      <a:pt x="775119" y="270869"/>
                    </a:cubicBezTo>
                    <a:cubicBezTo>
                      <a:pt x="775119" y="290405"/>
                      <a:pt x="773271" y="312845"/>
                      <a:pt x="768255" y="333173"/>
                    </a:cubicBezTo>
                    <a:cubicBezTo>
                      <a:pt x="722582" y="361950"/>
                      <a:pt x="686149" y="384654"/>
                      <a:pt x="686149" y="413431"/>
                    </a:cubicBezTo>
                    <a:cubicBezTo>
                      <a:pt x="686149" y="436135"/>
                      <a:pt x="703046" y="438247"/>
                      <a:pt x="717830" y="438247"/>
                    </a:cubicBezTo>
                    <a:cubicBezTo>
                      <a:pt x="752943" y="438247"/>
                      <a:pt x="794919" y="403927"/>
                      <a:pt x="818416" y="338982"/>
                    </a:cubicBezTo>
                    <a:cubicBezTo>
                      <a:pt x="838744" y="326573"/>
                      <a:pt x="859073" y="312581"/>
                      <a:pt x="878873" y="293309"/>
                    </a:cubicBezTo>
                    <a:cubicBezTo>
                      <a:pt x="878081" y="299909"/>
                      <a:pt x="877817" y="306509"/>
                      <a:pt x="877817" y="313373"/>
                    </a:cubicBezTo>
                    <a:cubicBezTo>
                      <a:pt x="877817" y="377790"/>
                      <a:pt x="906066" y="416599"/>
                      <a:pt x="950946" y="416599"/>
                    </a:cubicBezTo>
                    <a:cubicBezTo>
                      <a:pt x="986059" y="416599"/>
                      <a:pt x="1012724" y="391518"/>
                      <a:pt x="1031204" y="354294"/>
                    </a:cubicBezTo>
                    <a:cubicBezTo>
                      <a:pt x="1032260" y="375942"/>
                      <a:pt x="1033052" y="395742"/>
                      <a:pt x="1033316" y="413959"/>
                    </a:cubicBezTo>
                    <a:cubicBezTo>
                      <a:pt x="961771" y="446959"/>
                      <a:pt x="882833" y="480488"/>
                      <a:pt x="882833" y="573945"/>
                    </a:cubicBezTo>
                    <a:cubicBezTo>
                      <a:pt x="882833" y="622258"/>
                      <a:pt x="917682" y="658426"/>
                      <a:pt x="963091" y="658426"/>
                    </a:cubicBezTo>
                    <a:cubicBezTo>
                      <a:pt x="1062621" y="658426"/>
                      <a:pt x="1085325" y="553353"/>
                      <a:pt x="1086381" y="431119"/>
                    </a:cubicBezTo>
                    <a:cubicBezTo>
                      <a:pt x="1118854" y="417127"/>
                      <a:pt x="1142878" y="406303"/>
                      <a:pt x="1170863" y="392310"/>
                    </a:cubicBezTo>
                    <a:cubicBezTo>
                      <a:pt x="1194623" y="422143"/>
                      <a:pt x="1227096" y="437191"/>
                      <a:pt x="1256664" y="437191"/>
                    </a:cubicBezTo>
                    <a:cubicBezTo>
                      <a:pt x="1312897" y="437191"/>
                      <a:pt x="1355138" y="407359"/>
                      <a:pt x="1388931" y="346902"/>
                    </a:cubicBezTo>
                    <a:cubicBezTo>
                      <a:pt x="1395003" y="392838"/>
                      <a:pt x="1406883" y="437191"/>
                      <a:pt x="1431172" y="437191"/>
                    </a:cubicBezTo>
                    <a:cubicBezTo>
                      <a:pt x="1475789" y="437191"/>
                      <a:pt x="1484765" y="204340"/>
                      <a:pt x="1517766" y="204340"/>
                    </a:cubicBezTo>
                    <a:cubicBezTo>
                      <a:pt x="1543110" y="204340"/>
                      <a:pt x="1522253" y="456463"/>
                      <a:pt x="1589311" y="456463"/>
                    </a:cubicBezTo>
                    <a:cubicBezTo>
                      <a:pt x="1646600" y="456463"/>
                      <a:pt x="1657424" y="234700"/>
                      <a:pt x="1685409" y="234700"/>
                    </a:cubicBezTo>
                    <a:cubicBezTo>
                      <a:pt x="1705209" y="234700"/>
                      <a:pt x="1706793" y="437455"/>
                      <a:pt x="1769098" y="437455"/>
                    </a:cubicBezTo>
                    <a:cubicBezTo>
                      <a:pt x="1799723" y="437455"/>
                      <a:pt x="1833252" y="400494"/>
                      <a:pt x="1849884" y="323141"/>
                    </a:cubicBezTo>
                    <a:cubicBezTo>
                      <a:pt x="1857804" y="374622"/>
                      <a:pt x="1883677" y="437455"/>
                      <a:pt x="1934366" y="437455"/>
                    </a:cubicBezTo>
                    <a:cubicBezTo>
                      <a:pt x="1963934" y="437455"/>
                      <a:pt x="1989543" y="407623"/>
                      <a:pt x="2009079" y="367758"/>
                    </a:cubicBezTo>
                    <a:cubicBezTo>
                      <a:pt x="2014623" y="408679"/>
                      <a:pt x="2026239" y="437455"/>
                      <a:pt x="2048416" y="437455"/>
                    </a:cubicBezTo>
                    <a:cubicBezTo>
                      <a:pt x="2106761" y="437455"/>
                      <a:pt x="2104913" y="205132"/>
                      <a:pt x="2151114" y="205132"/>
                    </a:cubicBezTo>
                    <a:cubicBezTo>
                      <a:pt x="2187282" y="205132"/>
                      <a:pt x="2175930" y="437455"/>
                      <a:pt x="2261732" y="437455"/>
                    </a:cubicBezTo>
                    <a:cubicBezTo>
                      <a:pt x="2302653" y="437455"/>
                      <a:pt x="2321925" y="402607"/>
                      <a:pt x="2333541" y="359046"/>
                    </a:cubicBezTo>
                    <a:cubicBezTo>
                      <a:pt x="2349382" y="423199"/>
                      <a:pt x="2374726" y="437455"/>
                      <a:pt x="2395847" y="437455"/>
                    </a:cubicBezTo>
                    <a:cubicBezTo>
                      <a:pt x="2409047" y="437455"/>
                      <a:pt x="2419079" y="432703"/>
                      <a:pt x="2432279" y="417127"/>
                    </a:cubicBezTo>
                    <a:cubicBezTo>
                      <a:pt x="2366014" y="388614"/>
                      <a:pt x="2371558" y="283805"/>
                      <a:pt x="2371558" y="216220"/>
                    </a:cubicBezTo>
                    <a:close/>
                    <a:moveTo>
                      <a:pt x="967051" y="615394"/>
                    </a:moveTo>
                    <a:cubicBezTo>
                      <a:pt x="946458" y="615394"/>
                      <a:pt x="935634" y="595857"/>
                      <a:pt x="935634" y="573681"/>
                    </a:cubicBezTo>
                    <a:cubicBezTo>
                      <a:pt x="935634" y="514016"/>
                      <a:pt x="979459" y="482336"/>
                      <a:pt x="1033316" y="455143"/>
                    </a:cubicBezTo>
                    <a:cubicBezTo>
                      <a:pt x="1030676" y="585561"/>
                      <a:pt x="1000579" y="615394"/>
                      <a:pt x="967051" y="615394"/>
                    </a:cubicBezTo>
                    <a:close/>
                    <a:moveTo>
                      <a:pt x="1235016" y="192987"/>
                    </a:moveTo>
                    <a:cubicBezTo>
                      <a:pt x="1255080" y="192987"/>
                      <a:pt x="1266433" y="211468"/>
                      <a:pt x="1264585" y="237868"/>
                    </a:cubicBezTo>
                    <a:cubicBezTo>
                      <a:pt x="1262209" y="269021"/>
                      <a:pt x="1239504" y="304661"/>
                      <a:pt x="1200167" y="332645"/>
                    </a:cubicBezTo>
                    <a:cubicBezTo>
                      <a:pt x="1179575" y="274037"/>
                      <a:pt x="1194887" y="192987"/>
                      <a:pt x="1235016" y="192987"/>
                    </a:cubicBezTo>
                    <a:close/>
                  </a:path>
                </a:pathLst>
              </a:custGeom>
              <a:solidFill>
                <a:srgbClr val="0075B3"/>
              </a:solidFill>
              <a:ln w="2637"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F9529478-A06C-4936-830C-AAE5EB247E77}"/>
                  </a:ext>
                </a:extLst>
              </p:cNvPr>
              <p:cNvSpPr/>
              <p:nvPr/>
            </p:nvSpPr>
            <p:spPr>
              <a:xfrm>
                <a:off x="2256754" y="5990935"/>
                <a:ext cx="67057" cy="71059"/>
              </a:xfrm>
              <a:custGeom>
                <a:avLst/>
                <a:gdLst>
                  <a:gd name="connsiteX0" fmla="*/ 34585 w 67057"/>
                  <a:gd name="connsiteY0" fmla="*/ 71030 h 71059"/>
                  <a:gd name="connsiteX1" fmla="*/ 67057 w 67057"/>
                  <a:gd name="connsiteY1" fmla="*/ 34334 h 71059"/>
                  <a:gd name="connsiteX2" fmla="*/ 34849 w 67057"/>
                  <a:gd name="connsiteY2" fmla="*/ 13 h 71059"/>
                  <a:gd name="connsiteX3" fmla="*/ 0 w 67057"/>
                  <a:gd name="connsiteY3" fmla="*/ 36710 h 71059"/>
                  <a:gd name="connsiteX4" fmla="*/ 34585 w 67057"/>
                  <a:gd name="connsiteY4" fmla="*/ 71030 h 710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57" h="71059">
                    <a:moveTo>
                      <a:pt x="34585" y="71030"/>
                    </a:moveTo>
                    <a:cubicBezTo>
                      <a:pt x="53593" y="70502"/>
                      <a:pt x="67057" y="53870"/>
                      <a:pt x="67057" y="34334"/>
                    </a:cubicBezTo>
                    <a:cubicBezTo>
                      <a:pt x="67057" y="14797"/>
                      <a:pt x="53857" y="-515"/>
                      <a:pt x="34849" y="13"/>
                    </a:cubicBezTo>
                    <a:cubicBezTo>
                      <a:pt x="15840" y="541"/>
                      <a:pt x="0" y="17174"/>
                      <a:pt x="0" y="36710"/>
                    </a:cubicBezTo>
                    <a:cubicBezTo>
                      <a:pt x="0" y="56510"/>
                      <a:pt x="15576" y="71822"/>
                      <a:pt x="34585" y="71030"/>
                    </a:cubicBezTo>
                    <a:close/>
                  </a:path>
                </a:pathLst>
              </a:custGeom>
              <a:solidFill>
                <a:srgbClr val="0075B3"/>
              </a:solidFill>
              <a:ln w="2637"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D7A79909-4CB3-4F29-B3E6-96DE47DE98D7}"/>
                  </a:ext>
                </a:extLst>
              </p:cNvPr>
              <p:cNvSpPr/>
              <p:nvPr/>
            </p:nvSpPr>
            <p:spPr>
              <a:xfrm>
                <a:off x="2735395" y="6004645"/>
                <a:ext cx="63097" cy="67365"/>
              </a:xfrm>
              <a:custGeom>
                <a:avLst/>
                <a:gdLst>
                  <a:gd name="connsiteX0" fmla="*/ 31417 w 63097"/>
                  <a:gd name="connsiteY0" fmla="*/ 67352 h 67365"/>
                  <a:gd name="connsiteX1" fmla="*/ 63097 w 63097"/>
                  <a:gd name="connsiteY1" fmla="*/ 32503 h 67365"/>
                  <a:gd name="connsiteX2" fmla="*/ 31681 w 63097"/>
                  <a:gd name="connsiteY2" fmla="*/ 31 h 67365"/>
                  <a:gd name="connsiteX3" fmla="*/ 0 w 63097"/>
                  <a:gd name="connsiteY3" fmla="*/ 34879 h 67365"/>
                  <a:gd name="connsiteX4" fmla="*/ 31417 w 63097"/>
                  <a:gd name="connsiteY4" fmla="*/ 67352 h 673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097" h="67365">
                    <a:moveTo>
                      <a:pt x="31417" y="67352"/>
                    </a:moveTo>
                    <a:cubicBezTo>
                      <a:pt x="48841" y="66824"/>
                      <a:pt x="63097" y="50984"/>
                      <a:pt x="63097" y="32503"/>
                    </a:cubicBezTo>
                    <a:cubicBezTo>
                      <a:pt x="63097" y="13759"/>
                      <a:pt x="49105" y="-761"/>
                      <a:pt x="31681" y="31"/>
                    </a:cubicBezTo>
                    <a:cubicBezTo>
                      <a:pt x="14256" y="559"/>
                      <a:pt x="0" y="16399"/>
                      <a:pt x="0" y="34879"/>
                    </a:cubicBezTo>
                    <a:cubicBezTo>
                      <a:pt x="0" y="53360"/>
                      <a:pt x="13992" y="67880"/>
                      <a:pt x="31417" y="67352"/>
                    </a:cubicBezTo>
                    <a:close/>
                  </a:path>
                </a:pathLst>
              </a:custGeom>
              <a:solidFill>
                <a:srgbClr val="0075B3"/>
              </a:solidFill>
              <a:ln w="2637"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0AB6EB9B-C7ED-4143-BFBF-6C49EAE8E15B}"/>
                  </a:ext>
                </a:extLst>
              </p:cNvPr>
              <p:cNvSpPr/>
              <p:nvPr/>
            </p:nvSpPr>
            <p:spPr>
              <a:xfrm>
                <a:off x="2888254" y="5948708"/>
                <a:ext cx="525106" cy="442432"/>
              </a:xfrm>
              <a:custGeom>
                <a:avLst/>
                <a:gdLst>
                  <a:gd name="connsiteX0" fmla="*/ 524842 w 525106"/>
                  <a:gd name="connsiteY0" fmla="*/ 277732 h 442432"/>
                  <a:gd name="connsiteX1" fmla="*/ 434288 w 525106"/>
                  <a:gd name="connsiteY1" fmla="*/ 92401 h 442432"/>
                  <a:gd name="connsiteX2" fmla="*/ 293310 w 525106"/>
                  <a:gd name="connsiteY2" fmla="*/ 5016 h 442432"/>
                  <a:gd name="connsiteX3" fmla="*/ 280902 w 525106"/>
                  <a:gd name="connsiteY3" fmla="*/ 0 h 442432"/>
                  <a:gd name="connsiteX4" fmla="*/ 280902 w 525106"/>
                  <a:gd name="connsiteY4" fmla="*/ 0 h 442432"/>
                  <a:gd name="connsiteX5" fmla="*/ 280902 w 525106"/>
                  <a:gd name="connsiteY5" fmla="*/ 0 h 442432"/>
                  <a:gd name="connsiteX6" fmla="*/ 0 w 525106"/>
                  <a:gd name="connsiteY6" fmla="*/ 289612 h 442432"/>
                  <a:gd name="connsiteX7" fmla="*/ 96362 w 525106"/>
                  <a:gd name="connsiteY7" fmla="*/ 432438 h 442432"/>
                  <a:gd name="connsiteX8" fmla="*/ 196156 w 525106"/>
                  <a:gd name="connsiteY8" fmla="*/ 434551 h 442432"/>
                  <a:gd name="connsiteX9" fmla="*/ 270341 w 525106"/>
                  <a:gd name="connsiteY9" fmla="*/ 384126 h 442432"/>
                  <a:gd name="connsiteX10" fmla="*/ 439041 w 525106"/>
                  <a:gd name="connsiteY10" fmla="*/ 203547 h 442432"/>
                  <a:gd name="connsiteX11" fmla="*/ 525106 w 525106"/>
                  <a:gd name="connsiteY11" fmla="*/ 282484 h 442432"/>
                  <a:gd name="connsiteX12" fmla="*/ 524842 w 525106"/>
                  <a:gd name="connsiteY12" fmla="*/ 277732 h 442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5106" h="442432">
                    <a:moveTo>
                      <a:pt x="524842" y="277732"/>
                    </a:moveTo>
                    <a:cubicBezTo>
                      <a:pt x="523522" y="204075"/>
                      <a:pt x="488409" y="141770"/>
                      <a:pt x="434288" y="92401"/>
                    </a:cubicBezTo>
                    <a:cubicBezTo>
                      <a:pt x="393368" y="54913"/>
                      <a:pt x="344527" y="26400"/>
                      <a:pt x="293310" y="5016"/>
                    </a:cubicBezTo>
                    <a:cubicBezTo>
                      <a:pt x="289086" y="3168"/>
                      <a:pt x="285126" y="1584"/>
                      <a:pt x="280902" y="0"/>
                    </a:cubicBezTo>
                    <a:lnTo>
                      <a:pt x="280902" y="0"/>
                    </a:lnTo>
                    <a:cubicBezTo>
                      <a:pt x="280902" y="0"/>
                      <a:pt x="280902" y="0"/>
                      <a:pt x="280902" y="0"/>
                    </a:cubicBezTo>
                    <a:cubicBezTo>
                      <a:pt x="218068" y="75505"/>
                      <a:pt x="0" y="131738"/>
                      <a:pt x="0" y="289612"/>
                    </a:cubicBezTo>
                    <a:cubicBezTo>
                      <a:pt x="0" y="351389"/>
                      <a:pt x="39073" y="409206"/>
                      <a:pt x="96362" y="432438"/>
                    </a:cubicBezTo>
                    <a:cubicBezTo>
                      <a:pt x="129627" y="445111"/>
                      <a:pt x="162891" y="445639"/>
                      <a:pt x="196156" y="434551"/>
                    </a:cubicBezTo>
                    <a:cubicBezTo>
                      <a:pt x="225724" y="424782"/>
                      <a:pt x="250013" y="406566"/>
                      <a:pt x="270341" y="384126"/>
                    </a:cubicBezTo>
                    <a:cubicBezTo>
                      <a:pt x="334230" y="313373"/>
                      <a:pt x="360367" y="203547"/>
                      <a:pt x="439041" y="203547"/>
                    </a:cubicBezTo>
                    <a:cubicBezTo>
                      <a:pt x="510850" y="203547"/>
                      <a:pt x="520618" y="254764"/>
                      <a:pt x="525106" y="282484"/>
                    </a:cubicBezTo>
                    <a:cubicBezTo>
                      <a:pt x="525106" y="282484"/>
                      <a:pt x="524842" y="280636"/>
                      <a:pt x="524842" y="277732"/>
                    </a:cubicBezTo>
                    <a:close/>
                  </a:path>
                </a:pathLst>
              </a:custGeom>
              <a:solidFill>
                <a:srgbClr val="0075B3"/>
              </a:solidFill>
              <a:ln w="2637" cap="flat">
                <a:noFill/>
                <a:prstDash val="solid"/>
                <a:miter/>
              </a:ln>
            </p:spPr>
            <p:txBody>
              <a:bodyPr rtlCol="0" anchor="ctr"/>
              <a:lstStyle/>
              <a:p>
                <a:endParaRPr lang="en-US"/>
              </a:p>
            </p:txBody>
          </p:sp>
        </p:grpSp>
      </p:grpSp>
      <p:sp>
        <p:nvSpPr>
          <p:cNvPr id="25" name="Rectangle 27">
            <a:extLst>
              <a:ext uri="{FF2B5EF4-FFF2-40B4-BE49-F238E27FC236}">
                <a16:creationId xmlns:a16="http://schemas.microsoft.com/office/drawing/2014/main" id="{410FB403-070A-49A5-BCFB-AF05FFD33281}"/>
              </a:ext>
            </a:extLst>
          </p:cNvPr>
          <p:cNvSpPr/>
          <p:nvPr userDrawn="1"/>
        </p:nvSpPr>
        <p:spPr>
          <a:xfrm>
            <a:off x="7227070" y="6517871"/>
            <a:ext cx="4532162" cy="219456"/>
          </a:xfrm>
          <a:prstGeom prst="rect">
            <a:avLst/>
          </a:prstGeom>
        </p:spPr>
        <p:txBody>
          <a:bodyPr wrap="square" lIns="0" tIns="0" rIns="0" bIns="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700">
                <a:solidFill>
                  <a:srgbClr val="A6A6A6"/>
                </a:solidFill>
                <a:latin typeface="Ubuntu" panose="020B0504030602030204" pitchFamily="34" charset="0"/>
                <a:cs typeface="Arial" panose="020B0604020202020204" pitchFamily="34" charset="0"/>
              </a:rPr>
              <a:t>Company Confidential © Capgemini 2022. All rights reserved  |</a:t>
            </a:r>
          </a:p>
        </p:txBody>
      </p:sp>
      <p:sp>
        <p:nvSpPr>
          <p:cNvPr id="26" name="Rectangle 43">
            <a:extLst>
              <a:ext uri="{FF2B5EF4-FFF2-40B4-BE49-F238E27FC236}">
                <a16:creationId xmlns:a16="http://schemas.microsoft.com/office/drawing/2014/main" id="{691D0E00-FBB9-4F0B-A000-719E7C852E8B}"/>
              </a:ext>
            </a:extLst>
          </p:cNvPr>
          <p:cNvSpPr/>
          <p:nvPr userDrawn="1"/>
        </p:nvSpPr>
        <p:spPr>
          <a:xfrm>
            <a:off x="11744128" y="6517658"/>
            <a:ext cx="229263" cy="215444"/>
          </a:xfrm>
          <a:prstGeom prst="rect">
            <a:avLst/>
          </a:prstGeom>
        </p:spPr>
        <p:txBody>
          <a:bodyPr wrap="square" lIns="0" rIns="0">
            <a:spAutoFit/>
          </a:bodyPr>
          <a:lstStyle/>
          <a:p>
            <a:pPr algn="r"/>
            <a:fld id="{0502E5A9-B53C-401E-A0E0-4A359BB0A9E5}" type="slidenum">
              <a:rPr lang="en-US" sz="800" smtClean="0">
                <a:solidFill>
                  <a:srgbClr val="A6A6A6"/>
                </a:solidFill>
                <a:latin typeface="Ubuntu" panose="020B0504030602030204" pitchFamily="34" charset="0"/>
                <a:cs typeface="Arial" panose="020B0604020202020204" pitchFamily="34" charset="0"/>
              </a:rPr>
              <a:pPr algn="r"/>
              <a:t>‹#›</a:t>
            </a:fld>
            <a:endParaRPr lang="en-US" sz="800">
              <a:solidFill>
                <a:srgbClr val="A6A6A6"/>
              </a:solidFill>
              <a:latin typeface="Ubuntu" panose="020B0504030602030204" pitchFamily="34" charset="0"/>
              <a:cs typeface="Arial" panose="020B0604020202020204" pitchFamily="34" charset="0"/>
            </a:endParaRPr>
          </a:p>
        </p:txBody>
      </p:sp>
    </p:spTree>
    <p:extLst>
      <p:ext uri="{BB962C8B-B14F-4D97-AF65-F5344CB8AC3E}">
        <p14:creationId xmlns:p14="http://schemas.microsoft.com/office/powerpoint/2010/main" val="402018926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4_Only 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FE4AAEB-3EB7-45B6-8E38-0D1B04111D09}"/>
              </a:ext>
            </a:extLst>
          </p:cNvPr>
          <p:cNvSpPr/>
          <p:nvPr userDrawn="1"/>
        </p:nvSpPr>
        <p:spPr>
          <a:xfrm flipH="1">
            <a:off x="0" y="0"/>
            <a:ext cx="6096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graphicFrame>
        <p:nvGraphicFramePr>
          <p:cNvPr id="5" name="Object 4" hidden="1"/>
          <p:cNvGraphicFramePr>
            <a:graphicFrameLocks noChangeAspect="1"/>
          </p:cNvGraphicFramePr>
          <p:nvPr>
            <p:custDataLst>
              <p:tags r:id="rId1"/>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5" name="Object 4"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Title 2">
            <a:extLst>
              <a:ext uri="{FF2B5EF4-FFF2-40B4-BE49-F238E27FC236}">
                <a16:creationId xmlns:a16="http://schemas.microsoft.com/office/drawing/2014/main" id="{57F0C9DF-D1FA-45A1-91F6-147FDC3E7341}"/>
              </a:ext>
            </a:extLst>
          </p:cNvPr>
          <p:cNvSpPr>
            <a:spLocks noGrp="1"/>
          </p:cNvSpPr>
          <p:nvPr>
            <p:ph type="title"/>
          </p:nvPr>
        </p:nvSpPr>
        <p:spPr>
          <a:xfrm>
            <a:off x="404813" y="388188"/>
            <a:ext cx="5268199" cy="716711"/>
          </a:xfrm>
        </p:spPr>
        <p:txBody>
          <a:bodyPr/>
          <a:lstStyle>
            <a:lvl1pPr>
              <a:defRPr/>
            </a:lvl1pPr>
          </a:lstStyle>
          <a:p>
            <a:r>
              <a:rPr lang="en-US"/>
              <a:t>Click to edit Master title style</a:t>
            </a:r>
            <a:endParaRPr lang="de-DE"/>
          </a:p>
        </p:txBody>
      </p:sp>
    </p:spTree>
    <p:extLst>
      <p:ext uri="{BB962C8B-B14F-4D97-AF65-F5344CB8AC3E}">
        <p14:creationId xmlns:p14="http://schemas.microsoft.com/office/powerpoint/2010/main" val="2328802512"/>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userDrawn="1">
  <p:cSld name="7_Only 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FE4AAEB-3EB7-45B6-8E38-0D1B04111D09}"/>
              </a:ext>
            </a:extLst>
          </p:cNvPr>
          <p:cNvSpPr/>
          <p:nvPr userDrawn="1"/>
        </p:nvSpPr>
        <p:spPr>
          <a:xfrm flipH="1">
            <a:off x="6096000" y="0"/>
            <a:ext cx="6096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graphicFrame>
        <p:nvGraphicFramePr>
          <p:cNvPr id="5" name="Object 4" hidden="1"/>
          <p:cNvGraphicFramePr>
            <a:graphicFrameLocks noChangeAspect="1"/>
          </p:cNvGraphicFramePr>
          <p:nvPr>
            <p:custDataLst>
              <p:tags r:id="rId1"/>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5" name="Object 4"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Title 2">
            <a:extLst>
              <a:ext uri="{FF2B5EF4-FFF2-40B4-BE49-F238E27FC236}">
                <a16:creationId xmlns:a16="http://schemas.microsoft.com/office/drawing/2014/main" id="{57F0C9DF-D1FA-45A1-91F6-147FDC3E7341}"/>
              </a:ext>
            </a:extLst>
          </p:cNvPr>
          <p:cNvSpPr>
            <a:spLocks noGrp="1"/>
          </p:cNvSpPr>
          <p:nvPr>
            <p:ph type="title"/>
          </p:nvPr>
        </p:nvSpPr>
        <p:spPr>
          <a:xfrm>
            <a:off x="404813" y="388188"/>
            <a:ext cx="5268199" cy="716711"/>
          </a:xfrm>
        </p:spPr>
        <p:txBody>
          <a:bodyPr/>
          <a:lstStyle>
            <a:lvl1pPr>
              <a:defRPr/>
            </a:lvl1pPr>
          </a:lstStyle>
          <a:p>
            <a:r>
              <a:rPr lang="en-US"/>
              <a:t>Click to edit Master title style</a:t>
            </a:r>
            <a:endParaRPr lang="de-DE"/>
          </a:p>
        </p:txBody>
      </p:sp>
      <p:grpSp>
        <p:nvGrpSpPr>
          <p:cNvPr id="6" name="Graphic 9">
            <a:extLst>
              <a:ext uri="{FF2B5EF4-FFF2-40B4-BE49-F238E27FC236}">
                <a16:creationId xmlns:a16="http://schemas.microsoft.com/office/drawing/2014/main" id="{8939D145-9985-4401-990A-C0511BECABF9}"/>
              </a:ext>
            </a:extLst>
          </p:cNvPr>
          <p:cNvGrpSpPr/>
          <p:nvPr userDrawn="1"/>
        </p:nvGrpSpPr>
        <p:grpSpPr>
          <a:xfrm>
            <a:off x="10518890" y="304341"/>
            <a:ext cx="1454502" cy="324134"/>
            <a:chOff x="420863" y="5948708"/>
            <a:chExt cx="2992497" cy="666874"/>
          </a:xfrm>
        </p:grpSpPr>
        <p:sp>
          <p:nvSpPr>
            <p:cNvPr id="8" name="Freeform: Shape 7">
              <a:extLst>
                <a:ext uri="{FF2B5EF4-FFF2-40B4-BE49-F238E27FC236}">
                  <a16:creationId xmlns:a16="http://schemas.microsoft.com/office/drawing/2014/main" id="{CE365269-358E-48FC-BAC9-A6A311586ECF}"/>
                </a:ext>
              </a:extLst>
            </p:cNvPr>
            <p:cNvSpPr/>
            <p:nvPr/>
          </p:nvSpPr>
          <p:spPr>
            <a:xfrm>
              <a:off x="3067778" y="6148966"/>
              <a:ext cx="345582" cy="281692"/>
            </a:xfrm>
            <a:custGeom>
              <a:avLst/>
              <a:gdLst>
                <a:gd name="connsiteX0" fmla="*/ 228628 w 345582"/>
                <a:gd name="connsiteY0" fmla="*/ 195891 h 281692"/>
                <a:gd name="connsiteX1" fmla="*/ 345583 w 345582"/>
                <a:gd name="connsiteY1" fmla="*/ 78937 h 281692"/>
                <a:gd name="connsiteX2" fmla="*/ 259517 w 345582"/>
                <a:gd name="connsiteY2" fmla="*/ 0 h 281692"/>
                <a:gd name="connsiteX3" fmla="*/ 90818 w 345582"/>
                <a:gd name="connsiteY3" fmla="*/ 180579 h 281692"/>
                <a:gd name="connsiteX4" fmla="*/ 0 w 345582"/>
                <a:gd name="connsiteY4" fmla="*/ 262948 h 281692"/>
                <a:gd name="connsiteX5" fmla="*/ 68641 w 345582"/>
                <a:gd name="connsiteY5" fmla="*/ 281692 h 281692"/>
                <a:gd name="connsiteX6" fmla="*/ 229684 w 345582"/>
                <a:gd name="connsiteY6" fmla="*/ 229155 h 281692"/>
                <a:gd name="connsiteX7" fmla="*/ 148107 w 345582"/>
                <a:gd name="connsiteY7" fmla="*/ 156290 h 281692"/>
                <a:gd name="connsiteX8" fmla="*/ 228628 w 345582"/>
                <a:gd name="connsiteY8" fmla="*/ 195891 h 281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5582" h="281692">
                  <a:moveTo>
                    <a:pt x="228628" y="195891"/>
                  </a:moveTo>
                  <a:cubicBezTo>
                    <a:pt x="294102" y="195891"/>
                    <a:pt x="344791" y="142562"/>
                    <a:pt x="345583" y="78937"/>
                  </a:cubicBezTo>
                  <a:cubicBezTo>
                    <a:pt x="341095" y="51217"/>
                    <a:pt x="331326" y="0"/>
                    <a:pt x="259517" y="0"/>
                  </a:cubicBezTo>
                  <a:cubicBezTo>
                    <a:pt x="181107" y="0"/>
                    <a:pt x="154971" y="109826"/>
                    <a:pt x="90818" y="180579"/>
                  </a:cubicBezTo>
                  <a:cubicBezTo>
                    <a:pt x="85538" y="220971"/>
                    <a:pt x="47521" y="256876"/>
                    <a:pt x="0" y="262948"/>
                  </a:cubicBezTo>
                  <a:cubicBezTo>
                    <a:pt x="11616" y="275092"/>
                    <a:pt x="37489" y="281692"/>
                    <a:pt x="68641" y="281692"/>
                  </a:cubicBezTo>
                  <a:cubicBezTo>
                    <a:pt x="125138" y="281692"/>
                    <a:pt x="193780" y="264532"/>
                    <a:pt x="229684" y="229155"/>
                  </a:cubicBezTo>
                  <a:cubicBezTo>
                    <a:pt x="181900" y="229683"/>
                    <a:pt x="151011" y="199059"/>
                    <a:pt x="148107" y="156290"/>
                  </a:cubicBezTo>
                  <a:cubicBezTo>
                    <a:pt x="171339" y="184803"/>
                    <a:pt x="197740" y="195891"/>
                    <a:pt x="228628" y="195891"/>
                  </a:cubicBezTo>
                  <a:close/>
                </a:path>
              </a:pathLst>
            </a:custGeom>
            <a:solidFill>
              <a:srgbClr val="00B0E3"/>
            </a:solidFill>
            <a:ln w="2637" cap="flat">
              <a:noFill/>
              <a:prstDash val="solid"/>
              <a:miter/>
            </a:ln>
          </p:spPr>
          <p:txBody>
            <a:bodyPr rtlCol="0" anchor="ctr"/>
            <a:lstStyle/>
            <a:p>
              <a:endParaRPr lang="en-US"/>
            </a:p>
          </p:txBody>
        </p:sp>
        <p:grpSp>
          <p:nvGrpSpPr>
            <p:cNvPr id="9" name="Graphic 9">
              <a:extLst>
                <a:ext uri="{FF2B5EF4-FFF2-40B4-BE49-F238E27FC236}">
                  <a16:creationId xmlns:a16="http://schemas.microsoft.com/office/drawing/2014/main" id="{E807BB90-90F4-41F6-82CE-9600DB23F6E0}"/>
                </a:ext>
              </a:extLst>
            </p:cNvPr>
            <p:cNvGrpSpPr/>
            <p:nvPr/>
          </p:nvGrpSpPr>
          <p:grpSpPr>
            <a:xfrm>
              <a:off x="420863" y="5948708"/>
              <a:ext cx="2992497" cy="666874"/>
              <a:chOff x="420863" y="5948708"/>
              <a:chExt cx="2992497" cy="666874"/>
            </a:xfrm>
            <a:solidFill>
              <a:srgbClr val="0075B3"/>
            </a:solidFill>
          </p:grpSpPr>
          <p:sp>
            <p:nvSpPr>
              <p:cNvPr id="10" name="Freeform: Shape 9">
                <a:extLst>
                  <a:ext uri="{FF2B5EF4-FFF2-40B4-BE49-F238E27FC236}">
                    <a16:creationId xmlns:a16="http://schemas.microsoft.com/office/drawing/2014/main" id="{B4CEDDA0-77E6-4825-AC72-149B36A2A9E3}"/>
                  </a:ext>
                </a:extLst>
              </p:cNvPr>
              <p:cNvSpPr/>
              <p:nvPr/>
            </p:nvSpPr>
            <p:spPr>
              <a:xfrm>
                <a:off x="420863" y="5957155"/>
                <a:ext cx="2432279" cy="658426"/>
              </a:xfrm>
              <a:custGeom>
                <a:avLst/>
                <a:gdLst>
                  <a:gd name="connsiteX0" fmla="*/ 2371558 w 2432279"/>
                  <a:gd name="connsiteY0" fmla="*/ 216220 h 658426"/>
                  <a:gd name="connsiteX1" fmla="*/ 2346742 w 2432279"/>
                  <a:gd name="connsiteY1" fmla="*/ 158139 h 658426"/>
                  <a:gd name="connsiteX2" fmla="*/ 2322189 w 2432279"/>
                  <a:gd name="connsiteY2" fmla="*/ 163155 h 658426"/>
                  <a:gd name="connsiteX3" fmla="*/ 2271236 w 2432279"/>
                  <a:gd name="connsiteY3" fmla="*/ 384918 h 658426"/>
                  <a:gd name="connsiteX4" fmla="*/ 2159562 w 2432279"/>
                  <a:gd name="connsiteY4" fmla="*/ 132266 h 658426"/>
                  <a:gd name="connsiteX5" fmla="*/ 2055016 w 2432279"/>
                  <a:gd name="connsiteY5" fmla="*/ 333966 h 658426"/>
                  <a:gd name="connsiteX6" fmla="*/ 2047888 w 2432279"/>
                  <a:gd name="connsiteY6" fmla="*/ 240772 h 658426"/>
                  <a:gd name="connsiteX7" fmla="*/ 2053168 w 2432279"/>
                  <a:gd name="connsiteY7" fmla="*/ 190875 h 658426"/>
                  <a:gd name="connsiteX8" fmla="*/ 2003007 w 2432279"/>
                  <a:gd name="connsiteY8" fmla="*/ 155763 h 658426"/>
                  <a:gd name="connsiteX9" fmla="*/ 1943078 w 2432279"/>
                  <a:gd name="connsiteY9" fmla="*/ 387030 h 658426"/>
                  <a:gd name="connsiteX10" fmla="*/ 1894765 w 2432279"/>
                  <a:gd name="connsiteY10" fmla="*/ 220180 h 658426"/>
                  <a:gd name="connsiteX11" fmla="*/ 1845132 w 2432279"/>
                  <a:gd name="connsiteY11" fmla="*/ 154707 h 658426"/>
                  <a:gd name="connsiteX12" fmla="*/ 1783619 w 2432279"/>
                  <a:gd name="connsiteY12" fmla="*/ 375414 h 658426"/>
                  <a:gd name="connsiteX13" fmla="*/ 1691745 w 2432279"/>
                  <a:gd name="connsiteY13" fmla="*/ 158139 h 658426"/>
                  <a:gd name="connsiteX14" fmla="*/ 1600399 w 2432279"/>
                  <a:gd name="connsiteY14" fmla="*/ 364062 h 658426"/>
                  <a:gd name="connsiteX15" fmla="*/ 1520406 w 2432279"/>
                  <a:gd name="connsiteY15" fmla="*/ 132266 h 658426"/>
                  <a:gd name="connsiteX16" fmla="*/ 1438828 w 2432279"/>
                  <a:gd name="connsiteY16" fmla="*/ 296213 h 658426"/>
                  <a:gd name="connsiteX17" fmla="*/ 1431172 w 2432279"/>
                  <a:gd name="connsiteY17" fmla="*/ 294629 h 658426"/>
                  <a:gd name="connsiteX18" fmla="*/ 1430644 w 2432279"/>
                  <a:gd name="connsiteY18" fmla="*/ 246052 h 658426"/>
                  <a:gd name="connsiteX19" fmla="*/ 1385499 w 2432279"/>
                  <a:gd name="connsiteY19" fmla="*/ 149955 h 658426"/>
                  <a:gd name="connsiteX20" fmla="*/ 1268281 w 2432279"/>
                  <a:gd name="connsiteY20" fmla="*/ 389142 h 658426"/>
                  <a:gd name="connsiteX21" fmla="*/ 1219704 w 2432279"/>
                  <a:gd name="connsiteY21" fmla="*/ 366702 h 658426"/>
                  <a:gd name="connsiteX22" fmla="*/ 1317650 w 2432279"/>
                  <a:gd name="connsiteY22" fmla="*/ 230740 h 658426"/>
                  <a:gd name="connsiteX23" fmla="*/ 1240296 w 2432279"/>
                  <a:gd name="connsiteY23" fmla="*/ 151011 h 658426"/>
                  <a:gd name="connsiteX24" fmla="*/ 1135486 w 2432279"/>
                  <a:gd name="connsiteY24" fmla="*/ 279317 h 658426"/>
                  <a:gd name="connsiteX25" fmla="*/ 1151062 w 2432279"/>
                  <a:gd name="connsiteY25" fmla="*/ 360102 h 658426"/>
                  <a:gd name="connsiteX26" fmla="*/ 1085853 w 2432279"/>
                  <a:gd name="connsiteY26" fmla="*/ 389934 h 658426"/>
                  <a:gd name="connsiteX27" fmla="*/ 1072125 w 2432279"/>
                  <a:gd name="connsiteY27" fmla="*/ 206980 h 658426"/>
                  <a:gd name="connsiteX28" fmla="*/ 1023020 w 2432279"/>
                  <a:gd name="connsiteY28" fmla="*/ 246316 h 658426"/>
                  <a:gd name="connsiteX29" fmla="*/ 965995 w 2432279"/>
                  <a:gd name="connsiteY29" fmla="*/ 364326 h 658426"/>
                  <a:gd name="connsiteX30" fmla="*/ 935898 w 2432279"/>
                  <a:gd name="connsiteY30" fmla="*/ 319181 h 658426"/>
                  <a:gd name="connsiteX31" fmla="*/ 1073445 w 2432279"/>
                  <a:gd name="connsiteY31" fmla="*/ 186915 h 658426"/>
                  <a:gd name="connsiteX32" fmla="*/ 1027772 w 2432279"/>
                  <a:gd name="connsiteY32" fmla="*/ 142827 h 658426"/>
                  <a:gd name="connsiteX33" fmla="*/ 903426 w 2432279"/>
                  <a:gd name="connsiteY33" fmla="*/ 218068 h 658426"/>
                  <a:gd name="connsiteX34" fmla="*/ 830296 w 2432279"/>
                  <a:gd name="connsiteY34" fmla="*/ 290405 h 658426"/>
                  <a:gd name="connsiteX35" fmla="*/ 831352 w 2432279"/>
                  <a:gd name="connsiteY35" fmla="*/ 269549 h 658426"/>
                  <a:gd name="connsiteX36" fmla="*/ 744230 w 2432279"/>
                  <a:gd name="connsiteY36" fmla="*/ 151275 h 658426"/>
                  <a:gd name="connsiteX37" fmla="*/ 674005 w 2432279"/>
                  <a:gd name="connsiteY37" fmla="*/ 204868 h 658426"/>
                  <a:gd name="connsiteX38" fmla="*/ 645493 w 2432279"/>
                  <a:gd name="connsiteY38" fmla="*/ 158403 h 658426"/>
                  <a:gd name="connsiteX39" fmla="*/ 614076 w 2432279"/>
                  <a:gd name="connsiteY39" fmla="*/ 166587 h 658426"/>
                  <a:gd name="connsiteX40" fmla="*/ 621732 w 2432279"/>
                  <a:gd name="connsiteY40" fmla="*/ 251332 h 658426"/>
                  <a:gd name="connsiteX41" fmla="*/ 566027 w 2432279"/>
                  <a:gd name="connsiteY41" fmla="*/ 394422 h 658426"/>
                  <a:gd name="connsiteX42" fmla="*/ 527218 w 2432279"/>
                  <a:gd name="connsiteY42" fmla="*/ 231532 h 658426"/>
                  <a:gd name="connsiteX43" fmla="*/ 511906 w 2432279"/>
                  <a:gd name="connsiteY43" fmla="*/ 228628 h 658426"/>
                  <a:gd name="connsiteX44" fmla="*/ 473097 w 2432279"/>
                  <a:gd name="connsiteY44" fmla="*/ 301229 h 658426"/>
                  <a:gd name="connsiteX45" fmla="*/ 410264 w 2432279"/>
                  <a:gd name="connsiteY45" fmla="*/ 388350 h 658426"/>
                  <a:gd name="connsiteX46" fmla="*/ 376471 w 2432279"/>
                  <a:gd name="connsiteY46" fmla="*/ 334758 h 658426"/>
                  <a:gd name="connsiteX47" fmla="*/ 522466 w 2432279"/>
                  <a:gd name="connsiteY47" fmla="*/ 207772 h 658426"/>
                  <a:gd name="connsiteX48" fmla="*/ 477849 w 2432279"/>
                  <a:gd name="connsiteY48" fmla="*/ 158667 h 658426"/>
                  <a:gd name="connsiteX49" fmla="*/ 332382 w 2432279"/>
                  <a:gd name="connsiteY49" fmla="*/ 267437 h 658426"/>
                  <a:gd name="connsiteX50" fmla="*/ 178731 w 2432279"/>
                  <a:gd name="connsiteY50" fmla="*/ 400759 h 658426"/>
                  <a:gd name="connsiteX51" fmla="*/ 70753 w 2432279"/>
                  <a:gd name="connsiteY51" fmla="*/ 235228 h 658426"/>
                  <a:gd name="connsiteX52" fmla="*/ 196684 w 2432279"/>
                  <a:gd name="connsiteY52" fmla="*/ 46993 h 658426"/>
                  <a:gd name="connsiteX53" fmla="*/ 248693 w 2432279"/>
                  <a:gd name="connsiteY53" fmla="*/ 133587 h 658426"/>
                  <a:gd name="connsiteX54" fmla="*/ 310734 w 2432279"/>
                  <a:gd name="connsiteY54" fmla="*/ 87650 h 658426"/>
                  <a:gd name="connsiteX55" fmla="*/ 199060 w 2432279"/>
                  <a:gd name="connsiteY55" fmla="*/ 0 h 658426"/>
                  <a:gd name="connsiteX56" fmla="*/ 0 w 2432279"/>
                  <a:gd name="connsiteY56" fmla="*/ 243412 h 658426"/>
                  <a:gd name="connsiteX57" fmla="*/ 164211 w 2432279"/>
                  <a:gd name="connsiteY57" fmla="*/ 456463 h 658426"/>
                  <a:gd name="connsiteX58" fmla="*/ 321822 w 2432279"/>
                  <a:gd name="connsiteY58" fmla="*/ 357990 h 658426"/>
                  <a:gd name="connsiteX59" fmla="*/ 398384 w 2432279"/>
                  <a:gd name="connsiteY59" fmla="*/ 437455 h 658426"/>
                  <a:gd name="connsiteX60" fmla="*/ 491314 w 2432279"/>
                  <a:gd name="connsiteY60" fmla="*/ 366966 h 658426"/>
                  <a:gd name="connsiteX61" fmla="*/ 559427 w 2432279"/>
                  <a:gd name="connsiteY61" fmla="*/ 437719 h 658426"/>
                  <a:gd name="connsiteX62" fmla="*/ 619620 w 2432279"/>
                  <a:gd name="connsiteY62" fmla="*/ 404191 h 658426"/>
                  <a:gd name="connsiteX63" fmla="*/ 689581 w 2432279"/>
                  <a:gd name="connsiteY63" fmla="*/ 617506 h 658426"/>
                  <a:gd name="connsiteX64" fmla="*/ 672685 w 2432279"/>
                  <a:gd name="connsiteY64" fmla="*/ 438775 h 658426"/>
                  <a:gd name="connsiteX65" fmla="*/ 739478 w 2432279"/>
                  <a:gd name="connsiteY65" fmla="*/ 200115 h 658426"/>
                  <a:gd name="connsiteX66" fmla="*/ 775119 w 2432279"/>
                  <a:gd name="connsiteY66" fmla="*/ 270869 h 658426"/>
                  <a:gd name="connsiteX67" fmla="*/ 768255 w 2432279"/>
                  <a:gd name="connsiteY67" fmla="*/ 333173 h 658426"/>
                  <a:gd name="connsiteX68" fmla="*/ 686149 w 2432279"/>
                  <a:gd name="connsiteY68" fmla="*/ 413431 h 658426"/>
                  <a:gd name="connsiteX69" fmla="*/ 717830 w 2432279"/>
                  <a:gd name="connsiteY69" fmla="*/ 438247 h 658426"/>
                  <a:gd name="connsiteX70" fmla="*/ 818416 w 2432279"/>
                  <a:gd name="connsiteY70" fmla="*/ 338982 h 658426"/>
                  <a:gd name="connsiteX71" fmla="*/ 878873 w 2432279"/>
                  <a:gd name="connsiteY71" fmla="*/ 293309 h 658426"/>
                  <a:gd name="connsiteX72" fmla="*/ 877817 w 2432279"/>
                  <a:gd name="connsiteY72" fmla="*/ 313373 h 658426"/>
                  <a:gd name="connsiteX73" fmla="*/ 950946 w 2432279"/>
                  <a:gd name="connsiteY73" fmla="*/ 416599 h 658426"/>
                  <a:gd name="connsiteX74" fmla="*/ 1031204 w 2432279"/>
                  <a:gd name="connsiteY74" fmla="*/ 354294 h 658426"/>
                  <a:gd name="connsiteX75" fmla="*/ 1033316 w 2432279"/>
                  <a:gd name="connsiteY75" fmla="*/ 413959 h 658426"/>
                  <a:gd name="connsiteX76" fmla="*/ 882833 w 2432279"/>
                  <a:gd name="connsiteY76" fmla="*/ 573945 h 658426"/>
                  <a:gd name="connsiteX77" fmla="*/ 963091 w 2432279"/>
                  <a:gd name="connsiteY77" fmla="*/ 658426 h 658426"/>
                  <a:gd name="connsiteX78" fmla="*/ 1086381 w 2432279"/>
                  <a:gd name="connsiteY78" fmla="*/ 431119 h 658426"/>
                  <a:gd name="connsiteX79" fmla="*/ 1170863 w 2432279"/>
                  <a:gd name="connsiteY79" fmla="*/ 392310 h 658426"/>
                  <a:gd name="connsiteX80" fmla="*/ 1256664 w 2432279"/>
                  <a:gd name="connsiteY80" fmla="*/ 437191 h 658426"/>
                  <a:gd name="connsiteX81" fmla="*/ 1388931 w 2432279"/>
                  <a:gd name="connsiteY81" fmla="*/ 346902 h 658426"/>
                  <a:gd name="connsiteX82" fmla="*/ 1431172 w 2432279"/>
                  <a:gd name="connsiteY82" fmla="*/ 437191 h 658426"/>
                  <a:gd name="connsiteX83" fmla="*/ 1517766 w 2432279"/>
                  <a:gd name="connsiteY83" fmla="*/ 204340 h 658426"/>
                  <a:gd name="connsiteX84" fmla="*/ 1589311 w 2432279"/>
                  <a:gd name="connsiteY84" fmla="*/ 456463 h 658426"/>
                  <a:gd name="connsiteX85" fmla="*/ 1685409 w 2432279"/>
                  <a:gd name="connsiteY85" fmla="*/ 234700 h 658426"/>
                  <a:gd name="connsiteX86" fmla="*/ 1769098 w 2432279"/>
                  <a:gd name="connsiteY86" fmla="*/ 437455 h 658426"/>
                  <a:gd name="connsiteX87" fmla="*/ 1849884 w 2432279"/>
                  <a:gd name="connsiteY87" fmla="*/ 323141 h 658426"/>
                  <a:gd name="connsiteX88" fmla="*/ 1934366 w 2432279"/>
                  <a:gd name="connsiteY88" fmla="*/ 437455 h 658426"/>
                  <a:gd name="connsiteX89" fmla="*/ 2009079 w 2432279"/>
                  <a:gd name="connsiteY89" fmla="*/ 367758 h 658426"/>
                  <a:gd name="connsiteX90" fmla="*/ 2048416 w 2432279"/>
                  <a:gd name="connsiteY90" fmla="*/ 437455 h 658426"/>
                  <a:gd name="connsiteX91" fmla="*/ 2151114 w 2432279"/>
                  <a:gd name="connsiteY91" fmla="*/ 205132 h 658426"/>
                  <a:gd name="connsiteX92" fmla="*/ 2261732 w 2432279"/>
                  <a:gd name="connsiteY92" fmla="*/ 437455 h 658426"/>
                  <a:gd name="connsiteX93" fmla="*/ 2333541 w 2432279"/>
                  <a:gd name="connsiteY93" fmla="*/ 359046 h 658426"/>
                  <a:gd name="connsiteX94" fmla="*/ 2395847 w 2432279"/>
                  <a:gd name="connsiteY94" fmla="*/ 437455 h 658426"/>
                  <a:gd name="connsiteX95" fmla="*/ 2432279 w 2432279"/>
                  <a:gd name="connsiteY95" fmla="*/ 417127 h 658426"/>
                  <a:gd name="connsiteX96" fmla="*/ 2371558 w 2432279"/>
                  <a:gd name="connsiteY96" fmla="*/ 216220 h 658426"/>
                  <a:gd name="connsiteX97" fmla="*/ 967051 w 2432279"/>
                  <a:gd name="connsiteY97" fmla="*/ 615394 h 658426"/>
                  <a:gd name="connsiteX98" fmla="*/ 935634 w 2432279"/>
                  <a:gd name="connsiteY98" fmla="*/ 573681 h 658426"/>
                  <a:gd name="connsiteX99" fmla="*/ 1033316 w 2432279"/>
                  <a:gd name="connsiteY99" fmla="*/ 455143 h 658426"/>
                  <a:gd name="connsiteX100" fmla="*/ 967051 w 2432279"/>
                  <a:gd name="connsiteY100" fmla="*/ 615394 h 658426"/>
                  <a:gd name="connsiteX101" fmla="*/ 1235016 w 2432279"/>
                  <a:gd name="connsiteY101" fmla="*/ 192987 h 658426"/>
                  <a:gd name="connsiteX102" fmla="*/ 1264585 w 2432279"/>
                  <a:gd name="connsiteY102" fmla="*/ 237868 h 658426"/>
                  <a:gd name="connsiteX103" fmla="*/ 1200167 w 2432279"/>
                  <a:gd name="connsiteY103" fmla="*/ 332645 h 658426"/>
                  <a:gd name="connsiteX104" fmla="*/ 1235016 w 2432279"/>
                  <a:gd name="connsiteY104" fmla="*/ 192987 h 658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2432279" h="658426">
                    <a:moveTo>
                      <a:pt x="2371558" y="216220"/>
                    </a:moveTo>
                    <a:cubicBezTo>
                      <a:pt x="2371558" y="181371"/>
                      <a:pt x="2369446" y="158139"/>
                      <a:pt x="2346742" y="158139"/>
                    </a:cubicBezTo>
                    <a:cubicBezTo>
                      <a:pt x="2336445" y="158139"/>
                      <a:pt x="2331165" y="160251"/>
                      <a:pt x="2322189" y="163155"/>
                    </a:cubicBezTo>
                    <a:cubicBezTo>
                      <a:pt x="2330373" y="281165"/>
                      <a:pt x="2303709" y="384918"/>
                      <a:pt x="2271236" y="384918"/>
                    </a:cubicBezTo>
                    <a:cubicBezTo>
                      <a:pt x="2228731" y="384918"/>
                      <a:pt x="2249852" y="132266"/>
                      <a:pt x="2159562" y="132266"/>
                    </a:cubicBezTo>
                    <a:cubicBezTo>
                      <a:pt x="2076400" y="132266"/>
                      <a:pt x="2064256" y="333966"/>
                      <a:pt x="2055016" y="333966"/>
                    </a:cubicBezTo>
                    <a:cubicBezTo>
                      <a:pt x="2048416" y="333966"/>
                      <a:pt x="2047624" y="280901"/>
                      <a:pt x="2047888" y="240772"/>
                    </a:cubicBezTo>
                    <a:cubicBezTo>
                      <a:pt x="2051320" y="221500"/>
                      <a:pt x="2053168" y="204076"/>
                      <a:pt x="2053168" y="190875"/>
                    </a:cubicBezTo>
                    <a:cubicBezTo>
                      <a:pt x="2053168" y="172131"/>
                      <a:pt x="2045512" y="139659"/>
                      <a:pt x="2003007" y="155763"/>
                    </a:cubicBezTo>
                    <a:cubicBezTo>
                      <a:pt x="2004591" y="299909"/>
                      <a:pt x="1975550" y="387030"/>
                      <a:pt x="1943078" y="387030"/>
                    </a:cubicBezTo>
                    <a:cubicBezTo>
                      <a:pt x="1895293" y="387030"/>
                      <a:pt x="1894765" y="256348"/>
                      <a:pt x="1894765" y="220180"/>
                    </a:cubicBezTo>
                    <a:cubicBezTo>
                      <a:pt x="1894765" y="185067"/>
                      <a:pt x="1897405" y="138075"/>
                      <a:pt x="1845132" y="154707"/>
                    </a:cubicBezTo>
                    <a:cubicBezTo>
                      <a:pt x="1837212" y="280637"/>
                      <a:pt x="1804475" y="375414"/>
                      <a:pt x="1783619" y="375414"/>
                    </a:cubicBezTo>
                    <a:cubicBezTo>
                      <a:pt x="1752730" y="375414"/>
                      <a:pt x="1758802" y="158139"/>
                      <a:pt x="1691745" y="158139"/>
                    </a:cubicBezTo>
                    <a:cubicBezTo>
                      <a:pt x="1631552" y="158139"/>
                      <a:pt x="1612807" y="364062"/>
                      <a:pt x="1600399" y="364062"/>
                    </a:cubicBezTo>
                    <a:cubicBezTo>
                      <a:pt x="1577959" y="364062"/>
                      <a:pt x="1607527" y="132266"/>
                      <a:pt x="1520406" y="132266"/>
                    </a:cubicBezTo>
                    <a:cubicBezTo>
                      <a:pt x="1474733" y="132266"/>
                      <a:pt x="1456516" y="209620"/>
                      <a:pt x="1438828" y="296213"/>
                    </a:cubicBezTo>
                    <a:cubicBezTo>
                      <a:pt x="1435396" y="313109"/>
                      <a:pt x="1431700" y="313373"/>
                      <a:pt x="1431172" y="294629"/>
                    </a:cubicBezTo>
                    <a:cubicBezTo>
                      <a:pt x="1430644" y="279053"/>
                      <a:pt x="1430644" y="261892"/>
                      <a:pt x="1430644" y="246052"/>
                    </a:cubicBezTo>
                    <a:cubicBezTo>
                      <a:pt x="1452556" y="158931"/>
                      <a:pt x="1425892" y="126986"/>
                      <a:pt x="1385499" y="149955"/>
                    </a:cubicBezTo>
                    <a:cubicBezTo>
                      <a:pt x="1398435" y="310469"/>
                      <a:pt x="1324778" y="389142"/>
                      <a:pt x="1268281" y="389142"/>
                    </a:cubicBezTo>
                    <a:cubicBezTo>
                      <a:pt x="1247952" y="389142"/>
                      <a:pt x="1231848" y="380430"/>
                      <a:pt x="1219704" y="366702"/>
                    </a:cubicBezTo>
                    <a:cubicBezTo>
                      <a:pt x="1287553" y="325253"/>
                      <a:pt x="1317650" y="277469"/>
                      <a:pt x="1317650" y="230740"/>
                    </a:cubicBezTo>
                    <a:cubicBezTo>
                      <a:pt x="1317650" y="180051"/>
                      <a:pt x="1288609" y="151011"/>
                      <a:pt x="1240296" y="151011"/>
                    </a:cubicBezTo>
                    <a:cubicBezTo>
                      <a:pt x="1172975" y="151011"/>
                      <a:pt x="1135486" y="220444"/>
                      <a:pt x="1135486" y="279317"/>
                    </a:cubicBezTo>
                    <a:cubicBezTo>
                      <a:pt x="1135486" y="310997"/>
                      <a:pt x="1141294" y="337926"/>
                      <a:pt x="1151062" y="360102"/>
                    </a:cubicBezTo>
                    <a:cubicBezTo>
                      <a:pt x="1127830" y="371190"/>
                      <a:pt x="1106181" y="380694"/>
                      <a:pt x="1085853" y="389934"/>
                    </a:cubicBezTo>
                    <a:cubicBezTo>
                      <a:pt x="1084005" y="329213"/>
                      <a:pt x="1077141" y="265588"/>
                      <a:pt x="1072125" y="206980"/>
                    </a:cubicBezTo>
                    <a:cubicBezTo>
                      <a:pt x="1036220" y="197211"/>
                      <a:pt x="1025924" y="214372"/>
                      <a:pt x="1023020" y="246316"/>
                    </a:cubicBezTo>
                    <a:cubicBezTo>
                      <a:pt x="1016684" y="318917"/>
                      <a:pt x="989755" y="364326"/>
                      <a:pt x="965995" y="364326"/>
                    </a:cubicBezTo>
                    <a:cubicBezTo>
                      <a:pt x="948042" y="364326"/>
                      <a:pt x="937218" y="342414"/>
                      <a:pt x="935898" y="319181"/>
                    </a:cubicBezTo>
                    <a:cubicBezTo>
                      <a:pt x="929298" y="202492"/>
                      <a:pt x="1023812" y="170283"/>
                      <a:pt x="1073445" y="186915"/>
                    </a:cubicBezTo>
                    <a:cubicBezTo>
                      <a:pt x="1083741" y="161307"/>
                      <a:pt x="1072389" y="142827"/>
                      <a:pt x="1027772" y="142827"/>
                    </a:cubicBezTo>
                    <a:cubicBezTo>
                      <a:pt x="973651" y="142827"/>
                      <a:pt x="932994" y="175827"/>
                      <a:pt x="903426" y="218068"/>
                    </a:cubicBezTo>
                    <a:cubicBezTo>
                      <a:pt x="883625" y="246316"/>
                      <a:pt x="860657" y="266116"/>
                      <a:pt x="830296" y="290405"/>
                    </a:cubicBezTo>
                    <a:cubicBezTo>
                      <a:pt x="831088" y="283541"/>
                      <a:pt x="831352" y="276413"/>
                      <a:pt x="831352" y="269549"/>
                    </a:cubicBezTo>
                    <a:cubicBezTo>
                      <a:pt x="831352" y="187179"/>
                      <a:pt x="786735" y="151275"/>
                      <a:pt x="744230" y="151275"/>
                    </a:cubicBezTo>
                    <a:cubicBezTo>
                      <a:pt x="709118" y="151275"/>
                      <a:pt x="686941" y="172395"/>
                      <a:pt x="674005" y="204868"/>
                    </a:cubicBezTo>
                    <a:cubicBezTo>
                      <a:pt x="670837" y="172395"/>
                      <a:pt x="664501" y="158403"/>
                      <a:pt x="645493" y="158403"/>
                    </a:cubicBezTo>
                    <a:cubicBezTo>
                      <a:pt x="637308" y="158403"/>
                      <a:pt x="626220" y="160779"/>
                      <a:pt x="614076" y="166587"/>
                    </a:cubicBezTo>
                    <a:cubicBezTo>
                      <a:pt x="619620" y="184803"/>
                      <a:pt x="621732" y="224932"/>
                      <a:pt x="621732" y="251332"/>
                    </a:cubicBezTo>
                    <a:cubicBezTo>
                      <a:pt x="621732" y="350334"/>
                      <a:pt x="593484" y="394422"/>
                      <a:pt x="566027" y="394422"/>
                    </a:cubicBezTo>
                    <a:cubicBezTo>
                      <a:pt x="534874" y="394422"/>
                      <a:pt x="529858" y="277205"/>
                      <a:pt x="527218" y="231532"/>
                    </a:cubicBezTo>
                    <a:cubicBezTo>
                      <a:pt x="523258" y="230212"/>
                      <a:pt x="518770" y="228628"/>
                      <a:pt x="511906" y="228628"/>
                    </a:cubicBezTo>
                    <a:cubicBezTo>
                      <a:pt x="483657" y="228628"/>
                      <a:pt x="479961" y="266380"/>
                      <a:pt x="473097" y="301229"/>
                    </a:cubicBezTo>
                    <a:cubicBezTo>
                      <a:pt x="465441" y="339774"/>
                      <a:pt x="443265" y="388350"/>
                      <a:pt x="410264" y="388350"/>
                    </a:cubicBezTo>
                    <a:cubicBezTo>
                      <a:pt x="390464" y="388350"/>
                      <a:pt x="378055" y="369078"/>
                      <a:pt x="376471" y="334758"/>
                    </a:cubicBezTo>
                    <a:cubicBezTo>
                      <a:pt x="373303" y="264796"/>
                      <a:pt x="431384" y="181899"/>
                      <a:pt x="522466" y="207772"/>
                    </a:cubicBezTo>
                    <a:cubicBezTo>
                      <a:pt x="534346" y="180051"/>
                      <a:pt x="515602" y="158667"/>
                      <a:pt x="477849" y="158667"/>
                    </a:cubicBezTo>
                    <a:cubicBezTo>
                      <a:pt x="411320" y="158667"/>
                      <a:pt x="356407" y="208564"/>
                      <a:pt x="332382" y="267437"/>
                    </a:cubicBezTo>
                    <a:cubicBezTo>
                      <a:pt x="308094" y="321557"/>
                      <a:pt x="265325" y="400759"/>
                      <a:pt x="178731" y="400759"/>
                    </a:cubicBezTo>
                    <a:cubicBezTo>
                      <a:pt x="117482" y="400759"/>
                      <a:pt x="70753" y="347430"/>
                      <a:pt x="70753" y="235228"/>
                    </a:cubicBezTo>
                    <a:cubicBezTo>
                      <a:pt x="70753" y="138603"/>
                      <a:pt x="131739" y="46993"/>
                      <a:pt x="196684" y="46993"/>
                    </a:cubicBezTo>
                    <a:cubicBezTo>
                      <a:pt x="242093" y="46993"/>
                      <a:pt x="252653" y="91610"/>
                      <a:pt x="248693" y="133587"/>
                    </a:cubicBezTo>
                    <a:cubicBezTo>
                      <a:pt x="272189" y="152595"/>
                      <a:pt x="310734" y="134907"/>
                      <a:pt x="310734" y="87650"/>
                    </a:cubicBezTo>
                    <a:cubicBezTo>
                      <a:pt x="310734" y="55177"/>
                      <a:pt x="284334" y="0"/>
                      <a:pt x="199060" y="0"/>
                    </a:cubicBezTo>
                    <a:cubicBezTo>
                      <a:pt x="93194" y="-264"/>
                      <a:pt x="0" y="105074"/>
                      <a:pt x="0" y="243412"/>
                    </a:cubicBezTo>
                    <a:cubicBezTo>
                      <a:pt x="0" y="377262"/>
                      <a:pt x="68113" y="456463"/>
                      <a:pt x="164211" y="456463"/>
                    </a:cubicBezTo>
                    <a:cubicBezTo>
                      <a:pt x="224932" y="456463"/>
                      <a:pt x="282221" y="421879"/>
                      <a:pt x="321822" y="357990"/>
                    </a:cubicBezTo>
                    <a:cubicBezTo>
                      <a:pt x="331854" y="413959"/>
                      <a:pt x="369871" y="437455"/>
                      <a:pt x="398384" y="437455"/>
                    </a:cubicBezTo>
                    <a:cubicBezTo>
                      <a:pt x="444585" y="437455"/>
                      <a:pt x="474945" y="407623"/>
                      <a:pt x="491314" y="366966"/>
                    </a:cubicBezTo>
                    <a:cubicBezTo>
                      <a:pt x="501610" y="407623"/>
                      <a:pt x="523258" y="437719"/>
                      <a:pt x="559427" y="437719"/>
                    </a:cubicBezTo>
                    <a:cubicBezTo>
                      <a:pt x="584771" y="437719"/>
                      <a:pt x="604572" y="424783"/>
                      <a:pt x="619620" y="404191"/>
                    </a:cubicBezTo>
                    <a:cubicBezTo>
                      <a:pt x="613812" y="545433"/>
                      <a:pt x="606156" y="635458"/>
                      <a:pt x="689581" y="617506"/>
                    </a:cubicBezTo>
                    <a:cubicBezTo>
                      <a:pt x="676645" y="577377"/>
                      <a:pt x="672685" y="504248"/>
                      <a:pt x="672685" y="438775"/>
                    </a:cubicBezTo>
                    <a:cubicBezTo>
                      <a:pt x="672685" y="259252"/>
                      <a:pt x="702254" y="200115"/>
                      <a:pt x="739478" y="200115"/>
                    </a:cubicBezTo>
                    <a:cubicBezTo>
                      <a:pt x="766407" y="200115"/>
                      <a:pt x="775119" y="234436"/>
                      <a:pt x="775119" y="270869"/>
                    </a:cubicBezTo>
                    <a:cubicBezTo>
                      <a:pt x="775119" y="290405"/>
                      <a:pt x="773271" y="312845"/>
                      <a:pt x="768255" y="333173"/>
                    </a:cubicBezTo>
                    <a:cubicBezTo>
                      <a:pt x="722582" y="361950"/>
                      <a:pt x="686149" y="384654"/>
                      <a:pt x="686149" y="413431"/>
                    </a:cubicBezTo>
                    <a:cubicBezTo>
                      <a:pt x="686149" y="436135"/>
                      <a:pt x="703046" y="438247"/>
                      <a:pt x="717830" y="438247"/>
                    </a:cubicBezTo>
                    <a:cubicBezTo>
                      <a:pt x="752943" y="438247"/>
                      <a:pt x="794919" y="403927"/>
                      <a:pt x="818416" y="338982"/>
                    </a:cubicBezTo>
                    <a:cubicBezTo>
                      <a:pt x="838744" y="326573"/>
                      <a:pt x="859073" y="312581"/>
                      <a:pt x="878873" y="293309"/>
                    </a:cubicBezTo>
                    <a:cubicBezTo>
                      <a:pt x="878081" y="299909"/>
                      <a:pt x="877817" y="306509"/>
                      <a:pt x="877817" y="313373"/>
                    </a:cubicBezTo>
                    <a:cubicBezTo>
                      <a:pt x="877817" y="377790"/>
                      <a:pt x="906066" y="416599"/>
                      <a:pt x="950946" y="416599"/>
                    </a:cubicBezTo>
                    <a:cubicBezTo>
                      <a:pt x="986059" y="416599"/>
                      <a:pt x="1012724" y="391518"/>
                      <a:pt x="1031204" y="354294"/>
                    </a:cubicBezTo>
                    <a:cubicBezTo>
                      <a:pt x="1032260" y="375942"/>
                      <a:pt x="1033052" y="395742"/>
                      <a:pt x="1033316" y="413959"/>
                    </a:cubicBezTo>
                    <a:cubicBezTo>
                      <a:pt x="961771" y="446959"/>
                      <a:pt x="882833" y="480488"/>
                      <a:pt x="882833" y="573945"/>
                    </a:cubicBezTo>
                    <a:cubicBezTo>
                      <a:pt x="882833" y="622258"/>
                      <a:pt x="917682" y="658426"/>
                      <a:pt x="963091" y="658426"/>
                    </a:cubicBezTo>
                    <a:cubicBezTo>
                      <a:pt x="1062621" y="658426"/>
                      <a:pt x="1085325" y="553353"/>
                      <a:pt x="1086381" y="431119"/>
                    </a:cubicBezTo>
                    <a:cubicBezTo>
                      <a:pt x="1118854" y="417127"/>
                      <a:pt x="1142878" y="406303"/>
                      <a:pt x="1170863" y="392310"/>
                    </a:cubicBezTo>
                    <a:cubicBezTo>
                      <a:pt x="1194623" y="422143"/>
                      <a:pt x="1227096" y="437191"/>
                      <a:pt x="1256664" y="437191"/>
                    </a:cubicBezTo>
                    <a:cubicBezTo>
                      <a:pt x="1312897" y="437191"/>
                      <a:pt x="1355138" y="407359"/>
                      <a:pt x="1388931" y="346902"/>
                    </a:cubicBezTo>
                    <a:cubicBezTo>
                      <a:pt x="1395003" y="392838"/>
                      <a:pt x="1406883" y="437191"/>
                      <a:pt x="1431172" y="437191"/>
                    </a:cubicBezTo>
                    <a:cubicBezTo>
                      <a:pt x="1475789" y="437191"/>
                      <a:pt x="1484765" y="204340"/>
                      <a:pt x="1517766" y="204340"/>
                    </a:cubicBezTo>
                    <a:cubicBezTo>
                      <a:pt x="1543110" y="204340"/>
                      <a:pt x="1522253" y="456463"/>
                      <a:pt x="1589311" y="456463"/>
                    </a:cubicBezTo>
                    <a:cubicBezTo>
                      <a:pt x="1646600" y="456463"/>
                      <a:pt x="1657424" y="234700"/>
                      <a:pt x="1685409" y="234700"/>
                    </a:cubicBezTo>
                    <a:cubicBezTo>
                      <a:pt x="1705209" y="234700"/>
                      <a:pt x="1706793" y="437455"/>
                      <a:pt x="1769098" y="437455"/>
                    </a:cubicBezTo>
                    <a:cubicBezTo>
                      <a:pt x="1799723" y="437455"/>
                      <a:pt x="1833252" y="400494"/>
                      <a:pt x="1849884" y="323141"/>
                    </a:cubicBezTo>
                    <a:cubicBezTo>
                      <a:pt x="1857804" y="374622"/>
                      <a:pt x="1883677" y="437455"/>
                      <a:pt x="1934366" y="437455"/>
                    </a:cubicBezTo>
                    <a:cubicBezTo>
                      <a:pt x="1963934" y="437455"/>
                      <a:pt x="1989543" y="407623"/>
                      <a:pt x="2009079" y="367758"/>
                    </a:cubicBezTo>
                    <a:cubicBezTo>
                      <a:pt x="2014623" y="408679"/>
                      <a:pt x="2026239" y="437455"/>
                      <a:pt x="2048416" y="437455"/>
                    </a:cubicBezTo>
                    <a:cubicBezTo>
                      <a:pt x="2106761" y="437455"/>
                      <a:pt x="2104913" y="205132"/>
                      <a:pt x="2151114" y="205132"/>
                    </a:cubicBezTo>
                    <a:cubicBezTo>
                      <a:pt x="2187282" y="205132"/>
                      <a:pt x="2175930" y="437455"/>
                      <a:pt x="2261732" y="437455"/>
                    </a:cubicBezTo>
                    <a:cubicBezTo>
                      <a:pt x="2302653" y="437455"/>
                      <a:pt x="2321925" y="402607"/>
                      <a:pt x="2333541" y="359046"/>
                    </a:cubicBezTo>
                    <a:cubicBezTo>
                      <a:pt x="2349382" y="423199"/>
                      <a:pt x="2374726" y="437455"/>
                      <a:pt x="2395847" y="437455"/>
                    </a:cubicBezTo>
                    <a:cubicBezTo>
                      <a:pt x="2409047" y="437455"/>
                      <a:pt x="2419079" y="432703"/>
                      <a:pt x="2432279" y="417127"/>
                    </a:cubicBezTo>
                    <a:cubicBezTo>
                      <a:pt x="2366014" y="388614"/>
                      <a:pt x="2371558" y="283805"/>
                      <a:pt x="2371558" y="216220"/>
                    </a:cubicBezTo>
                    <a:close/>
                    <a:moveTo>
                      <a:pt x="967051" y="615394"/>
                    </a:moveTo>
                    <a:cubicBezTo>
                      <a:pt x="946458" y="615394"/>
                      <a:pt x="935634" y="595857"/>
                      <a:pt x="935634" y="573681"/>
                    </a:cubicBezTo>
                    <a:cubicBezTo>
                      <a:pt x="935634" y="514016"/>
                      <a:pt x="979459" y="482336"/>
                      <a:pt x="1033316" y="455143"/>
                    </a:cubicBezTo>
                    <a:cubicBezTo>
                      <a:pt x="1030676" y="585561"/>
                      <a:pt x="1000579" y="615394"/>
                      <a:pt x="967051" y="615394"/>
                    </a:cubicBezTo>
                    <a:close/>
                    <a:moveTo>
                      <a:pt x="1235016" y="192987"/>
                    </a:moveTo>
                    <a:cubicBezTo>
                      <a:pt x="1255080" y="192987"/>
                      <a:pt x="1266433" y="211468"/>
                      <a:pt x="1264585" y="237868"/>
                    </a:cubicBezTo>
                    <a:cubicBezTo>
                      <a:pt x="1262209" y="269021"/>
                      <a:pt x="1239504" y="304661"/>
                      <a:pt x="1200167" y="332645"/>
                    </a:cubicBezTo>
                    <a:cubicBezTo>
                      <a:pt x="1179575" y="274037"/>
                      <a:pt x="1194887" y="192987"/>
                      <a:pt x="1235016" y="192987"/>
                    </a:cubicBezTo>
                    <a:close/>
                  </a:path>
                </a:pathLst>
              </a:custGeom>
              <a:solidFill>
                <a:srgbClr val="0075B3"/>
              </a:solidFill>
              <a:ln w="2637"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57297F3E-170D-4E50-827C-C56DC1DFCF91}"/>
                  </a:ext>
                </a:extLst>
              </p:cNvPr>
              <p:cNvSpPr/>
              <p:nvPr/>
            </p:nvSpPr>
            <p:spPr>
              <a:xfrm>
                <a:off x="2256754" y="5990935"/>
                <a:ext cx="67057" cy="71059"/>
              </a:xfrm>
              <a:custGeom>
                <a:avLst/>
                <a:gdLst>
                  <a:gd name="connsiteX0" fmla="*/ 34585 w 67057"/>
                  <a:gd name="connsiteY0" fmla="*/ 71030 h 71059"/>
                  <a:gd name="connsiteX1" fmla="*/ 67057 w 67057"/>
                  <a:gd name="connsiteY1" fmla="*/ 34334 h 71059"/>
                  <a:gd name="connsiteX2" fmla="*/ 34849 w 67057"/>
                  <a:gd name="connsiteY2" fmla="*/ 13 h 71059"/>
                  <a:gd name="connsiteX3" fmla="*/ 0 w 67057"/>
                  <a:gd name="connsiteY3" fmla="*/ 36710 h 71059"/>
                  <a:gd name="connsiteX4" fmla="*/ 34585 w 67057"/>
                  <a:gd name="connsiteY4" fmla="*/ 71030 h 710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57" h="71059">
                    <a:moveTo>
                      <a:pt x="34585" y="71030"/>
                    </a:moveTo>
                    <a:cubicBezTo>
                      <a:pt x="53593" y="70502"/>
                      <a:pt x="67057" y="53870"/>
                      <a:pt x="67057" y="34334"/>
                    </a:cubicBezTo>
                    <a:cubicBezTo>
                      <a:pt x="67057" y="14797"/>
                      <a:pt x="53857" y="-515"/>
                      <a:pt x="34849" y="13"/>
                    </a:cubicBezTo>
                    <a:cubicBezTo>
                      <a:pt x="15840" y="541"/>
                      <a:pt x="0" y="17174"/>
                      <a:pt x="0" y="36710"/>
                    </a:cubicBezTo>
                    <a:cubicBezTo>
                      <a:pt x="0" y="56510"/>
                      <a:pt x="15576" y="71822"/>
                      <a:pt x="34585" y="71030"/>
                    </a:cubicBezTo>
                    <a:close/>
                  </a:path>
                </a:pathLst>
              </a:custGeom>
              <a:solidFill>
                <a:srgbClr val="0075B3"/>
              </a:solidFill>
              <a:ln w="2637"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97B57BD3-6EA6-4540-A6F1-9A75BCBE53F2}"/>
                  </a:ext>
                </a:extLst>
              </p:cNvPr>
              <p:cNvSpPr/>
              <p:nvPr/>
            </p:nvSpPr>
            <p:spPr>
              <a:xfrm>
                <a:off x="2735395" y="6004645"/>
                <a:ext cx="63097" cy="67365"/>
              </a:xfrm>
              <a:custGeom>
                <a:avLst/>
                <a:gdLst>
                  <a:gd name="connsiteX0" fmla="*/ 31417 w 63097"/>
                  <a:gd name="connsiteY0" fmla="*/ 67352 h 67365"/>
                  <a:gd name="connsiteX1" fmla="*/ 63097 w 63097"/>
                  <a:gd name="connsiteY1" fmla="*/ 32503 h 67365"/>
                  <a:gd name="connsiteX2" fmla="*/ 31681 w 63097"/>
                  <a:gd name="connsiteY2" fmla="*/ 31 h 67365"/>
                  <a:gd name="connsiteX3" fmla="*/ 0 w 63097"/>
                  <a:gd name="connsiteY3" fmla="*/ 34879 h 67365"/>
                  <a:gd name="connsiteX4" fmla="*/ 31417 w 63097"/>
                  <a:gd name="connsiteY4" fmla="*/ 67352 h 673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097" h="67365">
                    <a:moveTo>
                      <a:pt x="31417" y="67352"/>
                    </a:moveTo>
                    <a:cubicBezTo>
                      <a:pt x="48841" y="66824"/>
                      <a:pt x="63097" y="50984"/>
                      <a:pt x="63097" y="32503"/>
                    </a:cubicBezTo>
                    <a:cubicBezTo>
                      <a:pt x="63097" y="13759"/>
                      <a:pt x="49105" y="-761"/>
                      <a:pt x="31681" y="31"/>
                    </a:cubicBezTo>
                    <a:cubicBezTo>
                      <a:pt x="14256" y="559"/>
                      <a:pt x="0" y="16399"/>
                      <a:pt x="0" y="34879"/>
                    </a:cubicBezTo>
                    <a:cubicBezTo>
                      <a:pt x="0" y="53360"/>
                      <a:pt x="13992" y="67880"/>
                      <a:pt x="31417" y="67352"/>
                    </a:cubicBezTo>
                    <a:close/>
                  </a:path>
                </a:pathLst>
              </a:custGeom>
              <a:solidFill>
                <a:srgbClr val="0075B3"/>
              </a:solidFill>
              <a:ln w="2637"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128E66D0-97B3-455E-9245-3840E301DB8A}"/>
                  </a:ext>
                </a:extLst>
              </p:cNvPr>
              <p:cNvSpPr/>
              <p:nvPr/>
            </p:nvSpPr>
            <p:spPr>
              <a:xfrm>
                <a:off x="2888254" y="5948708"/>
                <a:ext cx="525106" cy="442432"/>
              </a:xfrm>
              <a:custGeom>
                <a:avLst/>
                <a:gdLst>
                  <a:gd name="connsiteX0" fmla="*/ 524842 w 525106"/>
                  <a:gd name="connsiteY0" fmla="*/ 277732 h 442432"/>
                  <a:gd name="connsiteX1" fmla="*/ 434288 w 525106"/>
                  <a:gd name="connsiteY1" fmla="*/ 92401 h 442432"/>
                  <a:gd name="connsiteX2" fmla="*/ 293310 w 525106"/>
                  <a:gd name="connsiteY2" fmla="*/ 5016 h 442432"/>
                  <a:gd name="connsiteX3" fmla="*/ 280902 w 525106"/>
                  <a:gd name="connsiteY3" fmla="*/ 0 h 442432"/>
                  <a:gd name="connsiteX4" fmla="*/ 280902 w 525106"/>
                  <a:gd name="connsiteY4" fmla="*/ 0 h 442432"/>
                  <a:gd name="connsiteX5" fmla="*/ 280902 w 525106"/>
                  <a:gd name="connsiteY5" fmla="*/ 0 h 442432"/>
                  <a:gd name="connsiteX6" fmla="*/ 0 w 525106"/>
                  <a:gd name="connsiteY6" fmla="*/ 289612 h 442432"/>
                  <a:gd name="connsiteX7" fmla="*/ 96362 w 525106"/>
                  <a:gd name="connsiteY7" fmla="*/ 432438 h 442432"/>
                  <a:gd name="connsiteX8" fmla="*/ 196156 w 525106"/>
                  <a:gd name="connsiteY8" fmla="*/ 434551 h 442432"/>
                  <a:gd name="connsiteX9" fmla="*/ 270341 w 525106"/>
                  <a:gd name="connsiteY9" fmla="*/ 384126 h 442432"/>
                  <a:gd name="connsiteX10" fmla="*/ 439041 w 525106"/>
                  <a:gd name="connsiteY10" fmla="*/ 203547 h 442432"/>
                  <a:gd name="connsiteX11" fmla="*/ 525106 w 525106"/>
                  <a:gd name="connsiteY11" fmla="*/ 282484 h 442432"/>
                  <a:gd name="connsiteX12" fmla="*/ 524842 w 525106"/>
                  <a:gd name="connsiteY12" fmla="*/ 277732 h 442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5106" h="442432">
                    <a:moveTo>
                      <a:pt x="524842" y="277732"/>
                    </a:moveTo>
                    <a:cubicBezTo>
                      <a:pt x="523522" y="204075"/>
                      <a:pt x="488409" y="141770"/>
                      <a:pt x="434288" y="92401"/>
                    </a:cubicBezTo>
                    <a:cubicBezTo>
                      <a:pt x="393368" y="54913"/>
                      <a:pt x="344527" y="26400"/>
                      <a:pt x="293310" y="5016"/>
                    </a:cubicBezTo>
                    <a:cubicBezTo>
                      <a:pt x="289086" y="3168"/>
                      <a:pt x="285126" y="1584"/>
                      <a:pt x="280902" y="0"/>
                    </a:cubicBezTo>
                    <a:lnTo>
                      <a:pt x="280902" y="0"/>
                    </a:lnTo>
                    <a:cubicBezTo>
                      <a:pt x="280902" y="0"/>
                      <a:pt x="280902" y="0"/>
                      <a:pt x="280902" y="0"/>
                    </a:cubicBezTo>
                    <a:cubicBezTo>
                      <a:pt x="218068" y="75505"/>
                      <a:pt x="0" y="131738"/>
                      <a:pt x="0" y="289612"/>
                    </a:cubicBezTo>
                    <a:cubicBezTo>
                      <a:pt x="0" y="351389"/>
                      <a:pt x="39073" y="409206"/>
                      <a:pt x="96362" y="432438"/>
                    </a:cubicBezTo>
                    <a:cubicBezTo>
                      <a:pt x="129627" y="445111"/>
                      <a:pt x="162891" y="445639"/>
                      <a:pt x="196156" y="434551"/>
                    </a:cubicBezTo>
                    <a:cubicBezTo>
                      <a:pt x="225724" y="424782"/>
                      <a:pt x="250013" y="406566"/>
                      <a:pt x="270341" y="384126"/>
                    </a:cubicBezTo>
                    <a:cubicBezTo>
                      <a:pt x="334230" y="313373"/>
                      <a:pt x="360367" y="203547"/>
                      <a:pt x="439041" y="203547"/>
                    </a:cubicBezTo>
                    <a:cubicBezTo>
                      <a:pt x="510850" y="203547"/>
                      <a:pt x="520618" y="254764"/>
                      <a:pt x="525106" y="282484"/>
                    </a:cubicBezTo>
                    <a:cubicBezTo>
                      <a:pt x="525106" y="282484"/>
                      <a:pt x="524842" y="280636"/>
                      <a:pt x="524842" y="277732"/>
                    </a:cubicBezTo>
                    <a:close/>
                  </a:path>
                </a:pathLst>
              </a:custGeom>
              <a:solidFill>
                <a:srgbClr val="0075B3"/>
              </a:solidFill>
              <a:ln w="2637" cap="flat">
                <a:noFill/>
                <a:prstDash val="solid"/>
                <a:miter/>
              </a:ln>
            </p:spPr>
            <p:txBody>
              <a:bodyPr rtlCol="0" anchor="ctr"/>
              <a:lstStyle/>
              <a:p>
                <a:endParaRPr lang="en-US"/>
              </a:p>
            </p:txBody>
          </p:sp>
        </p:grpSp>
      </p:grpSp>
      <p:sp>
        <p:nvSpPr>
          <p:cNvPr id="16" name="Rectangle 27">
            <a:extLst>
              <a:ext uri="{FF2B5EF4-FFF2-40B4-BE49-F238E27FC236}">
                <a16:creationId xmlns:a16="http://schemas.microsoft.com/office/drawing/2014/main" id="{BACB8333-82FB-4EA8-8E3C-82C967259124}"/>
              </a:ext>
            </a:extLst>
          </p:cNvPr>
          <p:cNvSpPr/>
          <p:nvPr userDrawn="1"/>
        </p:nvSpPr>
        <p:spPr>
          <a:xfrm>
            <a:off x="7227070" y="6517871"/>
            <a:ext cx="4532162" cy="219456"/>
          </a:xfrm>
          <a:prstGeom prst="rect">
            <a:avLst/>
          </a:prstGeom>
        </p:spPr>
        <p:txBody>
          <a:bodyPr wrap="square" lIns="0" tIns="0" rIns="0" bIns="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solidFill>
                  <a:srgbClr val="A6A6A6"/>
                </a:solidFill>
                <a:latin typeface="Ubuntu" panose="020B0504030602030204" pitchFamily="34" charset="0"/>
                <a:cs typeface="Arial" panose="020B0604020202020204" pitchFamily="34" charset="0"/>
              </a:rPr>
              <a:t>The information contained in this document is proprietary. Copyright © 2022 Capgemini. All rights reserved. </a:t>
            </a:r>
            <a:r>
              <a:rPr lang="en-GB" sz="700">
                <a:solidFill>
                  <a:srgbClr val="A6A6A6"/>
                </a:solidFill>
                <a:latin typeface="Ubuntu" panose="020B0504030602030204" pitchFamily="34" charset="0"/>
                <a:cs typeface="Arial" panose="020B0604020202020204" pitchFamily="34" charset="0"/>
              </a:rPr>
              <a:t>|</a:t>
            </a:r>
          </a:p>
        </p:txBody>
      </p:sp>
      <p:sp>
        <p:nvSpPr>
          <p:cNvPr id="17" name="Rectangle 43">
            <a:extLst>
              <a:ext uri="{FF2B5EF4-FFF2-40B4-BE49-F238E27FC236}">
                <a16:creationId xmlns:a16="http://schemas.microsoft.com/office/drawing/2014/main" id="{32EA4664-014C-4D05-B8BF-695B826B404F}"/>
              </a:ext>
            </a:extLst>
          </p:cNvPr>
          <p:cNvSpPr/>
          <p:nvPr userDrawn="1"/>
        </p:nvSpPr>
        <p:spPr>
          <a:xfrm>
            <a:off x="11744128" y="6517658"/>
            <a:ext cx="229263" cy="215444"/>
          </a:xfrm>
          <a:prstGeom prst="rect">
            <a:avLst/>
          </a:prstGeom>
        </p:spPr>
        <p:txBody>
          <a:bodyPr wrap="square" lIns="0" rIns="0">
            <a:spAutoFit/>
          </a:bodyPr>
          <a:lstStyle/>
          <a:p>
            <a:pPr algn="r"/>
            <a:fld id="{0502E5A9-B53C-401E-A0E0-4A359BB0A9E5}" type="slidenum">
              <a:rPr lang="en-US" sz="800" smtClean="0">
                <a:solidFill>
                  <a:srgbClr val="A6A6A6"/>
                </a:solidFill>
                <a:latin typeface="Ubuntu" panose="020B0504030602030204" pitchFamily="34" charset="0"/>
                <a:cs typeface="Arial" panose="020B0604020202020204" pitchFamily="34" charset="0"/>
              </a:rPr>
              <a:pPr algn="r"/>
              <a:t>‹#›</a:t>
            </a:fld>
            <a:endParaRPr lang="en-US" sz="800">
              <a:solidFill>
                <a:srgbClr val="A6A6A6"/>
              </a:solidFill>
              <a:latin typeface="Ubuntu" panose="020B0504030602030204" pitchFamily="34" charset="0"/>
              <a:cs typeface="Arial" panose="020B0604020202020204" pitchFamily="34" charset="0"/>
            </a:endParaRPr>
          </a:p>
        </p:txBody>
      </p:sp>
    </p:spTree>
    <p:extLst>
      <p:ext uri="{BB962C8B-B14F-4D97-AF65-F5344CB8AC3E}">
        <p14:creationId xmlns:p14="http://schemas.microsoft.com/office/powerpoint/2010/main" val="3888644737"/>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userDrawn="1">
  <p:cSld name="8_Only 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FE4AAEB-3EB7-45B6-8E38-0D1B04111D09}"/>
              </a:ext>
            </a:extLst>
          </p:cNvPr>
          <p:cNvSpPr/>
          <p:nvPr userDrawn="1"/>
        </p:nvSpPr>
        <p:spPr>
          <a:xfrm flipH="1">
            <a:off x="7227070" y="0"/>
            <a:ext cx="496493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graphicFrame>
        <p:nvGraphicFramePr>
          <p:cNvPr id="5" name="Object 4" hidden="1"/>
          <p:cNvGraphicFramePr>
            <a:graphicFrameLocks noChangeAspect="1"/>
          </p:cNvGraphicFramePr>
          <p:nvPr>
            <p:custDataLst>
              <p:tags r:id="rId1"/>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5" name="Object 4"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Title 2">
            <a:extLst>
              <a:ext uri="{FF2B5EF4-FFF2-40B4-BE49-F238E27FC236}">
                <a16:creationId xmlns:a16="http://schemas.microsoft.com/office/drawing/2014/main" id="{57F0C9DF-D1FA-45A1-91F6-147FDC3E7341}"/>
              </a:ext>
            </a:extLst>
          </p:cNvPr>
          <p:cNvSpPr>
            <a:spLocks noGrp="1"/>
          </p:cNvSpPr>
          <p:nvPr>
            <p:ph type="title"/>
          </p:nvPr>
        </p:nvSpPr>
        <p:spPr>
          <a:xfrm>
            <a:off x="404813" y="388188"/>
            <a:ext cx="6603649" cy="716711"/>
          </a:xfrm>
        </p:spPr>
        <p:txBody>
          <a:bodyPr/>
          <a:lstStyle>
            <a:lvl1pPr>
              <a:defRPr/>
            </a:lvl1pPr>
          </a:lstStyle>
          <a:p>
            <a:r>
              <a:rPr lang="en-US"/>
              <a:t>Click to edit Master title style</a:t>
            </a:r>
            <a:endParaRPr lang="de-DE"/>
          </a:p>
        </p:txBody>
      </p:sp>
      <p:grpSp>
        <p:nvGrpSpPr>
          <p:cNvPr id="6" name="Graphic 9">
            <a:extLst>
              <a:ext uri="{FF2B5EF4-FFF2-40B4-BE49-F238E27FC236}">
                <a16:creationId xmlns:a16="http://schemas.microsoft.com/office/drawing/2014/main" id="{8939D145-9985-4401-990A-C0511BECABF9}"/>
              </a:ext>
            </a:extLst>
          </p:cNvPr>
          <p:cNvGrpSpPr/>
          <p:nvPr userDrawn="1"/>
        </p:nvGrpSpPr>
        <p:grpSpPr>
          <a:xfrm>
            <a:off x="10518890" y="304341"/>
            <a:ext cx="1454502" cy="324134"/>
            <a:chOff x="420863" y="5948708"/>
            <a:chExt cx="2992497" cy="666874"/>
          </a:xfrm>
        </p:grpSpPr>
        <p:sp>
          <p:nvSpPr>
            <p:cNvPr id="8" name="Freeform: Shape 7">
              <a:extLst>
                <a:ext uri="{FF2B5EF4-FFF2-40B4-BE49-F238E27FC236}">
                  <a16:creationId xmlns:a16="http://schemas.microsoft.com/office/drawing/2014/main" id="{CE365269-358E-48FC-BAC9-A6A311586ECF}"/>
                </a:ext>
              </a:extLst>
            </p:cNvPr>
            <p:cNvSpPr/>
            <p:nvPr/>
          </p:nvSpPr>
          <p:spPr>
            <a:xfrm>
              <a:off x="3067778" y="6148966"/>
              <a:ext cx="345582" cy="281692"/>
            </a:xfrm>
            <a:custGeom>
              <a:avLst/>
              <a:gdLst>
                <a:gd name="connsiteX0" fmla="*/ 228628 w 345582"/>
                <a:gd name="connsiteY0" fmla="*/ 195891 h 281692"/>
                <a:gd name="connsiteX1" fmla="*/ 345583 w 345582"/>
                <a:gd name="connsiteY1" fmla="*/ 78937 h 281692"/>
                <a:gd name="connsiteX2" fmla="*/ 259517 w 345582"/>
                <a:gd name="connsiteY2" fmla="*/ 0 h 281692"/>
                <a:gd name="connsiteX3" fmla="*/ 90818 w 345582"/>
                <a:gd name="connsiteY3" fmla="*/ 180579 h 281692"/>
                <a:gd name="connsiteX4" fmla="*/ 0 w 345582"/>
                <a:gd name="connsiteY4" fmla="*/ 262948 h 281692"/>
                <a:gd name="connsiteX5" fmla="*/ 68641 w 345582"/>
                <a:gd name="connsiteY5" fmla="*/ 281692 h 281692"/>
                <a:gd name="connsiteX6" fmla="*/ 229684 w 345582"/>
                <a:gd name="connsiteY6" fmla="*/ 229155 h 281692"/>
                <a:gd name="connsiteX7" fmla="*/ 148107 w 345582"/>
                <a:gd name="connsiteY7" fmla="*/ 156290 h 281692"/>
                <a:gd name="connsiteX8" fmla="*/ 228628 w 345582"/>
                <a:gd name="connsiteY8" fmla="*/ 195891 h 281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5582" h="281692">
                  <a:moveTo>
                    <a:pt x="228628" y="195891"/>
                  </a:moveTo>
                  <a:cubicBezTo>
                    <a:pt x="294102" y="195891"/>
                    <a:pt x="344791" y="142562"/>
                    <a:pt x="345583" y="78937"/>
                  </a:cubicBezTo>
                  <a:cubicBezTo>
                    <a:pt x="341095" y="51217"/>
                    <a:pt x="331326" y="0"/>
                    <a:pt x="259517" y="0"/>
                  </a:cubicBezTo>
                  <a:cubicBezTo>
                    <a:pt x="181107" y="0"/>
                    <a:pt x="154971" y="109826"/>
                    <a:pt x="90818" y="180579"/>
                  </a:cubicBezTo>
                  <a:cubicBezTo>
                    <a:pt x="85538" y="220971"/>
                    <a:pt x="47521" y="256876"/>
                    <a:pt x="0" y="262948"/>
                  </a:cubicBezTo>
                  <a:cubicBezTo>
                    <a:pt x="11616" y="275092"/>
                    <a:pt x="37489" y="281692"/>
                    <a:pt x="68641" y="281692"/>
                  </a:cubicBezTo>
                  <a:cubicBezTo>
                    <a:pt x="125138" y="281692"/>
                    <a:pt x="193780" y="264532"/>
                    <a:pt x="229684" y="229155"/>
                  </a:cubicBezTo>
                  <a:cubicBezTo>
                    <a:pt x="181900" y="229683"/>
                    <a:pt x="151011" y="199059"/>
                    <a:pt x="148107" y="156290"/>
                  </a:cubicBezTo>
                  <a:cubicBezTo>
                    <a:pt x="171339" y="184803"/>
                    <a:pt x="197740" y="195891"/>
                    <a:pt x="228628" y="195891"/>
                  </a:cubicBezTo>
                  <a:close/>
                </a:path>
              </a:pathLst>
            </a:custGeom>
            <a:solidFill>
              <a:srgbClr val="00B0E3"/>
            </a:solidFill>
            <a:ln w="2637" cap="flat">
              <a:noFill/>
              <a:prstDash val="solid"/>
              <a:miter/>
            </a:ln>
          </p:spPr>
          <p:txBody>
            <a:bodyPr rtlCol="0" anchor="ctr"/>
            <a:lstStyle/>
            <a:p>
              <a:endParaRPr lang="en-US"/>
            </a:p>
          </p:txBody>
        </p:sp>
        <p:grpSp>
          <p:nvGrpSpPr>
            <p:cNvPr id="9" name="Graphic 9">
              <a:extLst>
                <a:ext uri="{FF2B5EF4-FFF2-40B4-BE49-F238E27FC236}">
                  <a16:creationId xmlns:a16="http://schemas.microsoft.com/office/drawing/2014/main" id="{E807BB90-90F4-41F6-82CE-9600DB23F6E0}"/>
                </a:ext>
              </a:extLst>
            </p:cNvPr>
            <p:cNvGrpSpPr/>
            <p:nvPr/>
          </p:nvGrpSpPr>
          <p:grpSpPr>
            <a:xfrm>
              <a:off x="420863" y="5948708"/>
              <a:ext cx="2992497" cy="666874"/>
              <a:chOff x="420863" y="5948708"/>
              <a:chExt cx="2992497" cy="666874"/>
            </a:xfrm>
            <a:solidFill>
              <a:srgbClr val="0075B3"/>
            </a:solidFill>
          </p:grpSpPr>
          <p:sp>
            <p:nvSpPr>
              <p:cNvPr id="10" name="Freeform: Shape 9">
                <a:extLst>
                  <a:ext uri="{FF2B5EF4-FFF2-40B4-BE49-F238E27FC236}">
                    <a16:creationId xmlns:a16="http://schemas.microsoft.com/office/drawing/2014/main" id="{B4CEDDA0-77E6-4825-AC72-149B36A2A9E3}"/>
                  </a:ext>
                </a:extLst>
              </p:cNvPr>
              <p:cNvSpPr/>
              <p:nvPr/>
            </p:nvSpPr>
            <p:spPr>
              <a:xfrm>
                <a:off x="420863" y="5957155"/>
                <a:ext cx="2432279" cy="658426"/>
              </a:xfrm>
              <a:custGeom>
                <a:avLst/>
                <a:gdLst>
                  <a:gd name="connsiteX0" fmla="*/ 2371558 w 2432279"/>
                  <a:gd name="connsiteY0" fmla="*/ 216220 h 658426"/>
                  <a:gd name="connsiteX1" fmla="*/ 2346742 w 2432279"/>
                  <a:gd name="connsiteY1" fmla="*/ 158139 h 658426"/>
                  <a:gd name="connsiteX2" fmla="*/ 2322189 w 2432279"/>
                  <a:gd name="connsiteY2" fmla="*/ 163155 h 658426"/>
                  <a:gd name="connsiteX3" fmla="*/ 2271236 w 2432279"/>
                  <a:gd name="connsiteY3" fmla="*/ 384918 h 658426"/>
                  <a:gd name="connsiteX4" fmla="*/ 2159562 w 2432279"/>
                  <a:gd name="connsiteY4" fmla="*/ 132266 h 658426"/>
                  <a:gd name="connsiteX5" fmla="*/ 2055016 w 2432279"/>
                  <a:gd name="connsiteY5" fmla="*/ 333966 h 658426"/>
                  <a:gd name="connsiteX6" fmla="*/ 2047888 w 2432279"/>
                  <a:gd name="connsiteY6" fmla="*/ 240772 h 658426"/>
                  <a:gd name="connsiteX7" fmla="*/ 2053168 w 2432279"/>
                  <a:gd name="connsiteY7" fmla="*/ 190875 h 658426"/>
                  <a:gd name="connsiteX8" fmla="*/ 2003007 w 2432279"/>
                  <a:gd name="connsiteY8" fmla="*/ 155763 h 658426"/>
                  <a:gd name="connsiteX9" fmla="*/ 1943078 w 2432279"/>
                  <a:gd name="connsiteY9" fmla="*/ 387030 h 658426"/>
                  <a:gd name="connsiteX10" fmla="*/ 1894765 w 2432279"/>
                  <a:gd name="connsiteY10" fmla="*/ 220180 h 658426"/>
                  <a:gd name="connsiteX11" fmla="*/ 1845132 w 2432279"/>
                  <a:gd name="connsiteY11" fmla="*/ 154707 h 658426"/>
                  <a:gd name="connsiteX12" fmla="*/ 1783619 w 2432279"/>
                  <a:gd name="connsiteY12" fmla="*/ 375414 h 658426"/>
                  <a:gd name="connsiteX13" fmla="*/ 1691745 w 2432279"/>
                  <a:gd name="connsiteY13" fmla="*/ 158139 h 658426"/>
                  <a:gd name="connsiteX14" fmla="*/ 1600399 w 2432279"/>
                  <a:gd name="connsiteY14" fmla="*/ 364062 h 658426"/>
                  <a:gd name="connsiteX15" fmla="*/ 1520406 w 2432279"/>
                  <a:gd name="connsiteY15" fmla="*/ 132266 h 658426"/>
                  <a:gd name="connsiteX16" fmla="*/ 1438828 w 2432279"/>
                  <a:gd name="connsiteY16" fmla="*/ 296213 h 658426"/>
                  <a:gd name="connsiteX17" fmla="*/ 1431172 w 2432279"/>
                  <a:gd name="connsiteY17" fmla="*/ 294629 h 658426"/>
                  <a:gd name="connsiteX18" fmla="*/ 1430644 w 2432279"/>
                  <a:gd name="connsiteY18" fmla="*/ 246052 h 658426"/>
                  <a:gd name="connsiteX19" fmla="*/ 1385499 w 2432279"/>
                  <a:gd name="connsiteY19" fmla="*/ 149955 h 658426"/>
                  <a:gd name="connsiteX20" fmla="*/ 1268281 w 2432279"/>
                  <a:gd name="connsiteY20" fmla="*/ 389142 h 658426"/>
                  <a:gd name="connsiteX21" fmla="*/ 1219704 w 2432279"/>
                  <a:gd name="connsiteY21" fmla="*/ 366702 h 658426"/>
                  <a:gd name="connsiteX22" fmla="*/ 1317650 w 2432279"/>
                  <a:gd name="connsiteY22" fmla="*/ 230740 h 658426"/>
                  <a:gd name="connsiteX23" fmla="*/ 1240296 w 2432279"/>
                  <a:gd name="connsiteY23" fmla="*/ 151011 h 658426"/>
                  <a:gd name="connsiteX24" fmla="*/ 1135486 w 2432279"/>
                  <a:gd name="connsiteY24" fmla="*/ 279317 h 658426"/>
                  <a:gd name="connsiteX25" fmla="*/ 1151062 w 2432279"/>
                  <a:gd name="connsiteY25" fmla="*/ 360102 h 658426"/>
                  <a:gd name="connsiteX26" fmla="*/ 1085853 w 2432279"/>
                  <a:gd name="connsiteY26" fmla="*/ 389934 h 658426"/>
                  <a:gd name="connsiteX27" fmla="*/ 1072125 w 2432279"/>
                  <a:gd name="connsiteY27" fmla="*/ 206980 h 658426"/>
                  <a:gd name="connsiteX28" fmla="*/ 1023020 w 2432279"/>
                  <a:gd name="connsiteY28" fmla="*/ 246316 h 658426"/>
                  <a:gd name="connsiteX29" fmla="*/ 965995 w 2432279"/>
                  <a:gd name="connsiteY29" fmla="*/ 364326 h 658426"/>
                  <a:gd name="connsiteX30" fmla="*/ 935898 w 2432279"/>
                  <a:gd name="connsiteY30" fmla="*/ 319181 h 658426"/>
                  <a:gd name="connsiteX31" fmla="*/ 1073445 w 2432279"/>
                  <a:gd name="connsiteY31" fmla="*/ 186915 h 658426"/>
                  <a:gd name="connsiteX32" fmla="*/ 1027772 w 2432279"/>
                  <a:gd name="connsiteY32" fmla="*/ 142827 h 658426"/>
                  <a:gd name="connsiteX33" fmla="*/ 903426 w 2432279"/>
                  <a:gd name="connsiteY33" fmla="*/ 218068 h 658426"/>
                  <a:gd name="connsiteX34" fmla="*/ 830296 w 2432279"/>
                  <a:gd name="connsiteY34" fmla="*/ 290405 h 658426"/>
                  <a:gd name="connsiteX35" fmla="*/ 831352 w 2432279"/>
                  <a:gd name="connsiteY35" fmla="*/ 269549 h 658426"/>
                  <a:gd name="connsiteX36" fmla="*/ 744230 w 2432279"/>
                  <a:gd name="connsiteY36" fmla="*/ 151275 h 658426"/>
                  <a:gd name="connsiteX37" fmla="*/ 674005 w 2432279"/>
                  <a:gd name="connsiteY37" fmla="*/ 204868 h 658426"/>
                  <a:gd name="connsiteX38" fmla="*/ 645493 w 2432279"/>
                  <a:gd name="connsiteY38" fmla="*/ 158403 h 658426"/>
                  <a:gd name="connsiteX39" fmla="*/ 614076 w 2432279"/>
                  <a:gd name="connsiteY39" fmla="*/ 166587 h 658426"/>
                  <a:gd name="connsiteX40" fmla="*/ 621732 w 2432279"/>
                  <a:gd name="connsiteY40" fmla="*/ 251332 h 658426"/>
                  <a:gd name="connsiteX41" fmla="*/ 566027 w 2432279"/>
                  <a:gd name="connsiteY41" fmla="*/ 394422 h 658426"/>
                  <a:gd name="connsiteX42" fmla="*/ 527218 w 2432279"/>
                  <a:gd name="connsiteY42" fmla="*/ 231532 h 658426"/>
                  <a:gd name="connsiteX43" fmla="*/ 511906 w 2432279"/>
                  <a:gd name="connsiteY43" fmla="*/ 228628 h 658426"/>
                  <a:gd name="connsiteX44" fmla="*/ 473097 w 2432279"/>
                  <a:gd name="connsiteY44" fmla="*/ 301229 h 658426"/>
                  <a:gd name="connsiteX45" fmla="*/ 410264 w 2432279"/>
                  <a:gd name="connsiteY45" fmla="*/ 388350 h 658426"/>
                  <a:gd name="connsiteX46" fmla="*/ 376471 w 2432279"/>
                  <a:gd name="connsiteY46" fmla="*/ 334758 h 658426"/>
                  <a:gd name="connsiteX47" fmla="*/ 522466 w 2432279"/>
                  <a:gd name="connsiteY47" fmla="*/ 207772 h 658426"/>
                  <a:gd name="connsiteX48" fmla="*/ 477849 w 2432279"/>
                  <a:gd name="connsiteY48" fmla="*/ 158667 h 658426"/>
                  <a:gd name="connsiteX49" fmla="*/ 332382 w 2432279"/>
                  <a:gd name="connsiteY49" fmla="*/ 267437 h 658426"/>
                  <a:gd name="connsiteX50" fmla="*/ 178731 w 2432279"/>
                  <a:gd name="connsiteY50" fmla="*/ 400759 h 658426"/>
                  <a:gd name="connsiteX51" fmla="*/ 70753 w 2432279"/>
                  <a:gd name="connsiteY51" fmla="*/ 235228 h 658426"/>
                  <a:gd name="connsiteX52" fmla="*/ 196684 w 2432279"/>
                  <a:gd name="connsiteY52" fmla="*/ 46993 h 658426"/>
                  <a:gd name="connsiteX53" fmla="*/ 248693 w 2432279"/>
                  <a:gd name="connsiteY53" fmla="*/ 133587 h 658426"/>
                  <a:gd name="connsiteX54" fmla="*/ 310734 w 2432279"/>
                  <a:gd name="connsiteY54" fmla="*/ 87650 h 658426"/>
                  <a:gd name="connsiteX55" fmla="*/ 199060 w 2432279"/>
                  <a:gd name="connsiteY55" fmla="*/ 0 h 658426"/>
                  <a:gd name="connsiteX56" fmla="*/ 0 w 2432279"/>
                  <a:gd name="connsiteY56" fmla="*/ 243412 h 658426"/>
                  <a:gd name="connsiteX57" fmla="*/ 164211 w 2432279"/>
                  <a:gd name="connsiteY57" fmla="*/ 456463 h 658426"/>
                  <a:gd name="connsiteX58" fmla="*/ 321822 w 2432279"/>
                  <a:gd name="connsiteY58" fmla="*/ 357990 h 658426"/>
                  <a:gd name="connsiteX59" fmla="*/ 398384 w 2432279"/>
                  <a:gd name="connsiteY59" fmla="*/ 437455 h 658426"/>
                  <a:gd name="connsiteX60" fmla="*/ 491314 w 2432279"/>
                  <a:gd name="connsiteY60" fmla="*/ 366966 h 658426"/>
                  <a:gd name="connsiteX61" fmla="*/ 559427 w 2432279"/>
                  <a:gd name="connsiteY61" fmla="*/ 437719 h 658426"/>
                  <a:gd name="connsiteX62" fmla="*/ 619620 w 2432279"/>
                  <a:gd name="connsiteY62" fmla="*/ 404191 h 658426"/>
                  <a:gd name="connsiteX63" fmla="*/ 689581 w 2432279"/>
                  <a:gd name="connsiteY63" fmla="*/ 617506 h 658426"/>
                  <a:gd name="connsiteX64" fmla="*/ 672685 w 2432279"/>
                  <a:gd name="connsiteY64" fmla="*/ 438775 h 658426"/>
                  <a:gd name="connsiteX65" fmla="*/ 739478 w 2432279"/>
                  <a:gd name="connsiteY65" fmla="*/ 200115 h 658426"/>
                  <a:gd name="connsiteX66" fmla="*/ 775119 w 2432279"/>
                  <a:gd name="connsiteY66" fmla="*/ 270869 h 658426"/>
                  <a:gd name="connsiteX67" fmla="*/ 768255 w 2432279"/>
                  <a:gd name="connsiteY67" fmla="*/ 333173 h 658426"/>
                  <a:gd name="connsiteX68" fmla="*/ 686149 w 2432279"/>
                  <a:gd name="connsiteY68" fmla="*/ 413431 h 658426"/>
                  <a:gd name="connsiteX69" fmla="*/ 717830 w 2432279"/>
                  <a:gd name="connsiteY69" fmla="*/ 438247 h 658426"/>
                  <a:gd name="connsiteX70" fmla="*/ 818416 w 2432279"/>
                  <a:gd name="connsiteY70" fmla="*/ 338982 h 658426"/>
                  <a:gd name="connsiteX71" fmla="*/ 878873 w 2432279"/>
                  <a:gd name="connsiteY71" fmla="*/ 293309 h 658426"/>
                  <a:gd name="connsiteX72" fmla="*/ 877817 w 2432279"/>
                  <a:gd name="connsiteY72" fmla="*/ 313373 h 658426"/>
                  <a:gd name="connsiteX73" fmla="*/ 950946 w 2432279"/>
                  <a:gd name="connsiteY73" fmla="*/ 416599 h 658426"/>
                  <a:gd name="connsiteX74" fmla="*/ 1031204 w 2432279"/>
                  <a:gd name="connsiteY74" fmla="*/ 354294 h 658426"/>
                  <a:gd name="connsiteX75" fmla="*/ 1033316 w 2432279"/>
                  <a:gd name="connsiteY75" fmla="*/ 413959 h 658426"/>
                  <a:gd name="connsiteX76" fmla="*/ 882833 w 2432279"/>
                  <a:gd name="connsiteY76" fmla="*/ 573945 h 658426"/>
                  <a:gd name="connsiteX77" fmla="*/ 963091 w 2432279"/>
                  <a:gd name="connsiteY77" fmla="*/ 658426 h 658426"/>
                  <a:gd name="connsiteX78" fmla="*/ 1086381 w 2432279"/>
                  <a:gd name="connsiteY78" fmla="*/ 431119 h 658426"/>
                  <a:gd name="connsiteX79" fmla="*/ 1170863 w 2432279"/>
                  <a:gd name="connsiteY79" fmla="*/ 392310 h 658426"/>
                  <a:gd name="connsiteX80" fmla="*/ 1256664 w 2432279"/>
                  <a:gd name="connsiteY80" fmla="*/ 437191 h 658426"/>
                  <a:gd name="connsiteX81" fmla="*/ 1388931 w 2432279"/>
                  <a:gd name="connsiteY81" fmla="*/ 346902 h 658426"/>
                  <a:gd name="connsiteX82" fmla="*/ 1431172 w 2432279"/>
                  <a:gd name="connsiteY82" fmla="*/ 437191 h 658426"/>
                  <a:gd name="connsiteX83" fmla="*/ 1517766 w 2432279"/>
                  <a:gd name="connsiteY83" fmla="*/ 204340 h 658426"/>
                  <a:gd name="connsiteX84" fmla="*/ 1589311 w 2432279"/>
                  <a:gd name="connsiteY84" fmla="*/ 456463 h 658426"/>
                  <a:gd name="connsiteX85" fmla="*/ 1685409 w 2432279"/>
                  <a:gd name="connsiteY85" fmla="*/ 234700 h 658426"/>
                  <a:gd name="connsiteX86" fmla="*/ 1769098 w 2432279"/>
                  <a:gd name="connsiteY86" fmla="*/ 437455 h 658426"/>
                  <a:gd name="connsiteX87" fmla="*/ 1849884 w 2432279"/>
                  <a:gd name="connsiteY87" fmla="*/ 323141 h 658426"/>
                  <a:gd name="connsiteX88" fmla="*/ 1934366 w 2432279"/>
                  <a:gd name="connsiteY88" fmla="*/ 437455 h 658426"/>
                  <a:gd name="connsiteX89" fmla="*/ 2009079 w 2432279"/>
                  <a:gd name="connsiteY89" fmla="*/ 367758 h 658426"/>
                  <a:gd name="connsiteX90" fmla="*/ 2048416 w 2432279"/>
                  <a:gd name="connsiteY90" fmla="*/ 437455 h 658426"/>
                  <a:gd name="connsiteX91" fmla="*/ 2151114 w 2432279"/>
                  <a:gd name="connsiteY91" fmla="*/ 205132 h 658426"/>
                  <a:gd name="connsiteX92" fmla="*/ 2261732 w 2432279"/>
                  <a:gd name="connsiteY92" fmla="*/ 437455 h 658426"/>
                  <a:gd name="connsiteX93" fmla="*/ 2333541 w 2432279"/>
                  <a:gd name="connsiteY93" fmla="*/ 359046 h 658426"/>
                  <a:gd name="connsiteX94" fmla="*/ 2395847 w 2432279"/>
                  <a:gd name="connsiteY94" fmla="*/ 437455 h 658426"/>
                  <a:gd name="connsiteX95" fmla="*/ 2432279 w 2432279"/>
                  <a:gd name="connsiteY95" fmla="*/ 417127 h 658426"/>
                  <a:gd name="connsiteX96" fmla="*/ 2371558 w 2432279"/>
                  <a:gd name="connsiteY96" fmla="*/ 216220 h 658426"/>
                  <a:gd name="connsiteX97" fmla="*/ 967051 w 2432279"/>
                  <a:gd name="connsiteY97" fmla="*/ 615394 h 658426"/>
                  <a:gd name="connsiteX98" fmla="*/ 935634 w 2432279"/>
                  <a:gd name="connsiteY98" fmla="*/ 573681 h 658426"/>
                  <a:gd name="connsiteX99" fmla="*/ 1033316 w 2432279"/>
                  <a:gd name="connsiteY99" fmla="*/ 455143 h 658426"/>
                  <a:gd name="connsiteX100" fmla="*/ 967051 w 2432279"/>
                  <a:gd name="connsiteY100" fmla="*/ 615394 h 658426"/>
                  <a:gd name="connsiteX101" fmla="*/ 1235016 w 2432279"/>
                  <a:gd name="connsiteY101" fmla="*/ 192987 h 658426"/>
                  <a:gd name="connsiteX102" fmla="*/ 1264585 w 2432279"/>
                  <a:gd name="connsiteY102" fmla="*/ 237868 h 658426"/>
                  <a:gd name="connsiteX103" fmla="*/ 1200167 w 2432279"/>
                  <a:gd name="connsiteY103" fmla="*/ 332645 h 658426"/>
                  <a:gd name="connsiteX104" fmla="*/ 1235016 w 2432279"/>
                  <a:gd name="connsiteY104" fmla="*/ 192987 h 658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2432279" h="658426">
                    <a:moveTo>
                      <a:pt x="2371558" y="216220"/>
                    </a:moveTo>
                    <a:cubicBezTo>
                      <a:pt x="2371558" y="181371"/>
                      <a:pt x="2369446" y="158139"/>
                      <a:pt x="2346742" y="158139"/>
                    </a:cubicBezTo>
                    <a:cubicBezTo>
                      <a:pt x="2336445" y="158139"/>
                      <a:pt x="2331165" y="160251"/>
                      <a:pt x="2322189" y="163155"/>
                    </a:cubicBezTo>
                    <a:cubicBezTo>
                      <a:pt x="2330373" y="281165"/>
                      <a:pt x="2303709" y="384918"/>
                      <a:pt x="2271236" y="384918"/>
                    </a:cubicBezTo>
                    <a:cubicBezTo>
                      <a:pt x="2228731" y="384918"/>
                      <a:pt x="2249852" y="132266"/>
                      <a:pt x="2159562" y="132266"/>
                    </a:cubicBezTo>
                    <a:cubicBezTo>
                      <a:pt x="2076400" y="132266"/>
                      <a:pt x="2064256" y="333966"/>
                      <a:pt x="2055016" y="333966"/>
                    </a:cubicBezTo>
                    <a:cubicBezTo>
                      <a:pt x="2048416" y="333966"/>
                      <a:pt x="2047624" y="280901"/>
                      <a:pt x="2047888" y="240772"/>
                    </a:cubicBezTo>
                    <a:cubicBezTo>
                      <a:pt x="2051320" y="221500"/>
                      <a:pt x="2053168" y="204076"/>
                      <a:pt x="2053168" y="190875"/>
                    </a:cubicBezTo>
                    <a:cubicBezTo>
                      <a:pt x="2053168" y="172131"/>
                      <a:pt x="2045512" y="139659"/>
                      <a:pt x="2003007" y="155763"/>
                    </a:cubicBezTo>
                    <a:cubicBezTo>
                      <a:pt x="2004591" y="299909"/>
                      <a:pt x="1975550" y="387030"/>
                      <a:pt x="1943078" y="387030"/>
                    </a:cubicBezTo>
                    <a:cubicBezTo>
                      <a:pt x="1895293" y="387030"/>
                      <a:pt x="1894765" y="256348"/>
                      <a:pt x="1894765" y="220180"/>
                    </a:cubicBezTo>
                    <a:cubicBezTo>
                      <a:pt x="1894765" y="185067"/>
                      <a:pt x="1897405" y="138075"/>
                      <a:pt x="1845132" y="154707"/>
                    </a:cubicBezTo>
                    <a:cubicBezTo>
                      <a:pt x="1837212" y="280637"/>
                      <a:pt x="1804475" y="375414"/>
                      <a:pt x="1783619" y="375414"/>
                    </a:cubicBezTo>
                    <a:cubicBezTo>
                      <a:pt x="1752730" y="375414"/>
                      <a:pt x="1758802" y="158139"/>
                      <a:pt x="1691745" y="158139"/>
                    </a:cubicBezTo>
                    <a:cubicBezTo>
                      <a:pt x="1631552" y="158139"/>
                      <a:pt x="1612807" y="364062"/>
                      <a:pt x="1600399" y="364062"/>
                    </a:cubicBezTo>
                    <a:cubicBezTo>
                      <a:pt x="1577959" y="364062"/>
                      <a:pt x="1607527" y="132266"/>
                      <a:pt x="1520406" y="132266"/>
                    </a:cubicBezTo>
                    <a:cubicBezTo>
                      <a:pt x="1474733" y="132266"/>
                      <a:pt x="1456516" y="209620"/>
                      <a:pt x="1438828" y="296213"/>
                    </a:cubicBezTo>
                    <a:cubicBezTo>
                      <a:pt x="1435396" y="313109"/>
                      <a:pt x="1431700" y="313373"/>
                      <a:pt x="1431172" y="294629"/>
                    </a:cubicBezTo>
                    <a:cubicBezTo>
                      <a:pt x="1430644" y="279053"/>
                      <a:pt x="1430644" y="261892"/>
                      <a:pt x="1430644" y="246052"/>
                    </a:cubicBezTo>
                    <a:cubicBezTo>
                      <a:pt x="1452556" y="158931"/>
                      <a:pt x="1425892" y="126986"/>
                      <a:pt x="1385499" y="149955"/>
                    </a:cubicBezTo>
                    <a:cubicBezTo>
                      <a:pt x="1398435" y="310469"/>
                      <a:pt x="1324778" y="389142"/>
                      <a:pt x="1268281" y="389142"/>
                    </a:cubicBezTo>
                    <a:cubicBezTo>
                      <a:pt x="1247952" y="389142"/>
                      <a:pt x="1231848" y="380430"/>
                      <a:pt x="1219704" y="366702"/>
                    </a:cubicBezTo>
                    <a:cubicBezTo>
                      <a:pt x="1287553" y="325253"/>
                      <a:pt x="1317650" y="277469"/>
                      <a:pt x="1317650" y="230740"/>
                    </a:cubicBezTo>
                    <a:cubicBezTo>
                      <a:pt x="1317650" y="180051"/>
                      <a:pt x="1288609" y="151011"/>
                      <a:pt x="1240296" y="151011"/>
                    </a:cubicBezTo>
                    <a:cubicBezTo>
                      <a:pt x="1172975" y="151011"/>
                      <a:pt x="1135486" y="220444"/>
                      <a:pt x="1135486" y="279317"/>
                    </a:cubicBezTo>
                    <a:cubicBezTo>
                      <a:pt x="1135486" y="310997"/>
                      <a:pt x="1141294" y="337926"/>
                      <a:pt x="1151062" y="360102"/>
                    </a:cubicBezTo>
                    <a:cubicBezTo>
                      <a:pt x="1127830" y="371190"/>
                      <a:pt x="1106181" y="380694"/>
                      <a:pt x="1085853" y="389934"/>
                    </a:cubicBezTo>
                    <a:cubicBezTo>
                      <a:pt x="1084005" y="329213"/>
                      <a:pt x="1077141" y="265588"/>
                      <a:pt x="1072125" y="206980"/>
                    </a:cubicBezTo>
                    <a:cubicBezTo>
                      <a:pt x="1036220" y="197211"/>
                      <a:pt x="1025924" y="214372"/>
                      <a:pt x="1023020" y="246316"/>
                    </a:cubicBezTo>
                    <a:cubicBezTo>
                      <a:pt x="1016684" y="318917"/>
                      <a:pt x="989755" y="364326"/>
                      <a:pt x="965995" y="364326"/>
                    </a:cubicBezTo>
                    <a:cubicBezTo>
                      <a:pt x="948042" y="364326"/>
                      <a:pt x="937218" y="342414"/>
                      <a:pt x="935898" y="319181"/>
                    </a:cubicBezTo>
                    <a:cubicBezTo>
                      <a:pt x="929298" y="202492"/>
                      <a:pt x="1023812" y="170283"/>
                      <a:pt x="1073445" y="186915"/>
                    </a:cubicBezTo>
                    <a:cubicBezTo>
                      <a:pt x="1083741" y="161307"/>
                      <a:pt x="1072389" y="142827"/>
                      <a:pt x="1027772" y="142827"/>
                    </a:cubicBezTo>
                    <a:cubicBezTo>
                      <a:pt x="973651" y="142827"/>
                      <a:pt x="932994" y="175827"/>
                      <a:pt x="903426" y="218068"/>
                    </a:cubicBezTo>
                    <a:cubicBezTo>
                      <a:pt x="883625" y="246316"/>
                      <a:pt x="860657" y="266116"/>
                      <a:pt x="830296" y="290405"/>
                    </a:cubicBezTo>
                    <a:cubicBezTo>
                      <a:pt x="831088" y="283541"/>
                      <a:pt x="831352" y="276413"/>
                      <a:pt x="831352" y="269549"/>
                    </a:cubicBezTo>
                    <a:cubicBezTo>
                      <a:pt x="831352" y="187179"/>
                      <a:pt x="786735" y="151275"/>
                      <a:pt x="744230" y="151275"/>
                    </a:cubicBezTo>
                    <a:cubicBezTo>
                      <a:pt x="709118" y="151275"/>
                      <a:pt x="686941" y="172395"/>
                      <a:pt x="674005" y="204868"/>
                    </a:cubicBezTo>
                    <a:cubicBezTo>
                      <a:pt x="670837" y="172395"/>
                      <a:pt x="664501" y="158403"/>
                      <a:pt x="645493" y="158403"/>
                    </a:cubicBezTo>
                    <a:cubicBezTo>
                      <a:pt x="637308" y="158403"/>
                      <a:pt x="626220" y="160779"/>
                      <a:pt x="614076" y="166587"/>
                    </a:cubicBezTo>
                    <a:cubicBezTo>
                      <a:pt x="619620" y="184803"/>
                      <a:pt x="621732" y="224932"/>
                      <a:pt x="621732" y="251332"/>
                    </a:cubicBezTo>
                    <a:cubicBezTo>
                      <a:pt x="621732" y="350334"/>
                      <a:pt x="593484" y="394422"/>
                      <a:pt x="566027" y="394422"/>
                    </a:cubicBezTo>
                    <a:cubicBezTo>
                      <a:pt x="534874" y="394422"/>
                      <a:pt x="529858" y="277205"/>
                      <a:pt x="527218" y="231532"/>
                    </a:cubicBezTo>
                    <a:cubicBezTo>
                      <a:pt x="523258" y="230212"/>
                      <a:pt x="518770" y="228628"/>
                      <a:pt x="511906" y="228628"/>
                    </a:cubicBezTo>
                    <a:cubicBezTo>
                      <a:pt x="483657" y="228628"/>
                      <a:pt x="479961" y="266380"/>
                      <a:pt x="473097" y="301229"/>
                    </a:cubicBezTo>
                    <a:cubicBezTo>
                      <a:pt x="465441" y="339774"/>
                      <a:pt x="443265" y="388350"/>
                      <a:pt x="410264" y="388350"/>
                    </a:cubicBezTo>
                    <a:cubicBezTo>
                      <a:pt x="390464" y="388350"/>
                      <a:pt x="378055" y="369078"/>
                      <a:pt x="376471" y="334758"/>
                    </a:cubicBezTo>
                    <a:cubicBezTo>
                      <a:pt x="373303" y="264796"/>
                      <a:pt x="431384" y="181899"/>
                      <a:pt x="522466" y="207772"/>
                    </a:cubicBezTo>
                    <a:cubicBezTo>
                      <a:pt x="534346" y="180051"/>
                      <a:pt x="515602" y="158667"/>
                      <a:pt x="477849" y="158667"/>
                    </a:cubicBezTo>
                    <a:cubicBezTo>
                      <a:pt x="411320" y="158667"/>
                      <a:pt x="356407" y="208564"/>
                      <a:pt x="332382" y="267437"/>
                    </a:cubicBezTo>
                    <a:cubicBezTo>
                      <a:pt x="308094" y="321557"/>
                      <a:pt x="265325" y="400759"/>
                      <a:pt x="178731" y="400759"/>
                    </a:cubicBezTo>
                    <a:cubicBezTo>
                      <a:pt x="117482" y="400759"/>
                      <a:pt x="70753" y="347430"/>
                      <a:pt x="70753" y="235228"/>
                    </a:cubicBezTo>
                    <a:cubicBezTo>
                      <a:pt x="70753" y="138603"/>
                      <a:pt x="131739" y="46993"/>
                      <a:pt x="196684" y="46993"/>
                    </a:cubicBezTo>
                    <a:cubicBezTo>
                      <a:pt x="242093" y="46993"/>
                      <a:pt x="252653" y="91610"/>
                      <a:pt x="248693" y="133587"/>
                    </a:cubicBezTo>
                    <a:cubicBezTo>
                      <a:pt x="272189" y="152595"/>
                      <a:pt x="310734" y="134907"/>
                      <a:pt x="310734" y="87650"/>
                    </a:cubicBezTo>
                    <a:cubicBezTo>
                      <a:pt x="310734" y="55177"/>
                      <a:pt x="284334" y="0"/>
                      <a:pt x="199060" y="0"/>
                    </a:cubicBezTo>
                    <a:cubicBezTo>
                      <a:pt x="93194" y="-264"/>
                      <a:pt x="0" y="105074"/>
                      <a:pt x="0" y="243412"/>
                    </a:cubicBezTo>
                    <a:cubicBezTo>
                      <a:pt x="0" y="377262"/>
                      <a:pt x="68113" y="456463"/>
                      <a:pt x="164211" y="456463"/>
                    </a:cubicBezTo>
                    <a:cubicBezTo>
                      <a:pt x="224932" y="456463"/>
                      <a:pt x="282221" y="421879"/>
                      <a:pt x="321822" y="357990"/>
                    </a:cubicBezTo>
                    <a:cubicBezTo>
                      <a:pt x="331854" y="413959"/>
                      <a:pt x="369871" y="437455"/>
                      <a:pt x="398384" y="437455"/>
                    </a:cubicBezTo>
                    <a:cubicBezTo>
                      <a:pt x="444585" y="437455"/>
                      <a:pt x="474945" y="407623"/>
                      <a:pt x="491314" y="366966"/>
                    </a:cubicBezTo>
                    <a:cubicBezTo>
                      <a:pt x="501610" y="407623"/>
                      <a:pt x="523258" y="437719"/>
                      <a:pt x="559427" y="437719"/>
                    </a:cubicBezTo>
                    <a:cubicBezTo>
                      <a:pt x="584771" y="437719"/>
                      <a:pt x="604572" y="424783"/>
                      <a:pt x="619620" y="404191"/>
                    </a:cubicBezTo>
                    <a:cubicBezTo>
                      <a:pt x="613812" y="545433"/>
                      <a:pt x="606156" y="635458"/>
                      <a:pt x="689581" y="617506"/>
                    </a:cubicBezTo>
                    <a:cubicBezTo>
                      <a:pt x="676645" y="577377"/>
                      <a:pt x="672685" y="504248"/>
                      <a:pt x="672685" y="438775"/>
                    </a:cubicBezTo>
                    <a:cubicBezTo>
                      <a:pt x="672685" y="259252"/>
                      <a:pt x="702254" y="200115"/>
                      <a:pt x="739478" y="200115"/>
                    </a:cubicBezTo>
                    <a:cubicBezTo>
                      <a:pt x="766407" y="200115"/>
                      <a:pt x="775119" y="234436"/>
                      <a:pt x="775119" y="270869"/>
                    </a:cubicBezTo>
                    <a:cubicBezTo>
                      <a:pt x="775119" y="290405"/>
                      <a:pt x="773271" y="312845"/>
                      <a:pt x="768255" y="333173"/>
                    </a:cubicBezTo>
                    <a:cubicBezTo>
                      <a:pt x="722582" y="361950"/>
                      <a:pt x="686149" y="384654"/>
                      <a:pt x="686149" y="413431"/>
                    </a:cubicBezTo>
                    <a:cubicBezTo>
                      <a:pt x="686149" y="436135"/>
                      <a:pt x="703046" y="438247"/>
                      <a:pt x="717830" y="438247"/>
                    </a:cubicBezTo>
                    <a:cubicBezTo>
                      <a:pt x="752943" y="438247"/>
                      <a:pt x="794919" y="403927"/>
                      <a:pt x="818416" y="338982"/>
                    </a:cubicBezTo>
                    <a:cubicBezTo>
                      <a:pt x="838744" y="326573"/>
                      <a:pt x="859073" y="312581"/>
                      <a:pt x="878873" y="293309"/>
                    </a:cubicBezTo>
                    <a:cubicBezTo>
                      <a:pt x="878081" y="299909"/>
                      <a:pt x="877817" y="306509"/>
                      <a:pt x="877817" y="313373"/>
                    </a:cubicBezTo>
                    <a:cubicBezTo>
                      <a:pt x="877817" y="377790"/>
                      <a:pt x="906066" y="416599"/>
                      <a:pt x="950946" y="416599"/>
                    </a:cubicBezTo>
                    <a:cubicBezTo>
                      <a:pt x="986059" y="416599"/>
                      <a:pt x="1012724" y="391518"/>
                      <a:pt x="1031204" y="354294"/>
                    </a:cubicBezTo>
                    <a:cubicBezTo>
                      <a:pt x="1032260" y="375942"/>
                      <a:pt x="1033052" y="395742"/>
                      <a:pt x="1033316" y="413959"/>
                    </a:cubicBezTo>
                    <a:cubicBezTo>
                      <a:pt x="961771" y="446959"/>
                      <a:pt x="882833" y="480488"/>
                      <a:pt x="882833" y="573945"/>
                    </a:cubicBezTo>
                    <a:cubicBezTo>
                      <a:pt x="882833" y="622258"/>
                      <a:pt x="917682" y="658426"/>
                      <a:pt x="963091" y="658426"/>
                    </a:cubicBezTo>
                    <a:cubicBezTo>
                      <a:pt x="1062621" y="658426"/>
                      <a:pt x="1085325" y="553353"/>
                      <a:pt x="1086381" y="431119"/>
                    </a:cubicBezTo>
                    <a:cubicBezTo>
                      <a:pt x="1118854" y="417127"/>
                      <a:pt x="1142878" y="406303"/>
                      <a:pt x="1170863" y="392310"/>
                    </a:cubicBezTo>
                    <a:cubicBezTo>
                      <a:pt x="1194623" y="422143"/>
                      <a:pt x="1227096" y="437191"/>
                      <a:pt x="1256664" y="437191"/>
                    </a:cubicBezTo>
                    <a:cubicBezTo>
                      <a:pt x="1312897" y="437191"/>
                      <a:pt x="1355138" y="407359"/>
                      <a:pt x="1388931" y="346902"/>
                    </a:cubicBezTo>
                    <a:cubicBezTo>
                      <a:pt x="1395003" y="392838"/>
                      <a:pt x="1406883" y="437191"/>
                      <a:pt x="1431172" y="437191"/>
                    </a:cubicBezTo>
                    <a:cubicBezTo>
                      <a:pt x="1475789" y="437191"/>
                      <a:pt x="1484765" y="204340"/>
                      <a:pt x="1517766" y="204340"/>
                    </a:cubicBezTo>
                    <a:cubicBezTo>
                      <a:pt x="1543110" y="204340"/>
                      <a:pt x="1522253" y="456463"/>
                      <a:pt x="1589311" y="456463"/>
                    </a:cubicBezTo>
                    <a:cubicBezTo>
                      <a:pt x="1646600" y="456463"/>
                      <a:pt x="1657424" y="234700"/>
                      <a:pt x="1685409" y="234700"/>
                    </a:cubicBezTo>
                    <a:cubicBezTo>
                      <a:pt x="1705209" y="234700"/>
                      <a:pt x="1706793" y="437455"/>
                      <a:pt x="1769098" y="437455"/>
                    </a:cubicBezTo>
                    <a:cubicBezTo>
                      <a:pt x="1799723" y="437455"/>
                      <a:pt x="1833252" y="400494"/>
                      <a:pt x="1849884" y="323141"/>
                    </a:cubicBezTo>
                    <a:cubicBezTo>
                      <a:pt x="1857804" y="374622"/>
                      <a:pt x="1883677" y="437455"/>
                      <a:pt x="1934366" y="437455"/>
                    </a:cubicBezTo>
                    <a:cubicBezTo>
                      <a:pt x="1963934" y="437455"/>
                      <a:pt x="1989543" y="407623"/>
                      <a:pt x="2009079" y="367758"/>
                    </a:cubicBezTo>
                    <a:cubicBezTo>
                      <a:pt x="2014623" y="408679"/>
                      <a:pt x="2026239" y="437455"/>
                      <a:pt x="2048416" y="437455"/>
                    </a:cubicBezTo>
                    <a:cubicBezTo>
                      <a:pt x="2106761" y="437455"/>
                      <a:pt x="2104913" y="205132"/>
                      <a:pt x="2151114" y="205132"/>
                    </a:cubicBezTo>
                    <a:cubicBezTo>
                      <a:pt x="2187282" y="205132"/>
                      <a:pt x="2175930" y="437455"/>
                      <a:pt x="2261732" y="437455"/>
                    </a:cubicBezTo>
                    <a:cubicBezTo>
                      <a:pt x="2302653" y="437455"/>
                      <a:pt x="2321925" y="402607"/>
                      <a:pt x="2333541" y="359046"/>
                    </a:cubicBezTo>
                    <a:cubicBezTo>
                      <a:pt x="2349382" y="423199"/>
                      <a:pt x="2374726" y="437455"/>
                      <a:pt x="2395847" y="437455"/>
                    </a:cubicBezTo>
                    <a:cubicBezTo>
                      <a:pt x="2409047" y="437455"/>
                      <a:pt x="2419079" y="432703"/>
                      <a:pt x="2432279" y="417127"/>
                    </a:cubicBezTo>
                    <a:cubicBezTo>
                      <a:pt x="2366014" y="388614"/>
                      <a:pt x="2371558" y="283805"/>
                      <a:pt x="2371558" y="216220"/>
                    </a:cubicBezTo>
                    <a:close/>
                    <a:moveTo>
                      <a:pt x="967051" y="615394"/>
                    </a:moveTo>
                    <a:cubicBezTo>
                      <a:pt x="946458" y="615394"/>
                      <a:pt x="935634" y="595857"/>
                      <a:pt x="935634" y="573681"/>
                    </a:cubicBezTo>
                    <a:cubicBezTo>
                      <a:pt x="935634" y="514016"/>
                      <a:pt x="979459" y="482336"/>
                      <a:pt x="1033316" y="455143"/>
                    </a:cubicBezTo>
                    <a:cubicBezTo>
                      <a:pt x="1030676" y="585561"/>
                      <a:pt x="1000579" y="615394"/>
                      <a:pt x="967051" y="615394"/>
                    </a:cubicBezTo>
                    <a:close/>
                    <a:moveTo>
                      <a:pt x="1235016" y="192987"/>
                    </a:moveTo>
                    <a:cubicBezTo>
                      <a:pt x="1255080" y="192987"/>
                      <a:pt x="1266433" y="211468"/>
                      <a:pt x="1264585" y="237868"/>
                    </a:cubicBezTo>
                    <a:cubicBezTo>
                      <a:pt x="1262209" y="269021"/>
                      <a:pt x="1239504" y="304661"/>
                      <a:pt x="1200167" y="332645"/>
                    </a:cubicBezTo>
                    <a:cubicBezTo>
                      <a:pt x="1179575" y="274037"/>
                      <a:pt x="1194887" y="192987"/>
                      <a:pt x="1235016" y="192987"/>
                    </a:cubicBezTo>
                    <a:close/>
                  </a:path>
                </a:pathLst>
              </a:custGeom>
              <a:solidFill>
                <a:srgbClr val="0075B3"/>
              </a:solidFill>
              <a:ln w="2637"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57297F3E-170D-4E50-827C-C56DC1DFCF91}"/>
                  </a:ext>
                </a:extLst>
              </p:cNvPr>
              <p:cNvSpPr/>
              <p:nvPr/>
            </p:nvSpPr>
            <p:spPr>
              <a:xfrm>
                <a:off x="2256754" y="5990935"/>
                <a:ext cx="67057" cy="71059"/>
              </a:xfrm>
              <a:custGeom>
                <a:avLst/>
                <a:gdLst>
                  <a:gd name="connsiteX0" fmla="*/ 34585 w 67057"/>
                  <a:gd name="connsiteY0" fmla="*/ 71030 h 71059"/>
                  <a:gd name="connsiteX1" fmla="*/ 67057 w 67057"/>
                  <a:gd name="connsiteY1" fmla="*/ 34334 h 71059"/>
                  <a:gd name="connsiteX2" fmla="*/ 34849 w 67057"/>
                  <a:gd name="connsiteY2" fmla="*/ 13 h 71059"/>
                  <a:gd name="connsiteX3" fmla="*/ 0 w 67057"/>
                  <a:gd name="connsiteY3" fmla="*/ 36710 h 71059"/>
                  <a:gd name="connsiteX4" fmla="*/ 34585 w 67057"/>
                  <a:gd name="connsiteY4" fmla="*/ 71030 h 710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57" h="71059">
                    <a:moveTo>
                      <a:pt x="34585" y="71030"/>
                    </a:moveTo>
                    <a:cubicBezTo>
                      <a:pt x="53593" y="70502"/>
                      <a:pt x="67057" y="53870"/>
                      <a:pt x="67057" y="34334"/>
                    </a:cubicBezTo>
                    <a:cubicBezTo>
                      <a:pt x="67057" y="14797"/>
                      <a:pt x="53857" y="-515"/>
                      <a:pt x="34849" y="13"/>
                    </a:cubicBezTo>
                    <a:cubicBezTo>
                      <a:pt x="15840" y="541"/>
                      <a:pt x="0" y="17174"/>
                      <a:pt x="0" y="36710"/>
                    </a:cubicBezTo>
                    <a:cubicBezTo>
                      <a:pt x="0" y="56510"/>
                      <a:pt x="15576" y="71822"/>
                      <a:pt x="34585" y="71030"/>
                    </a:cubicBezTo>
                    <a:close/>
                  </a:path>
                </a:pathLst>
              </a:custGeom>
              <a:solidFill>
                <a:srgbClr val="0075B3"/>
              </a:solidFill>
              <a:ln w="2637"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97B57BD3-6EA6-4540-A6F1-9A75BCBE53F2}"/>
                  </a:ext>
                </a:extLst>
              </p:cNvPr>
              <p:cNvSpPr/>
              <p:nvPr/>
            </p:nvSpPr>
            <p:spPr>
              <a:xfrm>
                <a:off x="2735395" y="6004645"/>
                <a:ext cx="63097" cy="67365"/>
              </a:xfrm>
              <a:custGeom>
                <a:avLst/>
                <a:gdLst>
                  <a:gd name="connsiteX0" fmla="*/ 31417 w 63097"/>
                  <a:gd name="connsiteY0" fmla="*/ 67352 h 67365"/>
                  <a:gd name="connsiteX1" fmla="*/ 63097 w 63097"/>
                  <a:gd name="connsiteY1" fmla="*/ 32503 h 67365"/>
                  <a:gd name="connsiteX2" fmla="*/ 31681 w 63097"/>
                  <a:gd name="connsiteY2" fmla="*/ 31 h 67365"/>
                  <a:gd name="connsiteX3" fmla="*/ 0 w 63097"/>
                  <a:gd name="connsiteY3" fmla="*/ 34879 h 67365"/>
                  <a:gd name="connsiteX4" fmla="*/ 31417 w 63097"/>
                  <a:gd name="connsiteY4" fmla="*/ 67352 h 673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097" h="67365">
                    <a:moveTo>
                      <a:pt x="31417" y="67352"/>
                    </a:moveTo>
                    <a:cubicBezTo>
                      <a:pt x="48841" y="66824"/>
                      <a:pt x="63097" y="50984"/>
                      <a:pt x="63097" y="32503"/>
                    </a:cubicBezTo>
                    <a:cubicBezTo>
                      <a:pt x="63097" y="13759"/>
                      <a:pt x="49105" y="-761"/>
                      <a:pt x="31681" y="31"/>
                    </a:cubicBezTo>
                    <a:cubicBezTo>
                      <a:pt x="14256" y="559"/>
                      <a:pt x="0" y="16399"/>
                      <a:pt x="0" y="34879"/>
                    </a:cubicBezTo>
                    <a:cubicBezTo>
                      <a:pt x="0" y="53360"/>
                      <a:pt x="13992" y="67880"/>
                      <a:pt x="31417" y="67352"/>
                    </a:cubicBezTo>
                    <a:close/>
                  </a:path>
                </a:pathLst>
              </a:custGeom>
              <a:solidFill>
                <a:srgbClr val="0075B3"/>
              </a:solidFill>
              <a:ln w="2637"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128E66D0-97B3-455E-9245-3840E301DB8A}"/>
                  </a:ext>
                </a:extLst>
              </p:cNvPr>
              <p:cNvSpPr/>
              <p:nvPr/>
            </p:nvSpPr>
            <p:spPr>
              <a:xfrm>
                <a:off x="2888254" y="5948708"/>
                <a:ext cx="525106" cy="442432"/>
              </a:xfrm>
              <a:custGeom>
                <a:avLst/>
                <a:gdLst>
                  <a:gd name="connsiteX0" fmla="*/ 524842 w 525106"/>
                  <a:gd name="connsiteY0" fmla="*/ 277732 h 442432"/>
                  <a:gd name="connsiteX1" fmla="*/ 434288 w 525106"/>
                  <a:gd name="connsiteY1" fmla="*/ 92401 h 442432"/>
                  <a:gd name="connsiteX2" fmla="*/ 293310 w 525106"/>
                  <a:gd name="connsiteY2" fmla="*/ 5016 h 442432"/>
                  <a:gd name="connsiteX3" fmla="*/ 280902 w 525106"/>
                  <a:gd name="connsiteY3" fmla="*/ 0 h 442432"/>
                  <a:gd name="connsiteX4" fmla="*/ 280902 w 525106"/>
                  <a:gd name="connsiteY4" fmla="*/ 0 h 442432"/>
                  <a:gd name="connsiteX5" fmla="*/ 280902 w 525106"/>
                  <a:gd name="connsiteY5" fmla="*/ 0 h 442432"/>
                  <a:gd name="connsiteX6" fmla="*/ 0 w 525106"/>
                  <a:gd name="connsiteY6" fmla="*/ 289612 h 442432"/>
                  <a:gd name="connsiteX7" fmla="*/ 96362 w 525106"/>
                  <a:gd name="connsiteY7" fmla="*/ 432438 h 442432"/>
                  <a:gd name="connsiteX8" fmla="*/ 196156 w 525106"/>
                  <a:gd name="connsiteY8" fmla="*/ 434551 h 442432"/>
                  <a:gd name="connsiteX9" fmla="*/ 270341 w 525106"/>
                  <a:gd name="connsiteY9" fmla="*/ 384126 h 442432"/>
                  <a:gd name="connsiteX10" fmla="*/ 439041 w 525106"/>
                  <a:gd name="connsiteY10" fmla="*/ 203547 h 442432"/>
                  <a:gd name="connsiteX11" fmla="*/ 525106 w 525106"/>
                  <a:gd name="connsiteY11" fmla="*/ 282484 h 442432"/>
                  <a:gd name="connsiteX12" fmla="*/ 524842 w 525106"/>
                  <a:gd name="connsiteY12" fmla="*/ 277732 h 442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5106" h="442432">
                    <a:moveTo>
                      <a:pt x="524842" y="277732"/>
                    </a:moveTo>
                    <a:cubicBezTo>
                      <a:pt x="523522" y="204075"/>
                      <a:pt x="488409" y="141770"/>
                      <a:pt x="434288" y="92401"/>
                    </a:cubicBezTo>
                    <a:cubicBezTo>
                      <a:pt x="393368" y="54913"/>
                      <a:pt x="344527" y="26400"/>
                      <a:pt x="293310" y="5016"/>
                    </a:cubicBezTo>
                    <a:cubicBezTo>
                      <a:pt x="289086" y="3168"/>
                      <a:pt x="285126" y="1584"/>
                      <a:pt x="280902" y="0"/>
                    </a:cubicBezTo>
                    <a:lnTo>
                      <a:pt x="280902" y="0"/>
                    </a:lnTo>
                    <a:cubicBezTo>
                      <a:pt x="280902" y="0"/>
                      <a:pt x="280902" y="0"/>
                      <a:pt x="280902" y="0"/>
                    </a:cubicBezTo>
                    <a:cubicBezTo>
                      <a:pt x="218068" y="75505"/>
                      <a:pt x="0" y="131738"/>
                      <a:pt x="0" y="289612"/>
                    </a:cubicBezTo>
                    <a:cubicBezTo>
                      <a:pt x="0" y="351389"/>
                      <a:pt x="39073" y="409206"/>
                      <a:pt x="96362" y="432438"/>
                    </a:cubicBezTo>
                    <a:cubicBezTo>
                      <a:pt x="129627" y="445111"/>
                      <a:pt x="162891" y="445639"/>
                      <a:pt x="196156" y="434551"/>
                    </a:cubicBezTo>
                    <a:cubicBezTo>
                      <a:pt x="225724" y="424782"/>
                      <a:pt x="250013" y="406566"/>
                      <a:pt x="270341" y="384126"/>
                    </a:cubicBezTo>
                    <a:cubicBezTo>
                      <a:pt x="334230" y="313373"/>
                      <a:pt x="360367" y="203547"/>
                      <a:pt x="439041" y="203547"/>
                    </a:cubicBezTo>
                    <a:cubicBezTo>
                      <a:pt x="510850" y="203547"/>
                      <a:pt x="520618" y="254764"/>
                      <a:pt x="525106" y="282484"/>
                    </a:cubicBezTo>
                    <a:cubicBezTo>
                      <a:pt x="525106" y="282484"/>
                      <a:pt x="524842" y="280636"/>
                      <a:pt x="524842" y="277732"/>
                    </a:cubicBezTo>
                    <a:close/>
                  </a:path>
                </a:pathLst>
              </a:custGeom>
              <a:solidFill>
                <a:srgbClr val="0075B3"/>
              </a:solidFill>
              <a:ln w="2637" cap="flat">
                <a:noFill/>
                <a:prstDash val="solid"/>
                <a:miter/>
              </a:ln>
            </p:spPr>
            <p:txBody>
              <a:bodyPr rtlCol="0" anchor="ctr"/>
              <a:lstStyle/>
              <a:p>
                <a:endParaRPr lang="en-US"/>
              </a:p>
            </p:txBody>
          </p:sp>
        </p:grpSp>
      </p:grpSp>
      <p:sp>
        <p:nvSpPr>
          <p:cNvPr id="16" name="Rectangle 27">
            <a:extLst>
              <a:ext uri="{FF2B5EF4-FFF2-40B4-BE49-F238E27FC236}">
                <a16:creationId xmlns:a16="http://schemas.microsoft.com/office/drawing/2014/main" id="{4E0032D2-DF29-42F4-9919-C398452879C1}"/>
              </a:ext>
            </a:extLst>
          </p:cNvPr>
          <p:cNvSpPr/>
          <p:nvPr userDrawn="1"/>
        </p:nvSpPr>
        <p:spPr>
          <a:xfrm>
            <a:off x="7227070" y="6517871"/>
            <a:ext cx="4532162" cy="219456"/>
          </a:xfrm>
          <a:prstGeom prst="rect">
            <a:avLst/>
          </a:prstGeom>
        </p:spPr>
        <p:txBody>
          <a:bodyPr wrap="square" lIns="0" tIns="0" rIns="0" bIns="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solidFill>
                  <a:srgbClr val="A6A6A6"/>
                </a:solidFill>
                <a:latin typeface="Ubuntu" panose="020B0504030602030204" pitchFamily="34" charset="0"/>
                <a:cs typeface="Arial" panose="020B0604020202020204" pitchFamily="34" charset="0"/>
              </a:rPr>
              <a:t>The information contained in this document is proprietary. Copyright © 2022 Capgemini. All rights reserved. </a:t>
            </a:r>
            <a:r>
              <a:rPr lang="en-GB" sz="700">
                <a:solidFill>
                  <a:srgbClr val="A6A6A6"/>
                </a:solidFill>
                <a:latin typeface="Ubuntu" panose="020B0504030602030204" pitchFamily="34" charset="0"/>
                <a:cs typeface="Arial" panose="020B0604020202020204" pitchFamily="34" charset="0"/>
              </a:rPr>
              <a:t>|</a:t>
            </a:r>
          </a:p>
        </p:txBody>
      </p:sp>
      <p:sp>
        <p:nvSpPr>
          <p:cNvPr id="17" name="Rectangle 43">
            <a:extLst>
              <a:ext uri="{FF2B5EF4-FFF2-40B4-BE49-F238E27FC236}">
                <a16:creationId xmlns:a16="http://schemas.microsoft.com/office/drawing/2014/main" id="{891E3C99-5F89-45A3-90C5-5FDB954DDBAA}"/>
              </a:ext>
            </a:extLst>
          </p:cNvPr>
          <p:cNvSpPr/>
          <p:nvPr userDrawn="1"/>
        </p:nvSpPr>
        <p:spPr>
          <a:xfrm>
            <a:off x="11744128" y="6517658"/>
            <a:ext cx="229263" cy="215444"/>
          </a:xfrm>
          <a:prstGeom prst="rect">
            <a:avLst/>
          </a:prstGeom>
        </p:spPr>
        <p:txBody>
          <a:bodyPr wrap="square" lIns="0" rIns="0">
            <a:spAutoFit/>
          </a:bodyPr>
          <a:lstStyle/>
          <a:p>
            <a:pPr algn="r"/>
            <a:fld id="{0502E5A9-B53C-401E-A0E0-4A359BB0A9E5}" type="slidenum">
              <a:rPr lang="en-US" sz="800" smtClean="0">
                <a:solidFill>
                  <a:srgbClr val="A6A6A6"/>
                </a:solidFill>
                <a:latin typeface="Ubuntu" panose="020B0504030602030204" pitchFamily="34" charset="0"/>
                <a:cs typeface="Arial" panose="020B0604020202020204" pitchFamily="34" charset="0"/>
              </a:rPr>
              <a:pPr algn="r"/>
              <a:t>‹#›</a:t>
            </a:fld>
            <a:endParaRPr lang="en-US" sz="800">
              <a:solidFill>
                <a:srgbClr val="A6A6A6"/>
              </a:solidFill>
              <a:latin typeface="Ubuntu" panose="020B0504030602030204" pitchFamily="34" charset="0"/>
              <a:cs typeface="Arial" panose="020B0604020202020204" pitchFamily="34" charset="0"/>
            </a:endParaRPr>
          </a:p>
        </p:txBody>
      </p:sp>
    </p:spTree>
    <p:extLst>
      <p:ext uri="{BB962C8B-B14F-4D97-AF65-F5344CB8AC3E}">
        <p14:creationId xmlns:p14="http://schemas.microsoft.com/office/powerpoint/2010/main" val="262052391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1_Content two columns">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7CE2609-37DA-4C4C-BF45-E56CE85AA41D}"/>
              </a:ext>
            </a:extLst>
          </p:cNvPr>
          <p:cNvSpPr>
            <a:spLocks noGrp="1"/>
          </p:cNvSpPr>
          <p:nvPr>
            <p:ph type="body" sz="quarter" idx="10"/>
          </p:nvPr>
        </p:nvSpPr>
        <p:spPr>
          <a:xfrm>
            <a:off x="404812" y="2205318"/>
            <a:ext cx="5600701" cy="4257394"/>
          </a:xfrm>
          <a:prstGeom prst="rect">
            <a:avLst/>
          </a:prstGeom>
        </p:spPr>
        <p:txBody>
          <a:bodyPr>
            <a:noAutofit/>
          </a:bodyPr>
          <a:lstStyle>
            <a:lvl1pPr>
              <a:lnSpc>
                <a:spcPct val="100000"/>
              </a:lnSpc>
              <a:spcBef>
                <a:spcPts val="0"/>
              </a:spcBef>
              <a:spcAft>
                <a:spcPts val="600"/>
              </a:spcAft>
              <a:defRPr sz="1600"/>
            </a:lvl1pPr>
            <a:lvl2pPr>
              <a:lnSpc>
                <a:spcPct val="100000"/>
              </a:lnSpc>
              <a:spcBef>
                <a:spcPts val="0"/>
              </a:spcBef>
              <a:spcAft>
                <a:spcPts val="600"/>
              </a:spcAft>
              <a:defRPr sz="1600"/>
            </a:lvl2pPr>
            <a:lvl3pPr marL="361950" indent="-184150">
              <a:lnSpc>
                <a:spcPct val="100000"/>
              </a:lnSpc>
              <a:spcBef>
                <a:spcPts val="0"/>
              </a:spcBef>
              <a:spcAft>
                <a:spcPts val="600"/>
              </a:spcAft>
              <a:buClr>
                <a:schemeClr val="accent1"/>
              </a:buClr>
              <a:buFont typeface="Verdana" panose="020B0604030504040204" pitchFamily="34" charset="0"/>
              <a:buChar char="–"/>
              <a:defRPr sz="1600"/>
            </a:lvl3pPr>
            <a:lvl4pPr marL="539750" indent="-177800">
              <a:lnSpc>
                <a:spcPct val="100000"/>
              </a:lnSpc>
              <a:spcBef>
                <a:spcPts val="0"/>
              </a:spcBef>
              <a:spcAft>
                <a:spcPts val="600"/>
              </a:spcAft>
              <a:buClr>
                <a:schemeClr val="accent1"/>
              </a:buClr>
              <a:buFont typeface="Arial" panose="020B0604020202020204" pitchFamily="34" charset="0"/>
              <a:buChar char="•"/>
              <a:defRPr sz="1600"/>
            </a:lvl4pPr>
            <a:lvl5pPr marL="717550" indent="-177800">
              <a:lnSpc>
                <a:spcPct val="100000"/>
              </a:lnSpc>
              <a:spcBef>
                <a:spcPts val="0"/>
              </a:spcBef>
              <a:spcAft>
                <a:spcPts val="600"/>
              </a:spcAft>
              <a:buClr>
                <a:schemeClr val="accent1"/>
              </a:buClr>
              <a:buFont typeface="Courier New" panose="02070309020205020404" pitchFamily="49" charset="0"/>
              <a:buChar char="o"/>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7">
            <a:extLst>
              <a:ext uri="{FF2B5EF4-FFF2-40B4-BE49-F238E27FC236}">
                <a16:creationId xmlns:a16="http://schemas.microsoft.com/office/drawing/2014/main" id="{D8D7F005-BA7C-423E-87B0-6782D88233F6}"/>
              </a:ext>
            </a:extLst>
          </p:cNvPr>
          <p:cNvSpPr>
            <a:spLocks noGrp="1"/>
          </p:cNvSpPr>
          <p:nvPr>
            <p:ph type="body" sz="quarter" idx="12" hasCustomPrompt="1"/>
          </p:nvPr>
        </p:nvSpPr>
        <p:spPr>
          <a:xfrm>
            <a:off x="404812" y="1327151"/>
            <a:ext cx="5600701" cy="743987"/>
          </a:xfrm>
          <a:prstGeom prst="rect">
            <a:avLst/>
          </a:prstGeom>
        </p:spPr>
        <p:txBody>
          <a:bodyPr anchor="ctr" anchorCtr="0">
            <a:noAutofit/>
          </a:bodyPr>
          <a:lstStyle>
            <a:lvl1pPr>
              <a:lnSpc>
                <a:spcPct val="100000"/>
              </a:lnSpc>
              <a:defRPr sz="1800" b="1">
                <a:solidFill>
                  <a:srgbClr val="12ABDB"/>
                </a:solidFill>
                <a:latin typeface="Ubuntu" panose="020B0504030602030204" pitchFamily="34" charset="0"/>
              </a:defRPr>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lvl="0"/>
            <a:r>
              <a:rPr lang="en-US"/>
              <a:t>CLICK TO INSERT TITLE</a:t>
            </a:r>
          </a:p>
        </p:txBody>
      </p:sp>
      <p:sp>
        <p:nvSpPr>
          <p:cNvPr id="14" name="Text Placeholder 7">
            <a:extLst>
              <a:ext uri="{FF2B5EF4-FFF2-40B4-BE49-F238E27FC236}">
                <a16:creationId xmlns:a16="http://schemas.microsoft.com/office/drawing/2014/main" id="{47BDC0DA-1585-454D-9E74-41D2AFC0FEE5}"/>
              </a:ext>
            </a:extLst>
          </p:cNvPr>
          <p:cNvSpPr>
            <a:spLocks noGrp="1"/>
          </p:cNvSpPr>
          <p:nvPr>
            <p:ph type="body" sz="quarter" idx="13" hasCustomPrompt="1"/>
          </p:nvPr>
        </p:nvSpPr>
        <p:spPr>
          <a:xfrm>
            <a:off x="6196013" y="1327151"/>
            <a:ext cx="5588001" cy="743987"/>
          </a:xfrm>
          <a:prstGeom prst="rect">
            <a:avLst/>
          </a:prstGeom>
        </p:spPr>
        <p:txBody>
          <a:bodyPr anchor="ctr" anchorCtr="0">
            <a:noAutofit/>
          </a:bodyPr>
          <a:lstStyle>
            <a:lvl1pPr>
              <a:lnSpc>
                <a:spcPct val="100000"/>
              </a:lnSpc>
              <a:defRPr sz="1800" b="1">
                <a:solidFill>
                  <a:srgbClr val="12ABDB"/>
                </a:solidFill>
                <a:latin typeface="Ubuntu" panose="020B0504030602030204" pitchFamily="34" charset="0"/>
              </a:defRPr>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lvl="0"/>
            <a:r>
              <a:rPr lang="en-US"/>
              <a:t>CLICK TO INSERT TITLE</a:t>
            </a:r>
          </a:p>
        </p:txBody>
      </p:sp>
      <p:sp>
        <p:nvSpPr>
          <p:cNvPr id="16" name="Text Placeholder 7">
            <a:extLst>
              <a:ext uri="{FF2B5EF4-FFF2-40B4-BE49-F238E27FC236}">
                <a16:creationId xmlns:a16="http://schemas.microsoft.com/office/drawing/2014/main" id="{27CE2609-37DA-4C4C-BF45-E56CE85AA41D}"/>
              </a:ext>
            </a:extLst>
          </p:cNvPr>
          <p:cNvSpPr>
            <a:spLocks noGrp="1"/>
          </p:cNvSpPr>
          <p:nvPr>
            <p:ph type="body" sz="quarter" idx="14"/>
          </p:nvPr>
        </p:nvSpPr>
        <p:spPr>
          <a:xfrm>
            <a:off x="6196013" y="2205318"/>
            <a:ext cx="5594351" cy="4257393"/>
          </a:xfrm>
          <a:prstGeom prst="rect">
            <a:avLst/>
          </a:prstGeom>
        </p:spPr>
        <p:txBody>
          <a:bodyPr>
            <a:noAutofit/>
          </a:bodyPr>
          <a:lstStyle>
            <a:lvl1pPr>
              <a:lnSpc>
                <a:spcPct val="100000"/>
              </a:lnSpc>
              <a:spcBef>
                <a:spcPts val="0"/>
              </a:spcBef>
              <a:spcAft>
                <a:spcPts val="600"/>
              </a:spcAft>
              <a:defRPr sz="1600"/>
            </a:lvl1pPr>
            <a:lvl2pPr>
              <a:lnSpc>
                <a:spcPct val="100000"/>
              </a:lnSpc>
              <a:spcBef>
                <a:spcPts val="0"/>
              </a:spcBef>
              <a:spcAft>
                <a:spcPts val="600"/>
              </a:spcAft>
              <a:defRPr sz="1600"/>
            </a:lvl2pPr>
            <a:lvl3pPr marL="361950" indent="-184150">
              <a:lnSpc>
                <a:spcPct val="100000"/>
              </a:lnSpc>
              <a:spcBef>
                <a:spcPts val="0"/>
              </a:spcBef>
              <a:spcAft>
                <a:spcPts val="600"/>
              </a:spcAft>
              <a:buFont typeface="Verdana" panose="020B0604030504040204" pitchFamily="34" charset="0"/>
              <a:buChar char="–"/>
              <a:defRPr lang="en-US" sz="1600" kern="1200" baseline="0" dirty="0">
                <a:solidFill>
                  <a:schemeClr val="tx1"/>
                </a:solidFill>
                <a:latin typeface="+mn-lt"/>
                <a:ea typeface="+mn-ea"/>
                <a:cs typeface="+mn-cs"/>
              </a:defRPr>
            </a:lvl3pPr>
            <a:lvl4pPr marL="539750" indent="-177800">
              <a:lnSpc>
                <a:spcPct val="100000"/>
              </a:lnSpc>
              <a:spcBef>
                <a:spcPts val="0"/>
              </a:spcBef>
              <a:spcAft>
                <a:spcPts val="600"/>
              </a:spcAft>
              <a:buFont typeface="Arial" panose="020B0604020202020204" pitchFamily="34" charset="0"/>
              <a:buChar char="•"/>
              <a:defRPr lang="en-US" sz="1600" kern="1200" baseline="0" dirty="0">
                <a:solidFill>
                  <a:schemeClr val="tx1"/>
                </a:solidFill>
                <a:latin typeface="+mn-lt"/>
                <a:ea typeface="+mn-ea"/>
                <a:cs typeface="+mn-cs"/>
              </a:defRPr>
            </a:lvl4pPr>
            <a:lvl5pPr marL="717550" indent="-177800">
              <a:lnSpc>
                <a:spcPct val="100000"/>
              </a:lnSpc>
              <a:spcBef>
                <a:spcPts val="0"/>
              </a:spcBef>
              <a:spcAft>
                <a:spcPts val="600"/>
              </a:spcAft>
              <a:buFont typeface="Courier New" panose="02070309020205020404" pitchFamily="49" charset="0"/>
              <a:buChar char="o"/>
              <a:defRPr lang="en-US" sz="1600" kern="1200" baseline="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D996D1AE-BB05-402A-8454-CE893B60496E}"/>
              </a:ext>
            </a:extLst>
          </p:cNvPr>
          <p:cNvSpPr>
            <a:spLocks noGrp="1"/>
          </p:cNvSpPr>
          <p:nvPr>
            <p:ph type="title"/>
          </p:nvPr>
        </p:nvSpPr>
        <p:spPr/>
        <p:txBody>
          <a:bodyPr/>
          <a:lstStyle>
            <a:lvl1pPr>
              <a:defRPr/>
            </a:lvl1pPr>
          </a:lstStyle>
          <a:p>
            <a:r>
              <a:rPr lang="en-US"/>
              <a:t>Click to edit Master title style</a:t>
            </a:r>
            <a:endParaRPr lang="de-DE"/>
          </a:p>
        </p:txBody>
      </p:sp>
    </p:spTree>
    <p:extLst>
      <p:ext uri="{BB962C8B-B14F-4D97-AF65-F5344CB8AC3E}">
        <p14:creationId xmlns:p14="http://schemas.microsoft.com/office/powerpoint/2010/main" val="1574199196"/>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2_Title Only_White">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1"/>
            </p:custDataLst>
          </p:nvPr>
        </p:nvGraphicFramePr>
        <p:xfrm>
          <a:off x="1" y="1"/>
          <a:ext cx="180999" cy="143985"/>
        </p:xfrm>
        <a:graphic>
          <a:graphicData uri="http://schemas.openxmlformats.org/presentationml/2006/ole">
            <mc:AlternateContent xmlns:mc="http://schemas.openxmlformats.org/markup-compatibility/2006">
              <mc:Choice xmlns:v="urn:schemas-microsoft-com:vml" Requires="v">
                <p:oleObj name="think-cell Slide" r:id="rId4" imgW="360" imgH="360" progId="">
                  <p:embed/>
                </p:oleObj>
              </mc:Choice>
              <mc:Fallback>
                <p:oleObj name="think-cell Slide" r:id="rId4" imgW="360" imgH="360" progId="">
                  <p:embed/>
                  <p:pic>
                    <p:nvPicPr>
                      <p:cNvPr id="4" name="Object 3"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 y="1"/>
                        <a:ext cx="180999" cy="14398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hasCustomPrompt="1"/>
            <p:custDataLst>
              <p:tags r:id="rId2"/>
            </p:custDataLst>
          </p:nvPr>
        </p:nvSpPr>
        <p:spPr>
          <a:xfrm>
            <a:off x="404813" y="388188"/>
            <a:ext cx="8760958" cy="716711"/>
          </a:xfrm>
        </p:spPr>
        <p:txBody>
          <a:bodyPr/>
          <a:lstStyle>
            <a:lvl1pPr>
              <a:defRPr sz="2600"/>
            </a:lvl1pPr>
          </a:lstStyle>
          <a:p>
            <a:r>
              <a:rPr lang="en-US" noProof="0"/>
              <a:t>Click to edit Master title style</a:t>
            </a:r>
            <a:endParaRPr lang="en-US"/>
          </a:p>
        </p:txBody>
      </p:sp>
      <p:sp>
        <p:nvSpPr>
          <p:cNvPr id="5" name="Text Placeholder 7">
            <a:extLst>
              <a:ext uri="{FF2B5EF4-FFF2-40B4-BE49-F238E27FC236}">
                <a16:creationId xmlns:a16="http://schemas.microsoft.com/office/drawing/2014/main" id="{F43FA6E0-02BD-4C20-A8B8-B5BCAB54290B}"/>
              </a:ext>
            </a:extLst>
          </p:cNvPr>
          <p:cNvSpPr>
            <a:spLocks noGrp="1"/>
          </p:cNvSpPr>
          <p:nvPr>
            <p:ph type="body" sz="quarter" idx="10" hasCustomPrompt="1"/>
          </p:nvPr>
        </p:nvSpPr>
        <p:spPr>
          <a:xfrm>
            <a:off x="397032" y="1876530"/>
            <a:ext cx="5400000" cy="4076234"/>
          </a:xfrm>
          <a:prstGeom prst="rect">
            <a:avLst/>
          </a:prstGeom>
        </p:spPr>
        <p:txBody>
          <a:bodyPr lIns="91440">
            <a:noAutofit/>
          </a:bodyPr>
          <a:lstStyle>
            <a:lvl1pPr>
              <a:lnSpc>
                <a:spcPct val="100000"/>
              </a:lnSpc>
              <a:spcBef>
                <a:spcPts val="0"/>
              </a:spcBef>
              <a:buClr>
                <a:schemeClr val="tx2"/>
              </a:buClr>
              <a:defRPr sz="1600"/>
            </a:lvl1pPr>
            <a:lvl2pPr>
              <a:lnSpc>
                <a:spcPct val="100000"/>
              </a:lnSpc>
              <a:spcBef>
                <a:spcPts val="0"/>
              </a:spcBef>
              <a:buClr>
                <a:schemeClr val="accent1"/>
              </a:buClr>
              <a:defRPr sz="1600"/>
            </a:lvl2pPr>
            <a:lvl3pPr marL="361950" indent="-184150">
              <a:lnSpc>
                <a:spcPct val="100000"/>
              </a:lnSpc>
              <a:spcBef>
                <a:spcPts val="0"/>
              </a:spcBef>
              <a:buClr>
                <a:schemeClr val="accent1"/>
              </a:buClr>
              <a:buFont typeface="Verdana" panose="020B0604030504040204" pitchFamily="34" charset="0"/>
              <a:buChar char="–"/>
              <a:defRPr sz="1600"/>
            </a:lvl3pPr>
            <a:lvl4pPr marL="539750" indent="-177800">
              <a:lnSpc>
                <a:spcPct val="100000"/>
              </a:lnSpc>
              <a:spcBef>
                <a:spcPts val="0"/>
              </a:spcBef>
              <a:buClr>
                <a:schemeClr val="accent1"/>
              </a:buClr>
              <a:buFont typeface="Arial" panose="020B0604020202020204" pitchFamily="34" charset="0"/>
              <a:buChar char="•"/>
              <a:defRPr sz="1600"/>
            </a:lvl4pPr>
            <a:lvl5pPr>
              <a:lnSpc>
                <a:spcPct val="100000"/>
              </a:lnSpc>
              <a:spcBef>
                <a:spcPts val="0"/>
              </a:spcBef>
              <a:buClr>
                <a:schemeClr val="tx2"/>
              </a:buClr>
              <a:defRPr sz="1600"/>
            </a:lvl5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6" name="Text Placeholder 7">
            <a:extLst>
              <a:ext uri="{FF2B5EF4-FFF2-40B4-BE49-F238E27FC236}">
                <a16:creationId xmlns:a16="http://schemas.microsoft.com/office/drawing/2014/main" id="{2E0EAC9E-F865-4F03-ACF9-F4C2A2824125}"/>
              </a:ext>
            </a:extLst>
          </p:cNvPr>
          <p:cNvSpPr>
            <a:spLocks noGrp="1"/>
          </p:cNvSpPr>
          <p:nvPr>
            <p:ph type="body" sz="quarter" idx="12" hasCustomPrompt="1"/>
          </p:nvPr>
        </p:nvSpPr>
        <p:spPr>
          <a:xfrm>
            <a:off x="397032" y="1327150"/>
            <a:ext cx="5400000" cy="327129"/>
          </a:xfrm>
          <a:prstGeom prst="rect">
            <a:avLst/>
          </a:prstGeom>
          <a:solidFill>
            <a:schemeClr val="accent4"/>
          </a:solidFill>
        </p:spPr>
        <p:txBody>
          <a:bodyPr lIns="91440" tIns="91440" rIns="91440" bIns="91440" anchor="ctr" anchorCtr="0">
            <a:noAutofit/>
          </a:bodyPr>
          <a:lstStyle>
            <a:lvl1pPr marL="0" indent="0">
              <a:lnSpc>
                <a:spcPct val="100000"/>
              </a:lnSpc>
              <a:buNone/>
              <a:defRPr sz="1800" b="1">
                <a:solidFill>
                  <a:schemeClr val="bg1"/>
                </a:solidFill>
              </a:defRPr>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lvl="0"/>
            <a:r>
              <a:rPr lang="en-US"/>
              <a:t>Click to insert title</a:t>
            </a:r>
          </a:p>
        </p:txBody>
      </p:sp>
      <p:sp>
        <p:nvSpPr>
          <p:cNvPr id="7" name="Text Placeholder 7">
            <a:extLst>
              <a:ext uri="{FF2B5EF4-FFF2-40B4-BE49-F238E27FC236}">
                <a16:creationId xmlns:a16="http://schemas.microsoft.com/office/drawing/2014/main" id="{C2B8155F-8587-4E8F-9659-A107F0DF3438}"/>
              </a:ext>
            </a:extLst>
          </p:cNvPr>
          <p:cNvSpPr>
            <a:spLocks noGrp="1"/>
          </p:cNvSpPr>
          <p:nvPr>
            <p:ph type="body" sz="quarter" idx="13" hasCustomPrompt="1"/>
          </p:nvPr>
        </p:nvSpPr>
        <p:spPr>
          <a:xfrm>
            <a:off x="6394968" y="1327150"/>
            <a:ext cx="5400000" cy="327129"/>
          </a:xfrm>
          <a:prstGeom prst="rect">
            <a:avLst/>
          </a:prstGeom>
          <a:solidFill>
            <a:schemeClr val="accent4"/>
          </a:solidFill>
        </p:spPr>
        <p:txBody>
          <a:bodyPr lIns="91440" tIns="91440" rIns="91440" bIns="91440" anchor="ctr" anchorCtr="0">
            <a:noAutofit/>
          </a:bodyPr>
          <a:lstStyle>
            <a:lvl1pPr marL="0" indent="0">
              <a:lnSpc>
                <a:spcPct val="100000"/>
              </a:lnSpc>
              <a:buNone/>
              <a:defRPr sz="1800" b="1">
                <a:solidFill>
                  <a:schemeClr val="bg1"/>
                </a:solidFill>
              </a:defRPr>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lvl="0"/>
            <a:r>
              <a:rPr lang="en-US"/>
              <a:t>Click to insert title</a:t>
            </a:r>
          </a:p>
        </p:txBody>
      </p:sp>
      <p:sp>
        <p:nvSpPr>
          <p:cNvPr id="8" name="Text Placeholder 7">
            <a:extLst>
              <a:ext uri="{FF2B5EF4-FFF2-40B4-BE49-F238E27FC236}">
                <a16:creationId xmlns:a16="http://schemas.microsoft.com/office/drawing/2014/main" id="{C82E25F5-24BE-4196-AECD-9944EF05C426}"/>
              </a:ext>
            </a:extLst>
          </p:cNvPr>
          <p:cNvSpPr>
            <a:spLocks noGrp="1"/>
          </p:cNvSpPr>
          <p:nvPr>
            <p:ph type="body" sz="quarter" idx="14" hasCustomPrompt="1"/>
          </p:nvPr>
        </p:nvSpPr>
        <p:spPr>
          <a:xfrm>
            <a:off x="6394968" y="1876530"/>
            <a:ext cx="5400000" cy="4076234"/>
          </a:xfrm>
          <a:prstGeom prst="rect">
            <a:avLst/>
          </a:prstGeom>
        </p:spPr>
        <p:txBody>
          <a:bodyPr lIns="91440">
            <a:noAutofit/>
          </a:bodyPr>
          <a:lstStyle>
            <a:lvl1pPr>
              <a:lnSpc>
                <a:spcPct val="100000"/>
              </a:lnSpc>
              <a:spcBef>
                <a:spcPts val="0"/>
              </a:spcBef>
              <a:buClr>
                <a:schemeClr val="tx2"/>
              </a:buClr>
              <a:defRPr sz="1600"/>
            </a:lvl1pPr>
            <a:lvl2pPr>
              <a:lnSpc>
                <a:spcPct val="100000"/>
              </a:lnSpc>
              <a:spcBef>
                <a:spcPts val="0"/>
              </a:spcBef>
              <a:buClr>
                <a:schemeClr val="accent1"/>
              </a:buClr>
              <a:defRPr sz="1600"/>
            </a:lvl2pPr>
            <a:lvl3pPr marL="361950" indent="-184150">
              <a:lnSpc>
                <a:spcPct val="100000"/>
              </a:lnSpc>
              <a:spcBef>
                <a:spcPts val="0"/>
              </a:spcBef>
              <a:buClr>
                <a:schemeClr val="accent1"/>
              </a:buClr>
              <a:buFont typeface="Verdana" panose="020B0604030504040204" pitchFamily="34" charset="0"/>
              <a:buChar char="–"/>
              <a:defRPr sz="1600"/>
            </a:lvl3pPr>
            <a:lvl4pPr marL="539750" indent="-177800">
              <a:lnSpc>
                <a:spcPct val="100000"/>
              </a:lnSpc>
              <a:spcBef>
                <a:spcPts val="0"/>
              </a:spcBef>
              <a:buClr>
                <a:schemeClr val="accent1"/>
              </a:buClr>
              <a:buFont typeface="Arial" panose="020B0604020202020204" pitchFamily="34" charset="0"/>
              <a:buChar char="•"/>
              <a:defRPr sz="1600"/>
            </a:lvl4pPr>
            <a:lvl5pPr>
              <a:lnSpc>
                <a:spcPct val="100000"/>
              </a:lnSpc>
              <a:spcBef>
                <a:spcPts val="0"/>
              </a:spcBef>
              <a:buClr>
                <a:schemeClr val="tx2"/>
              </a:buClr>
              <a:defRPr sz="1600"/>
            </a:lvl5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184416791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Content 3 columns">
    <p:spTree>
      <p:nvGrpSpPr>
        <p:cNvPr id="1" name=""/>
        <p:cNvGrpSpPr/>
        <p:nvPr/>
      </p:nvGrpSpPr>
      <p:grpSpPr>
        <a:xfrm>
          <a:off x="0" y="0"/>
          <a:ext cx="0" cy="0"/>
          <a:chOff x="0" y="0"/>
          <a:chExt cx="0" cy="0"/>
        </a:xfrm>
      </p:grpSpPr>
      <p:sp>
        <p:nvSpPr>
          <p:cNvPr id="3" name="Text Placeholder 7">
            <a:extLst>
              <a:ext uri="{FF2B5EF4-FFF2-40B4-BE49-F238E27FC236}">
                <a16:creationId xmlns:a16="http://schemas.microsoft.com/office/drawing/2014/main" id="{27CE2609-37DA-4C4C-BF45-E56CE85AA41D}"/>
              </a:ext>
            </a:extLst>
          </p:cNvPr>
          <p:cNvSpPr>
            <a:spLocks noGrp="1"/>
          </p:cNvSpPr>
          <p:nvPr>
            <p:ph type="body" sz="quarter" idx="10"/>
          </p:nvPr>
        </p:nvSpPr>
        <p:spPr>
          <a:xfrm>
            <a:off x="404813" y="2205319"/>
            <a:ext cx="3456432" cy="4076234"/>
          </a:xfrm>
          <a:prstGeom prst="rect">
            <a:avLst/>
          </a:prstGeom>
        </p:spPr>
        <p:txBody>
          <a:bodyPr lIns="91440">
            <a:noAutofit/>
          </a:bodyPr>
          <a:lstStyle>
            <a:lvl1pPr>
              <a:lnSpc>
                <a:spcPct val="100000"/>
              </a:lnSpc>
              <a:spcBef>
                <a:spcPts val="0"/>
              </a:spcBef>
              <a:defRPr sz="1400"/>
            </a:lvl1pPr>
            <a:lvl2pPr>
              <a:lnSpc>
                <a:spcPct val="100000"/>
              </a:lnSpc>
              <a:spcBef>
                <a:spcPts val="0"/>
              </a:spcBef>
              <a:defRPr sz="1400"/>
            </a:lvl2pPr>
            <a:lvl3pPr marL="361950" indent="-184150">
              <a:lnSpc>
                <a:spcPct val="100000"/>
              </a:lnSpc>
              <a:spcBef>
                <a:spcPts val="0"/>
              </a:spcBef>
              <a:buFont typeface="Verdana" panose="020B0604030504040204" pitchFamily="34" charset="0"/>
              <a:buChar char="–"/>
              <a:defRPr sz="1400"/>
            </a:lvl3pPr>
            <a:lvl4pPr marL="539750" indent="-177800">
              <a:lnSpc>
                <a:spcPct val="100000"/>
              </a:lnSpc>
              <a:spcBef>
                <a:spcPts val="0"/>
              </a:spcBef>
              <a:buFont typeface="Arial" panose="020B0604020202020204" pitchFamily="34" charset="0"/>
              <a:buChar char="•"/>
              <a:defRPr sz="1400"/>
            </a:lvl4pPr>
            <a:lvl5pPr marL="717550" indent="-177800">
              <a:lnSpc>
                <a:spcPct val="100000"/>
              </a:lnSpc>
              <a:spcBef>
                <a:spcPts val="0"/>
              </a:spcBef>
              <a:buFont typeface="Courier New" panose="02070309020205020404" pitchFamily="49" charset="0"/>
              <a:buChar char="o"/>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7">
            <a:extLst>
              <a:ext uri="{FF2B5EF4-FFF2-40B4-BE49-F238E27FC236}">
                <a16:creationId xmlns:a16="http://schemas.microsoft.com/office/drawing/2014/main" id="{D8D7F005-BA7C-423E-87B0-6782D88233F6}"/>
              </a:ext>
            </a:extLst>
          </p:cNvPr>
          <p:cNvSpPr>
            <a:spLocks noGrp="1"/>
          </p:cNvSpPr>
          <p:nvPr>
            <p:ph type="body" sz="quarter" idx="12" hasCustomPrompt="1"/>
          </p:nvPr>
        </p:nvSpPr>
        <p:spPr>
          <a:xfrm>
            <a:off x="404813" y="1327151"/>
            <a:ext cx="3462958" cy="740664"/>
          </a:xfrm>
          <a:prstGeom prst="rect">
            <a:avLst/>
          </a:prstGeom>
          <a:solidFill>
            <a:schemeClr val="accent3"/>
          </a:solidFill>
        </p:spPr>
        <p:txBody>
          <a:bodyPr vert="horz" lIns="91440" tIns="0" rIns="91440" bIns="0" rtlCol="0" anchor="ctr" anchorCtr="0">
            <a:noAutofit/>
          </a:bodyPr>
          <a:lstStyle>
            <a:lvl1pPr algn="l">
              <a:lnSpc>
                <a:spcPct val="100000"/>
              </a:lnSpc>
              <a:defRPr lang="en-US" sz="1600" b="0" kern="1200" dirty="0">
                <a:solidFill>
                  <a:schemeClr val="bg1"/>
                </a:solidFill>
                <a:latin typeface="Ubuntu" panose="020B0504030602030204" pitchFamily="34" charset="0"/>
                <a:ea typeface="Verdana" panose="020B0604030504040204" pitchFamily="34" charset="0"/>
                <a:cs typeface="+mn-cs"/>
              </a:defRPr>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marL="0" lvl="0" indent="0" algn="l" defTabSz="914400" rtl="0" eaLnBrk="1" latinLnBrk="0" hangingPunct="1">
              <a:lnSpc>
                <a:spcPct val="100000"/>
              </a:lnSpc>
              <a:spcBef>
                <a:spcPts val="1000"/>
              </a:spcBef>
              <a:buFont typeface="Arial" panose="020B0604020202020204" pitchFamily="34" charset="0"/>
              <a:buNone/>
            </a:pPr>
            <a:r>
              <a:rPr lang="en-US"/>
              <a:t>CLICK TO INSERT TITLE</a:t>
            </a:r>
          </a:p>
        </p:txBody>
      </p:sp>
      <p:sp>
        <p:nvSpPr>
          <p:cNvPr id="9" name="Text Placeholder 7">
            <a:extLst>
              <a:ext uri="{FF2B5EF4-FFF2-40B4-BE49-F238E27FC236}">
                <a16:creationId xmlns:a16="http://schemas.microsoft.com/office/drawing/2014/main" id="{27CE2609-37DA-4C4C-BF45-E56CE85AA41D}"/>
              </a:ext>
            </a:extLst>
          </p:cNvPr>
          <p:cNvSpPr>
            <a:spLocks noGrp="1"/>
          </p:cNvSpPr>
          <p:nvPr>
            <p:ph type="body" sz="quarter" idx="14"/>
          </p:nvPr>
        </p:nvSpPr>
        <p:spPr>
          <a:xfrm>
            <a:off x="4371047" y="2205319"/>
            <a:ext cx="3456432" cy="4076234"/>
          </a:xfrm>
          <a:prstGeom prst="rect">
            <a:avLst/>
          </a:prstGeom>
        </p:spPr>
        <p:txBody>
          <a:bodyPr lIns="91440">
            <a:noAutofit/>
          </a:bodyPr>
          <a:lstStyle>
            <a:lvl1pPr>
              <a:lnSpc>
                <a:spcPct val="100000"/>
              </a:lnSpc>
              <a:spcBef>
                <a:spcPts val="0"/>
              </a:spcBef>
              <a:defRPr sz="1400"/>
            </a:lvl1pPr>
            <a:lvl2pPr>
              <a:lnSpc>
                <a:spcPct val="100000"/>
              </a:lnSpc>
              <a:spcBef>
                <a:spcPts val="0"/>
              </a:spcBef>
              <a:defRPr sz="1400"/>
            </a:lvl2pPr>
            <a:lvl3pPr marL="361950" indent="-184150">
              <a:lnSpc>
                <a:spcPct val="100000"/>
              </a:lnSpc>
              <a:spcBef>
                <a:spcPts val="0"/>
              </a:spcBef>
              <a:defRPr lang="en-US" sz="1400" kern="1200" baseline="0" dirty="0">
                <a:solidFill>
                  <a:schemeClr val="tx1"/>
                </a:solidFill>
                <a:latin typeface="Ubuntu" panose="020B0504030602030204" pitchFamily="34" charset="0"/>
                <a:ea typeface="Verdana" panose="020B0604030504040204" pitchFamily="34" charset="0"/>
                <a:cs typeface="+mn-cs"/>
              </a:defRPr>
            </a:lvl3pPr>
            <a:lvl4pPr marL="539750" indent="-177800">
              <a:lnSpc>
                <a:spcPct val="100000"/>
              </a:lnSpc>
              <a:spcBef>
                <a:spcPts val="0"/>
              </a:spcBef>
              <a:defRPr lang="en-US" sz="1400" kern="1200" baseline="0" dirty="0">
                <a:solidFill>
                  <a:schemeClr val="tx1"/>
                </a:solidFill>
                <a:latin typeface="Ubuntu" panose="020B0504030602030204" pitchFamily="34" charset="0"/>
                <a:ea typeface="Verdana" panose="020B0604030504040204" pitchFamily="34" charset="0"/>
                <a:cs typeface="+mn-cs"/>
              </a:defRPr>
            </a:lvl4pPr>
            <a:lvl5pPr marL="717550" indent="-177800">
              <a:lnSpc>
                <a:spcPct val="100000"/>
              </a:lnSpc>
              <a:spcBef>
                <a:spcPts val="0"/>
              </a:spcBef>
              <a:defRPr lang="en-US" sz="1400" kern="1200" baseline="0" dirty="0">
                <a:solidFill>
                  <a:schemeClr val="tx1"/>
                </a:solidFill>
                <a:latin typeface="Ubuntu" panose="020B0504030602030204" pitchFamily="34" charset="0"/>
                <a:ea typeface="Verdana" panose="020B0604030504040204" pitchFamily="34" charset="0"/>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7">
            <a:extLst>
              <a:ext uri="{FF2B5EF4-FFF2-40B4-BE49-F238E27FC236}">
                <a16:creationId xmlns:a16="http://schemas.microsoft.com/office/drawing/2014/main" id="{D8D7F005-BA7C-423E-87B0-6782D88233F6}"/>
              </a:ext>
            </a:extLst>
          </p:cNvPr>
          <p:cNvSpPr>
            <a:spLocks noGrp="1"/>
          </p:cNvSpPr>
          <p:nvPr>
            <p:ph type="body" sz="quarter" idx="15" hasCustomPrompt="1"/>
          </p:nvPr>
        </p:nvSpPr>
        <p:spPr>
          <a:xfrm>
            <a:off x="4371047" y="1327151"/>
            <a:ext cx="3456432" cy="743987"/>
          </a:xfrm>
          <a:prstGeom prst="rect">
            <a:avLst/>
          </a:prstGeom>
          <a:solidFill>
            <a:schemeClr val="accent3"/>
          </a:solidFill>
        </p:spPr>
        <p:txBody>
          <a:bodyPr vert="horz" lIns="91440" tIns="0" rIns="91440" bIns="0" rtlCol="0" anchor="ctr" anchorCtr="0">
            <a:noAutofit/>
          </a:bodyPr>
          <a:lstStyle>
            <a:lvl1pPr algn="l">
              <a:lnSpc>
                <a:spcPct val="100000"/>
              </a:lnSpc>
              <a:defRPr lang="en-US" sz="1600" b="0" kern="1200" dirty="0">
                <a:solidFill>
                  <a:schemeClr val="bg1"/>
                </a:solidFill>
                <a:latin typeface="Ubuntu" panose="020B0504030602030204" pitchFamily="34" charset="0"/>
                <a:ea typeface="Verdana" panose="020B0604030504040204" pitchFamily="34" charset="0"/>
                <a:cs typeface="+mn-cs"/>
              </a:defRPr>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marL="0" lvl="0" indent="0" algn="l" defTabSz="914400" rtl="0" eaLnBrk="1" latinLnBrk="0" hangingPunct="1">
              <a:lnSpc>
                <a:spcPct val="100000"/>
              </a:lnSpc>
              <a:spcBef>
                <a:spcPts val="1000"/>
              </a:spcBef>
              <a:buFont typeface="Arial" panose="020B0604020202020204" pitchFamily="34" charset="0"/>
              <a:buNone/>
            </a:pPr>
            <a:r>
              <a:rPr lang="en-US"/>
              <a:t>CLICK TO INSERT TITLE</a:t>
            </a:r>
          </a:p>
        </p:txBody>
      </p:sp>
      <p:sp>
        <p:nvSpPr>
          <p:cNvPr id="11" name="Text Placeholder 7">
            <a:extLst>
              <a:ext uri="{FF2B5EF4-FFF2-40B4-BE49-F238E27FC236}">
                <a16:creationId xmlns:a16="http://schemas.microsoft.com/office/drawing/2014/main" id="{27CE2609-37DA-4C4C-BF45-E56CE85AA41D}"/>
              </a:ext>
            </a:extLst>
          </p:cNvPr>
          <p:cNvSpPr>
            <a:spLocks noGrp="1"/>
          </p:cNvSpPr>
          <p:nvPr>
            <p:ph type="body" sz="quarter" idx="16"/>
          </p:nvPr>
        </p:nvSpPr>
        <p:spPr>
          <a:xfrm>
            <a:off x="8330755" y="2205319"/>
            <a:ext cx="3456432" cy="4076234"/>
          </a:xfrm>
          <a:prstGeom prst="rect">
            <a:avLst/>
          </a:prstGeom>
        </p:spPr>
        <p:txBody>
          <a:bodyPr lIns="91440">
            <a:noAutofit/>
          </a:bodyPr>
          <a:lstStyle>
            <a:lvl1pPr>
              <a:lnSpc>
                <a:spcPct val="100000"/>
              </a:lnSpc>
              <a:spcBef>
                <a:spcPts val="0"/>
              </a:spcBef>
              <a:defRPr sz="1400"/>
            </a:lvl1pPr>
            <a:lvl2pPr>
              <a:lnSpc>
                <a:spcPct val="100000"/>
              </a:lnSpc>
              <a:spcBef>
                <a:spcPts val="0"/>
              </a:spcBef>
              <a:defRPr sz="1400"/>
            </a:lvl2pPr>
            <a:lvl3pPr marL="361950" indent="-184150">
              <a:lnSpc>
                <a:spcPct val="100000"/>
              </a:lnSpc>
              <a:spcBef>
                <a:spcPts val="0"/>
              </a:spcBef>
              <a:defRPr lang="en-US" sz="1400" kern="1200" baseline="0" dirty="0">
                <a:solidFill>
                  <a:schemeClr val="tx1"/>
                </a:solidFill>
                <a:latin typeface="Ubuntu" panose="020B0504030602030204" pitchFamily="34" charset="0"/>
                <a:ea typeface="Verdana" panose="020B0604030504040204" pitchFamily="34" charset="0"/>
                <a:cs typeface="+mn-cs"/>
              </a:defRPr>
            </a:lvl3pPr>
            <a:lvl4pPr marL="539750" indent="-177800">
              <a:lnSpc>
                <a:spcPct val="100000"/>
              </a:lnSpc>
              <a:spcBef>
                <a:spcPts val="0"/>
              </a:spcBef>
              <a:defRPr lang="en-US" sz="1400" kern="1200" baseline="0" dirty="0">
                <a:solidFill>
                  <a:schemeClr val="tx1"/>
                </a:solidFill>
                <a:latin typeface="Ubuntu" panose="020B0504030602030204" pitchFamily="34" charset="0"/>
                <a:ea typeface="Verdana" panose="020B0604030504040204" pitchFamily="34" charset="0"/>
                <a:cs typeface="+mn-cs"/>
              </a:defRPr>
            </a:lvl4pPr>
            <a:lvl5pPr marL="717550" indent="-177800">
              <a:lnSpc>
                <a:spcPct val="100000"/>
              </a:lnSpc>
              <a:spcBef>
                <a:spcPts val="0"/>
              </a:spcBef>
              <a:defRPr lang="en-US" sz="1400" kern="1200" baseline="0" dirty="0">
                <a:solidFill>
                  <a:schemeClr val="tx1"/>
                </a:solidFill>
                <a:latin typeface="Ubuntu" panose="020B0504030602030204" pitchFamily="34" charset="0"/>
                <a:ea typeface="Verdana" panose="020B0604030504040204" pitchFamily="34" charset="0"/>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7">
            <a:extLst>
              <a:ext uri="{FF2B5EF4-FFF2-40B4-BE49-F238E27FC236}">
                <a16:creationId xmlns:a16="http://schemas.microsoft.com/office/drawing/2014/main" id="{D8D7F005-BA7C-423E-87B0-6782D88233F6}"/>
              </a:ext>
            </a:extLst>
          </p:cNvPr>
          <p:cNvSpPr>
            <a:spLocks noGrp="1"/>
          </p:cNvSpPr>
          <p:nvPr>
            <p:ph type="body" sz="quarter" idx="17" hasCustomPrompt="1"/>
          </p:nvPr>
        </p:nvSpPr>
        <p:spPr>
          <a:xfrm>
            <a:off x="8330755" y="1327151"/>
            <a:ext cx="3456432" cy="743987"/>
          </a:xfrm>
          <a:prstGeom prst="rect">
            <a:avLst/>
          </a:prstGeom>
          <a:solidFill>
            <a:schemeClr val="accent3"/>
          </a:solidFill>
        </p:spPr>
        <p:txBody>
          <a:bodyPr vert="horz" lIns="91440" tIns="0" rIns="91440" bIns="0" rtlCol="0" anchor="ctr" anchorCtr="0">
            <a:noAutofit/>
          </a:bodyPr>
          <a:lstStyle>
            <a:lvl1pPr algn="l">
              <a:lnSpc>
                <a:spcPct val="100000"/>
              </a:lnSpc>
              <a:defRPr lang="en-US" sz="1600" b="0" kern="1200" dirty="0">
                <a:solidFill>
                  <a:schemeClr val="bg1"/>
                </a:solidFill>
                <a:latin typeface="Ubuntu" panose="020B0504030602030204" pitchFamily="34" charset="0"/>
                <a:ea typeface="Verdana" panose="020B0604030504040204" pitchFamily="34" charset="0"/>
                <a:cs typeface="+mn-cs"/>
              </a:defRPr>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marL="0" lvl="0" indent="0" algn="l" defTabSz="914400" rtl="0" eaLnBrk="1" latinLnBrk="0" hangingPunct="1">
              <a:lnSpc>
                <a:spcPct val="100000"/>
              </a:lnSpc>
              <a:spcBef>
                <a:spcPts val="1000"/>
              </a:spcBef>
              <a:buFont typeface="Arial" panose="020B0604020202020204" pitchFamily="34" charset="0"/>
              <a:buNone/>
            </a:pPr>
            <a:r>
              <a:rPr lang="en-US"/>
              <a:t>CLICK TO INSERT TITLE</a:t>
            </a:r>
          </a:p>
        </p:txBody>
      </p:sp>
      <p:sp>
        <p:nvSpPr>
          <p:cNvPr id="5" name="Title 4">
            <a:extLst>
              <a:ext uri="{FF2B5EF4-FFF2-40B4-BE49-F238E27FC236}">
                <a16:creationId xmlns:a16="http://schemas.microsoft.com/office/drawing/2014/main" id="{294515F3-E20E-47CC-8314-0A030AB3D1FD}"/>
              </a:ext>
            </a:extLst>
          </p:cNvPr>
          <p:cNvSpPr>
            <a:spLocks noGrp="1"/>
          </p:cNvSpPr>
          <p:nvPr>
            <p:ph type="title"/>
          </p:nvPr>
        </p:nvSpPr>
        <p:spPr/>
        <p:txBody>
          <a:bodyPr/>
          <a:lstStyle>
            <a:lvl1pPr>
              <a:defRPr/>
            </a:lvl1pPr>
          </a:lstStyle>
          <a:p>
            <a:r>
              <a:rPr lang="en-US"/>
              <a:t>Click to edit Master title style</a:t>
            </a:r>
            <a:endParaRPr lang="de-DE"/>
          </a:p>
        </p:txBody>
      </p:sp>
    </p:spTree>
    <p:extLst>
      <p:ext uri="{BB962C8B-B14F-4D97-AF65-F5344CB8AC3E}">
        <p14:creationId xmlns:p14="http://schemas.microsoft.com/office/powerpoint/2010/main" val="2597454772"/>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1_Content 3 columns">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B9A63D1-B6C5-4F10-ABD1-7445EB2D8ADC}"/>
              </a:ext>
            </a:extLst>
          </p:cNvPr>
          <p:cNvSpPr/>
          <p:nvPr userDrawn="1"/>
        </p:nvSpPr>
        <p:spPr>
          <a:xfrm>
            <a:off x="407988" y="2649026"/>
            <a:ext cx="3524250" cy="38217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4" name="Rectangle 13">
            <a:extLst>
              <a:ext uri="{FF2B5EF4-FFF2-40B4-BE49-F238E27FC236}">
                <a16:creationId xmlns:a16="http://schemas.microsoft.com/office/drawing/2014/main" id="{A69DEBB0-4052-42E9-B8A1-20FEA957F747}"/>
              </a:ext>
            </a:extLst>
          </p:cNvPr>
          <p:cNvSpPr/>
          <p:nvPr userDrawn="1"/>
        </p:nvSpPr>
        <p:spPr>
          <a:xfrm>
            <a:off x="4333875" y="2649026"/>
            <a:ext cx="3524250" cy="38217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5" name="Rectangle 14">
            <a:extLst>
              <a:ext uri="{FF2B5EF4-FFF2-40B4-BE49-F238E27FC236}">
                <a16:creationId xmlns:a16="http://schemas.microsoft.com/office/drawing/2014/main" id="{270917E2-630D-4941-BA4B-7EB65D4A7850}"/>
              </a:ext>
            </a:extLst>
          </p:cNvPr>
          <p:cNvSpPr/>
          <p:nvPr userDrawn="1"/>
        </p:nvSpPr>
        <p:spPr>
          <a:xfrm>
            <a:off x="8259763" y="2631440"/>
            <a:ext cx="3524250" cy="38217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6" name="Text Placeholder 4">
            <a:extLst>
              <a:ext uri="{FF2B5EF4-FFF2-40B4-BE49-F238E27FC236}">
                <a16:creationId xmlns:a16="http://schemas.microsoft.com/office/drawing/2014/main" id="{5AE9BC27-7262-47DA-99EA-4AB1F52A8C33}"/>
              </a:ext>
            </a:extLst>
          </p:cNvPr>
          <p:cNvSpPr>
            <a:spLocks noGrp="1"/>
          </p:cNvSpPr>
          <p:nvPr>
            <p:ph type="body" sz="quarter" idx="13" hasCustomPrompt="1"/>
          </p:nvPr>
        </p:nvSpPr>
        <p:spPr>
          <a:xfrm>
            <a:off x="725016" y="3145773"/>
            <a:ext cx="2890194" cy="645047"/>
          </a:xfrm>
          <a:prstGeom prst="rect">
            <a:avLst/>
          </a:prstGeom>
          <a:noFill/>
        </p:spPr>
        <p:txBody>
          <a:bodyPr anchor="ctr">
            <a:noAutofit/>
          </a:bodyPr>
          <a:lstStyle>
            <a:lvl1pPr algn="l">
              <a:lnSpc>
                <a:spcPts val="1800"/>
              </a:lnSpc>
              <a:defRPr sz="1600" b="1" spc="-30" baseline="0">
                <a:solidFill>
                  <a:schemeClr val="accent1"/>
                </a:solidFill>
                <a:latin typeface="Ubuntu" panose="020B0504030602030204" pitchFamily="34" charset="0"/>
                <a:ea typeface="Verdana" panose="020B0604030504040204" pitchFamily="34" charset="0"/>
              </a:defRPr>
            </a:lvl1pPr>
            <a:lvl2pPr>
              <a:defRPr sz="1400"/>
            </a:lvl2pPr>
            <a:lvl3pPr>
              <a:defRPr sz="1200"/>
            </a:lvl3pPr>
            <a:lvl4pPr>
              <a:defRPr sz="1100"/>
            </a:lvl4pPr>
            <a:lvl5pPr>
              <a:defRPr sz="1100"/>
            </a:lvl5pPr>
          </a:lstStyle>
          <a:p>
            <a:pPr lvl="0"/>
            <a:r>
              <a:rPr lang="en-US"/>
              <a:t>Click to insert title</a:t>
            </a:r>
          </a:p>
        </p:txBody>
      </p:sp>
      <p:sp>
        <p:nvSpPr>
          <p:cNvPr id="18" name="Text Placeholder 4">
            <a:extLst>
              <a:ext uri="{FF2B5EF4-FFF2-40B4-BE49-F238E27FC236}">
                <a16:creationId xmlns:a16="http://schemas.microsoft.com/office/drawing/2014/main" id="{EBBF7568-EC18-40A1-B3C2-1E64D0BFDEFF}"/>
              </a:ext>
            </a:extLst>
          </p:cNvPr>
          <p:cNvSpPr>
            <a:spLocks noGrp="1"/>
          </p:cNvSpPr>
          <p:nvPr>
            <p:ph type="body" sz="quarter" idx="33" hasCustomPrompt="1"/>
          </p:nvPr>
        </p:nvSpPr>
        <p:spPr>
          <a:xfrm>
            <a:off x="4650903" y="3145773"/>
            <a:ext cx="2890194" cy="645047"/>
          </a:xfrm>
          <a:prstGeom prst="rect">
            <a:avLst/>
          </a:prstGeom>
          <a:noFill/>
        </p:spPr>
        <p:txBody>
          <a:bodyPr anchor="ctr">
            <a:noAutofit/>
          </a:bodyPr>
          <a:lstStyle>
            <a:lvl1pPr algn="l">
              <a:lnSpc>
                <a:spcPts val="1800"/>
              </a:lnSpc>
              <a:defRPr sz="1600" b="1" spc="-30" baseline="0">
                <a:solidFill>
                  <a:schemeClr val="accent1"/>
                </a:solidFill>
                <a:latin typeface="Ubuntu" panose="020B0504030602030204" pitchFamily="34" charset="0"/>
                <a:ea typeface="Verdana" panose="020B0604030504040204" pitchFamily="34" charset="0"/>
              </a:defRPr>
            </a:lvl1pPr>
            <a:lvl2pPr>
              <a:defRPr sz="1400"/>
            </a:lvl2pPr>
            <a:lvl3pPr>
              <a:defRPr sz="1200"/>
            </a:lvl3pPr>
            <a:lvl4pPr>
              <a:defRPr sz="1100"/>
            </a:lvl4pPr>
            <a:lvl5pPr>
              <a:defRPr sz="1100"/>
            </a:lvl5pPr>
          </a:lstStyle>
          <a:p>
            <a:pPr lvl="0"/>
            <a:r>
              <a:rPr lang="en-US"/>
              <a:t>Click to insert title</a:t>
            </a:r>
          </a:p>
        </p:txBody>
      </p:sp>
      <p:sp>
        <p:nvSpPr>
          <p:cNvPr id="19" name="Text Placeholder 4">
            <a:extLst>
              <a:ext uri="{FF2B5EF4-FFF2-40B4-BE49-F238E27FC236}">
                <a16:creationId xmlns:a16="http://schemas.microsoft.com/office/drawing/2014/main" id="{0C0A1379-EE65-47B3-B113-45D1ED57400C}"/>
              </a:ext>
            </a:extLst>
          </p:cNvPr>
          <p:cNvSpPr>
            <a:spLocks noGrp="1"/>
          </p:cNvSpPr>
          <p:nvPr>
            <p:ph type="body" sz="quarter" idx="35" hasCustomPrompt="1"/>
          </p:nvPr>
        </p:nvSpPr>
        <p:spPr>
          <a:xfrm>
            <a:off x="8576791" y="3145773"/>
            <a:ext cx="2890194" cy="645047"/>
          </a:xfrm>
          <a:prstGeom prst="rect">
            <a:avLst/>
          </a:prstGeom>
          <a:noFill/>
        </p:spPr>
        <p:txBody>
          <a:bodyPr anchor="ctr">
            <a:noAutofit/>
          </a:bodyPr>
          <a:lstStyle>
            <a:lvl1pPr algn="l">
              <a:lnSpc>
                <a:spcPts val="1800"/>
              </a:lnSpc>
              <a:defRPr sz="1600" b="1" spc="-30" baseline="0">
                <a:solidFill>
                  <a:schemeClr val="accent1"/>
                </a:solidFill>
                <a:latin typeface="Ubuntu" panose="020B0504030602030204" pitchFamily="34" charset="0"/>
                <a:ea typeface="Verdana" panose="020B0604030504040204" pitchFamily="34" charset="0"/>
              </a:defRPr>
            </a:lvl1pPr>
            <a:lvl2pPr>
              <a:defRPr sz="1400"/>
            </a:lvl2pPr>
            <a:lvl3pPr>
              <a:defRPr sz="1200"/>
            </a:lvl3pPr>
            <a:lvl4pPr>
              <a:defRPr sz="1100"/>
            </a:lvl4pPr>
            <a:lvl5pPr>
              <a:defRPr sz="1100"/>
            </a:lvl5pPr>
          </a:lstStyle>
          <a:p>
            <a:pPr lvl="0"/>
            <a:r>
              <a:rPr lang="en-US"/>
              <a:t>Click to insert title</a:t>
            </a:r>
          </a:p>
        </p:txBody>
      </p:sp>
      <p:sp>
        <p:nvSpPr>
          <p:cNvPr id="22" name="Text Placeholder 7">
            <a:extLst>
              <a:ext uri="{FF2B5EF4-FFF2-40B4-BE49-F238E27FC236}">
                <a16:creationId xmlns:a16="http://schemas.microsoft.com/office/drawing/2014/main" id="{E24DC023-E500-4824-A661-003A568299EA}"/>
              </a:ext>
            </a:extLst>
          </p:cNvPr>
          <p:cNvSpPr>
            <a:spLocks noGrp="1"/>
          </p:cNvSpPr>
          <p:nvPr>
            <p:ph type="body" sz="quarter" idx="10"/>
          </p:nvPr>
        </p:nvSpPr>
        <p:spPr>
          <a:xfrm>
            <a:off x="725015" y="3893396"/>
            <a:ext cx="2890194" cy="2201561"/>
          </a:xfrm>
          <a:prstGeom prst="rect">
            <a:avLst/>
          </a:prstGeom>
        </p:spPr>
        <p:txBody>
          <a:bodyPr>
            <a:noAutofit/>
          </a:bodyPr>
          <a:lstStyle>
            <a:lvl1pPr>
              <a:lnSpc>
                <a:spcPct val="100000"/>
              </a:lnSpc>
              <a:spcBef>
                <a:spcPts val="0"/>
              </a:spcBef>
              <a:defRPr sz="1400"/>
            </a:lvl1pPr>
            <a:lvl2pPr>
              <a:lnSpc>
                <a:spcPct val="100000"/>
              </a:lnSpc>
              <a:spcBef>
                <a:spcPts val="0"/>
              </a:spcBef>
              <a:buClr>
                <a:schemeClr val="accent1"/>
              </a:buClr>
              <a:defRPr sz="1400"/>
            </a:lvl2pPr>
            <a:lvl3pPr marL="361950" indent="-184150">
              <a:lnSpc>
                <a:spcPct val="100000"/>
              </a:lnSpc>
              <a:spcBef>
                <a:spcPts val="0"/>
              </a:spcBef>
              <a:buClr>
                <a:schemeClr val="accent1"/>
              </a:buClr>
              <a:buFont typeface="Verdana" panose="020B0604030504040204" pitchFamily="34" charset="0"/>
              <a:buChar char="–"/>
              <a:defRPr sz="1400"/>
            </a:lvl3pPr>
            <a:lvl4pPr marL="539750" indent="-177800">
              <a:lnSpc>
                <a:spcPct val="100000"/>
              </a:lnSpc>
              <a:spcBef>
                <a:spcPts val="0"/>
              </a:spcBef>
              <a:buClr>
                <a:schemeClr val="accent1"/>
              </a:buClr>
              <a:buFont typeface="Arial" panose="020B0604020202020204" pitchFamily="34" charset="0"/>
              <a:buChar char="•"/>
              <a:defRPr sz="1400"/>
            </a:lvl4pPr>
            <a:lvl5pPr marL="717550" indent="-177800">
              <a:lnSpc>
                <a:spcPct val="100000"/>
              </a:lnSpc>
              <a:spcBef>
                <a:spcPts val="0"/>
              </a:spcBef>
              <a:buClr>
                <a:schemeClr val="accent1"/>
              </a:buClr>
              <a:buFont typeface="Courier New" panose="02070309020205020404" pitchFamily="49" charset="0"/>
              <a:buChar char="o"/>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18A66D25-366C-4142-B5D9-9A4107D8BC80}"/>
              </a:ext>
            </a:extLst>
          </p:cNvPr>
          <p:cNvSpPr>
            <a:spLocks noGrp="1"/>
          </p:cNvSpPr>
          <p:nvPr>
            <p:ph type="title"/>
          </p:nvPr>
        </p:nvSpPr>
        <p:spPr/>
        <p:txBody>
          <a:bodyPr/>
          <a:lstStyle>
            <a:lvl1pPr>
              <a:defRPr/>
            </a:lvl1pPr>
          </a:lstStyle>
          <a:p>
            <a:r>
              <a:rPr lang="en-US"/>
              <a:t>Click to edit Master title style</a:t>
            </a:r>
            <a:endParaRPr lang="de-DE"/>
          </a:p>
        </p:txBody>
      </p:sp>
      <p:sp>
        <p:nvSpPr>
          <p:cNvPr id="12" name="Text Placeholder 7">
            <a:extLst>
              <a:ext uri="{FF2B5EF4-FFF2-40B4-BE49-F238E27FC236}">
                <a16:creationId xmlns:a16="http://schemas.microsoft.com/office/drawing/2014/main" id="{F7FC6C5B-49DB-4E0A-8277-D01BB8EED8D2}"/>
              </a:ext>
            </a:extLst>
          </p:cNvPr>
          <p:cNvSpPr>
            <a:spLocks noGrp="1"/>
          </p:cNvSpPr>
          <p:nvPr>
            <p:ph type="body" sz="quarter" idx="36"/>
          </p:nvPr>
        </p:nvSpPr>
        <p:spPr>
          <a:xfrm>
            <a:off x="4644399" y="3893396"/>
            <a:ext cx="2890194" cy="2201561"/>
          </a:xfrm>
          <a:prstGeom prst="rect">
            <a:avLst/>
          </a:prstGeom>
        </p:spPr>
        <p:txBody>
          <a:bodyPr>
            <a:noAutofit/>
          </a:bodyPr>
          <a:lstStyle>
            <a:lvl1pPr>
              <a:lnSpc>
                <a:spcPct val="100000"/>
              </a:lnSpc>
              <a:spcBef>
                <a:spcPts val="0"/>
              </a:spcBef>
              <a:defRPr sz="1400"/>
            </a:lvl1pPr>
            <a:lvl2pPr>
              <a:lnSpc>
                <a:spcPct val="100000"/>
              </a:lnSpc>
              <a:spcBef>
                <a:spcPts val="0"/>
              </a:spcBef>
              <a:buClr>
                <a:schemeClr val="accent1"/>
              </a:buClr>
              <a:defRPr sz="1400"/>
            </a:lvl2pPr>
            <a:lvl3pPr>
              <a:lnSpc>
                <a:spcPct val="100000"/>
              </a:lnSpc>
              <a:spcBef>
                <a:spcPts val="0"/>
              </a:spcBef>
              <a:buClr>
                <a:schemeClr val="accent1"/>
              </a:buClr>
              <a:defRPr sz="1400"/>
            </a:lvl3pPr>
            <a:lvl4pPr>
              <a:lnSpc>
                <a:spcPct val="100000"/>
              </a:lnSpc>
              <a:spcBef>
                <a:spcPts val="0"/>
              </a:spcBef>
              <a:buClr>
                <a:schemeClr val="accent1"/>
              </a:buClr>
              <a:defRPr sz="1400"/>
            </a:lvl4pPr>
            <a:lvl5pPr>
              <a:lnSpc>
                <a:spcPct val="100000"/>
              </a:lnSpc>
              <a:spcBef>
                <a:spcPts val="0"/>
              </a:spcBef>
              <a:buClr>
                <a:schemeClr val="accent1"/>
              </a:buCl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7">
            <a:extLst>
              <a:ext uri="{FF2B5EF4-FFF2-40B4-BE49-F238E27FC236}">
                <a16:creationId xmlns:a16="http://schemas.microsoft.com/office/drawing/2014/main" id="{04F51ACF-70A8-4580-BC73-65AB2CF0DD6C}"/>
              </a:ext>
            </a:extLst>
          </p:cNvPr>
          <p:cNvSpPr>
            <a:spLocks noGrp="1"/>
          </p:cNvSpPr>
          <p:nvPr>
            <p:ph type="body" sz="quarter" idx="37"/>
          </p:nvPr>
        </p:nvSpPr>
        <p:spPr>
          <a:xfrm>
            <a:off x="8578070" y="3893396"/>
            <a:ext cx="2890194" cy="2201561"/>
          </a:xfrm>
          <a:prstGeom prst="rect">
            <a:avLst/>
          </a:prstGeom>
        </p:spPr>
        <p:txBody>
          <a:bodyPr>
            <a:noAutofit/>
          </a:bodyPr>
          <a:lstStyle>
            <a:lvl1pPr>
              <a:lnSpc>
                <a:spcPct val="100000"/>
              </a:lnSpc>
              <a:spcBef>
                <a:spcPts val="0"/>
              </a:spcBef>
              <a:defRPr sz="1400"/>
            </a:lvl1pPr>
            <a:lvl2pPr>
              <a:lnSpc>
                <a:spcPct val="100000"/>
              </a:lnSpc>
              <a:spcBef>
                <a:spcPts val="0"/>
              </a:spcBef>
              <a:buClr>
                <a:schemeClr val="accent1"/>
              </a:buClr>
              <a:defRPr sz="1400"/>
            </a:lvl2pPr>
            <a:lvl3pPr>
              <a:lnSpc>
                <a:spcPct val="100000"/>
              </a:lnSpc>
              <a:spcBef>
                <a:spcPts val="0"/>
              </a:spcBef>
              <a:buClr>
                <a:schemeClr val="accent1"/>
              </a:buClr>
              <a:defRPr sz="1400"/>
            </a:lvl3pPr>
            <a:lvl4pPr>
              <a:lnSpc>
                <a:spcPct val="100000"/>
              </a:lnSpc>
              <a:spcBef>
                <a:spcPts val="0"/>
              </a:spcBef>
              <a:buClr>
                <a:schemeClr val="accent1"/>
              </a:buClr>
              <a:defRPr sz="1400"/>
            </a:lvl4pPr>
            <a:lvl5pPr>
              <a:lnSpc>
                <a:spcPct val="100000"/>
              </a:lnSpc>
              <a:spcBef>
                <a:spcPts val="0"/>
              </a:spcBef>
              <a:buClr>
                <a:schemeClr val="accent1"/>
              </a:buCl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27324847"/>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2_Custom Layout 10_Profil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31EA520-711A-4665-95F6-889AE5BDA347}"/>
              </a:ext>
            </a:extLst>
          </p:cNvPr>
          <p:cNvSpPr/>
          <p:nvPr userDrawn="1"/>
        </p:nvSpPr>
        <p:spPr>
          <a:xfrm>
            <a:off x="0" y="0"/>
            <a:ext cx="12192000" cy="122755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9" name="Title 1">
            <a:extLst>
              <a:ext uri="{FF2B5EF4-FFF2-40B4-BE49-F238E27FC236}">
                <a16:creationId xmlns:a16="http://schemas.microsoft.com/office/drawing/2014/main" id="{7C20DE11-C240-49D3-930E-0692300523B1}"/>
              </a:ext>
            </a:extLst>
          </p:cNvPr>
          <p:cNvSpPr>
            <a:spLocks noGrp="1"/>
          </p:cNvSpPr>
          <p:nvPr>
            <p:ph type="title" hasCustomPrompt="1"/>
            <p:custDataLst>
              <p:tags r:id="rId1"/>
            </p:custDataLst>
          </p:nvPr>
        </p:nvSpPr>
        <p:spPr>
          <a:xfrm>
            <a:off x="2240496" y="388189"/>
            <a:ext cx="8261327" cy="452540"/>
          </a:xfrm>
        </p:spPr>
        <p:txBody>
          <a:bodyPr/>
          <a:lstStyle>
            <a:lvl1pPr>
              <a:defRPr sz="2600">
                <a:solidFill>
                  <a:schemeClr val="accent2"/>
                </a:solidFill>
              </a:defRPr>
            </a:lvl1pPr>
          </a:lstStyle>
          <a:p>
            <a:r>
              <a:rPr lang="en-US" noProof="0"/>
              <a:t>Click to edit Master title style</a:t>
            </a:r>
            <a:endParaRPr lang="en-US"/>
          </a:p>
        </p:txBody>
      </p:sp>
      <p:sp>
        <p:nvSpPr>
          <p:cNvPr id="10" name="Espace réservé du texte 4">
            <a:extLst>
              <a:ext uri="{FF2B5EF4-FFF2-40B4-BE49-F238E27FC236}">
                <a16:creationId xmlns:a16="http://schemas.microsoft.com/office/drawing/2014/main" id="{345A5BC6-1F54-47BD-829F-0A8FE31F3967}"/>
              </a:ext>
            </a:extLst>
          </p:cNvPr>
          <p:cNvSpPr>
            <a:spLocks noGrp="1"/>
          </p:cNvSpPr>
          <p:nvPr>
            <p:ph type="body" sz="quarter" idx="11" hasCustomPrompt="1"/>
          </p:nvPr>
        </p:nvSpPr>
        <p:spPr>
          <a:xfrm>
            <a:off x="2240497" y="856113"/>
            <a:ext cx="6962874" cy="347076"/>
          </a:xfrm>
          <a:prstGeom prst="rect">
            <a:avLst/>
          </a:prstGeom>
        </p:spPr>
        <p:txBody>
          <a:bodyPr>
            <a:normAutofit/>
          </a:bodyPr>
          <a:lstStyle>
            <a:lvl1pPr marL="0" indent="0">
              <a:buNone/>
              <a:defRPr sz="1800">
                <a:solidFill>
                  <a:schemeClr val="bg1"/>
                </a:solidFill>
              </a:defRPr>
            </a:lvl1pPr>
          </a:lstStyle>
          <a:p>
            <a:pPr lvl="0"/>
            <a:r>
              <a:rPr lang="en-US"/>
              <a:t>Click to edit Master subtitle styles</a:t>
            </a:r>
          </a:p>
        </p:txBody>
      </p:sp>
      <p:sp>
        <p:nvSpPr>
          <p:cNvPr id="3" name="Picture Placeholder 2">
            <a:extLst>
              <a:ext uri="{FF2B5EF4-FFF2-40B4-BE49-F238E27FC236}">
                <a16:creationId xmlns:a16="http://schemas.microsoft.com/office/drawing/2014/main" id="{88756162-FD6B-47FC-98BD-7E7284F5D0C4}"/>
              </a:ext>
            </a:extLst>
          </p:cNvPr>
          <p:cNvSpPr>
            <a:spLocks noGrp="1"/>
          </p:cNvSpPr>
          <p:nvPr>
            <p:ph type="pic" sz="quarter" idx="16"/>
          </p:nvPr>
        </p:nvSpPr>
        <p:spPr>
          <a:xfrm>
            <a:off x="412035" y="378767"/>
            <a:ext cx="1751012" cy="1755648"/>
          </a:xfrm>
          <a:solidFill>
            <a:schemeClr val="bg2"/>
          </a:solidFill>
          <a:ln>
            <a:noFill/>
          </a:ln>
        </p:spPr>
        <p:txBody>
          <a:bodyPr anchor="ctr"/>
          <a:lstStyle>
            <a:lvl1pPr algn="ctr">
              <a:defRPr/>
            </a:lvl1pPr>
          </a:lstStyle>
          <a:p>
            <a:r>
              <a:rPr lang="en-US"/>
              <a:t>Click icon to add picture</a:t>
            </a:r>
          </a:p>
        </p:txBody>
      </p:sp>
      <p:grpSp>
        <p:nvGrpSpPr>
          <p:cNvPr id="12" name="Graphic 9">
            <a:extLst>
              <a:ext uri="{FF2B5EF4-FFF2-40B4-BE49-F238E27FC236}">
                <a16:creationId xmlns:a16="http://schemas.microsoft.com/office/drawing/2014/main" id="{B4058BAA-7029-4793-BC0A-C88E9DAF0511}"/>
              </a:ext>
            </a:extLst>
          </p:cNvPr>
          <p:cNvGrpSpPr/>
          <p:nvPr userDrawn="1"/>
        </p:nvGrpSpPr>
        <p:grpSpPr>
          <a:xfrm>
            <a:off x="10518890" y="304341"/>
            <a:ext cx="1454502" cy="324134"/>
            <a:chOff x="420863" y="5948708"/>
            <a:chExt cx="2992497" cy="666874"/>
          </a:xfrm>
        </p:grpSpPr>
        <p:sp>
          <p:nvSpPr>
            <p:cNvPr id="13" name="Freeform: Shape 12">
              <a:extLst>
                <a:ext uri="{FF2B5EF4-FFF2-40B4-BE49-F238E27FC236}">
                  <a16:creationId xmlns:a16="http://schemas.microsoft.com/office/drawing/2014/main" id="{F390C53D-7F70-4EAF-B33B-3685E8396727}"/>
                </a:ext>
              </a:extLst>
            </p:cNvPr>
            <p:cNvSpPr/>
            <p:nvPr/>
          </p:nvSpPr>
          <p:spPr>
            <a:xfrm>
              <a:off x="3067778" y="6148966"/>
              <a:ext cx="345582" cy="281692"/>
            </a:xfrm>
            <a:custGeom>
              <a:avLst/>
              <a:gdLst>
                <a:gd name="connsiteX0" fmla="*/ 228628 w 345582"/>
                <a:gd name="connsiteY0" fmla="*/ 195891 h 281692"/>
                <a:gd name="connsiteX1" fmla="*/ 345583 w 345582"/>
                <a:gd name="connsiteY1" fmla="*/ 78937 h 281692"/>
                <a:gd name="connsiteX2" fmla="*/ 259517 w 345582"/>
                <a:gd name="connsiteY2" fmla="*/ 0 h 281692"/>
                <a:gd name="connsiteX3" fmla="*/ 90818 w 345582"/>
                <a:gd name="connsiteY3" fmla="*/ 180579 h 281692"/>
                <a:gd name="connsiteX4" fmla="*/ 0 w 345582"/>
                <a:gd name="connsiteY4" fmla="*/ 262948 h 281692"/>
                <a:gd name="connsiteX5" fmla="*/ 68641 w 345582"/>
                <a:gd name="connsiteY5" fmla="*/ 281692 h 281692"/>
                <a:gd name="connsiteX6" fmla="*/ 229684 w 345582"/>
                <a:gd name="connsiteY6" fmla="*/ 229155 h 281692"/>
                <a:gd name="connsiteX7" fmla="*/ 148107 w 345582"/>
                <a:gd name="connsiteY7" fmla="*/ 156290 h 281692"/>
                <a:gd name="connsiteX8" fmla="*/ 228628 w 345582"/>
                <a:gd name="connsiteY8" fmla="*/ 195891 h 281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5582" h="281692">
                  <a:moveTo>
                    <a:pt x="228628" y="195891"/>
                  </a:moveTo>
                  <a:cubicBezTo>
                    <a:pt x="294102" y="195891"/>
                    <a:pt x="344791" y="142562"/>
                    <a:pt x="345583" y="78937"/>
                  </a:cubicBezTo>
                  <a:cubicBezTo>
                    <a:pt x="341095" y="51217"/>
                    <a:pt x="331326" y="0"/>
                    <a:pt x="259517" y="0"/>
                  </a:cubicBezTo>
                  <a:cubicBezTo>
                    <a:pt x="181107" y="0"/>
                    <a:pt x="154971" y="109826"/>
                    <a:pt x="90818" y="180579"/>
                  </a:cubicBezTo>
                  <a:cubicBezTo>
                    <a:pt x="85538" y="220971"/>
                    <a:pt x="47521" y="256876"/>
                    <a:pt x="0" y="262948"/>
                  </a:cubicBezTo>
                  <a:cubicBezTo>
                    <a:pt x="11616" y="275092"/>
                    <a:pt x="37489" y="281692"/>
                    <a:pt x="68641" y="281692"/>
                  </a:cubicBezTo>
                  <a:cubicBezTo>
                    <a:pt x="125138" y="281692"/>
                    <a:pt x="193780" y="264532"/>
                    <a:pt x="229684" y="229155"/>
                  </a:cubicBezTo>
                  <a:cubicBezTo>
                    <a:pt x="181900" y="229683"/>
                    <a:pt x="151011" y="199059"/>
                    <a:pt x="148107" y="156290"/>
                  </a:cubicBezTo>
                  <a:cubicBezTo>
                    <a:pt x="171339" y="184803"/>
                    <a:pt x="197740" y="195891"/>
                    <a:pt x="228628" y="195891"/>
                  </a:cubicBezTo>
                  <a:close/>
                </a:path>
              </a:pathLst>
            </a:custGeom>
            <a:solidFill>
              <a:srgbClr val="00B0E3"/>
            </a:solidFill>
            <a:ln w="2637" cap="flat">
              <a:noFill/>
              <a:prstDash val="solid"/>
              <a:miter/>
            </a:ln>
          </p:spPr>
          <p:txBody>
            <a:bodyPr rtlCol="0" anchor="ctr"/>
            <a:lstStyle/>
            <a:p>
              <a:endParaRPr lang="en-US"/>
            </a:p>
          </p:txBody>
        </p:sp>
        <p:grpSp>
          <p:nvGrpSpPr>
            <p:cNvPr id="14" name="Graphic 9">
              <a:extLst>
                <a:ext uri="{FF2B5EF4-FFF2-40B4-BE49-F238E27FC236}">
                  <a16:creationId xmlns:a16="http://schemas.microsoft.com/office/drawing/2014/main" id="{D31AA278-9A0F-48CB-BBF8-B8E7B58F9475}"/>
                </a:ext>
              </a:extLst>
            </p:cNvPr>
            <p:cNvGrpSpPr/>
            <p:nvPr/>
          </p:nvGrpSpPr>
          <p:grpSpPr>
            <a:xfrm>
              <a:off x="420863" y="5948708"/>
              <a:ext cx="2992497" cy="666874"/>
              <a:chOff x="420863" y="5948708"/>
              <a:chExt cx="2992497" cy="666874"/>
            </a:xfrm>
            <a:solidFill>
              <a:srgbClr val="0075B3"/>
            </a:solidFill>
          </p:grpSpPr>
          <p:sp>
            <p:nvSpPr>
              <p:cNvPr id="15" name="Freeform: Shape 14">
                <a:extLst>
                  <a:ext uri="{FF2B5EF4-FFF2-40B4-BE49-F238E27FC236}">
                    <a16:creationId xmlns:a16="http://schemas.microsoft.com/office/drawing/2014/main" id="{69B113F0-D21D-4712-8168-8255224C3186}"/>
                  </a:ext>
                </a:extLst>
              </p:cNvPr>
              <p:cNvSpPr/>
              <p:nvPr/>
            </p:nvSpPr>
            <p:spPr>
              <a:xfrm>
                <a:off x="420863" y="5957155"/>
                <a:ext cx="2432279" cy="658426"/>
              </a:xfrm>
              <a:custGeom>
                <a:avLst/>
                <a:gdLst>
                  <a:gd name="connsiteX0" fmla="*/ 2371558 w 2432279"/>
                  <a:gd name="connsiteY0" fmla="*/ 216220 h 658426"/>
                  <a:gd name="connsiteX1" fmla="*/ 2346742 w 2432279"/>
                  <a:gd name="connsiteY1" fmla="*/ 158139 h 658426"/>
                  <a:gd name="connsiteX2" fmla="*/ 2322189 w 2432279"/>
                  <a:gd name="connsiteY2" fmla="*/ 163155 h 658426"/>
                  <a:gd name="connsiteX3" fmla="*/ 2271236 w 2432279"/>
                  <a:gd name="connsiteY3" fmla="*/ 384918 h 658426"/>
                  <a:gd name="connsiteX4" fmla="*/ 2159562 w 2432279"/>
                  <a:gd name="connsiteY4" fmla="*/ 132266 h 658426"/>
                  <a:gd name="connsiteX5" fmla="*/ 2055016 w 2432279"/>
                  <a:gd name="connsiteY5" fmla="*/ 333966 h 658426"/>
                  <a:gd name="connsiteX6" fmla="*/ 2047888 w 2432279"/>
                  <a:gd name="connsiteY6" fmla="*/ 240772 h 658426"/>
                  <a:gd name="connsiteX7" fmla="*/ 2053168 w 2432279"/>
                  <a:gd name="connsiteY7" fmla="*/ 190875 h 658426"/>
                  <a:gd name="connsiteX8" fmla="*/ 2003007 w 2432279"/>
                  <a:gd name="connsiteY8" fmla="*/ 155763 h 658426"/>
                  <a:gd name="connsiteX9" fmla="*/ 1943078 w 2432279"/>
                  <a:gd name="connsiteY9" fmla="*/ 387030 h 658426"/>
                  <a:gd name="connsiteX10" fmla="*/ 1894765 w 2432279"/>
                  <a:gd name="connsiteY10" fmla="*/ 220180 h 658426"/>
                  <a:gd name="connsiteX11" fmla="*/ 1845132 w 2432279"/>
                  <a:gd name="connsiteY11" fmla="*/ 154707 h 658426"/>
                  <a:gd name="connsiteX12" fmla="*/ 1783619 w 2432279"/>
                  <a:gd name="connsiteY12" fmla="*/ 375414 h 658426"/>
                  <a:gd name="connsiteX13" fmla="*/ 1691745 w 2432279"/>
                  <a:gd name="connsiteY13" fmla="*/ 158139 h 658426"/>
                  <a:gd name="connsiteX14" fmla="*/ 1600399 w 2432279"/>
                  <a:gd name="connsiteY14" fmla="*/ 364062 h 658426"/>
                  <a:gd name="connsiteX15" fmla="*/ 1520406 w 2432279"/>
                  <a:gd name="connsiteY15" fmla="*/ 132266 h 658426"/>
                  <a:gd name="connsiteX16" fmla="*/ 1438828 w 2432279"/>
                  <a:gd name="connsiteY16" fmla="*/ 296213 h 658426"/>
                  <a:gd name="connsiteX17" fmla="*/ 1431172 w 2432279"/>
                  <a:gd name="connsiteY17" fmla="*/ 294629 h 658426"/>
                  <a:gd name="connsiteX18" fmla="*/ 1430644 w 2432279"/>
                  <a:gd name="connsiteY18" fmla="*/ 246052 h 658426"/>
                  <a:gd name="connsiteX19" fmla="*/ 1385499 w 2432279"/>
                  <a:gd name="connsiteY19" fmla="*/ 149955 h 658426"/>
                  <a:gd name="connsiteX20" fmla="*/ 1268281 w 2432279"/>
                  <a:gd name="connsiteY20" fmla="*/ 389142 h 658426"/>
                  <a:gd name="connsiteX21" fmla="*/ 1219704 w 2432279"/>
                  <a:gd name="connsiteY21" fmla="*/ 366702 h 658426"/>
                  <a:gd name="connsiteX22" fmla="*/ 1317650 w 2432279"/>
                  <a:gd name="connsiteY22" fmla="*/ 230740 h 658426"/>
                  <a:gd name="connsiteX23" fmla="*/ 1240296 w 2432279"/>
                  <a:gd name="connsiteY23" fmla="*/ 151011 h 658426"/>
                  <a:gd name="connsiteX24" fmla="*/ 1135486 w 2432279"/>
                  <a:gd name="connsiteY24" fmla="*/ 279317 h 658426"/>
                  <a:gd name="connsiteX25" fmla="*/ 1151062 w 2432279"/>
                  <a:gd name="connsiteY25" fmla="*/ 360102 h 658426"/>
                  <a:gd name="connsiteX26" fmla="*/ 1085853 w 2432279"/>
                  <a:gd name="connsiteY26" fmla="*/ 389934 h 658426"/>
                  <a:gd name="connsiteX27" fmla="*/ 1072125 w 2432279"/>
                  <a:gd name="connsiteY27" fmla="*/ 206980 h 658426"/>
                  <a:gd name="connsiteX28" fmla="*/ 1023020 w 2432279"/>
                  <a:gd name="connsiteY28" fmla="*/ 246316 h 658426"/>
                  <a:gd name="connsiteX29" fmla="*/ 965995 w 2432279"/>
                  <a:gd name="connsiteY29" fmla="*/ 364326 h 658426"/>
                  <a:gd name="connsiteX30" fmla="*/ 935898 w 2432279"/>
                  <a:gd name="connsiteY30" fmla="*/ 319181 h 658426"/>
                  <a:gd name="connsiteX31" fmla="*/ 1073445 w 2432279"/>
                  <a:gd name="connsiteY31" fmla="*/ 186915 h 658426"/>
                  <a:gd name="connsiteX32" fmla="*/ 1027772 w 2432279"/>
                  <a:gd name="connsiteY32" fmla="*/ 142827 h 658426"/>
                  <a:gd name="connsiteX33" fmla="*/ 903426 w 2432279"/>
                  <a:gd name="connsiteY33" fmla="*/ 218068 h 658426"/>
                  <a:gd name="connsiteX34" fmla="*/ 830296 w 2432279"/>
                  <a:gd name="connsiteY34" fmla="*/ 290405 h 658426"/>
                  <a:gd name="connsiteX35" fmla="*/ 831352 w 2432279"/>
                  <a:gd name="connsiteY35" fmla="*/ 269549 h 658426"/>
                  <a:gd name="connsiteX36" fmla="*/ 744230 w 2432279"/>
                  <a:gd name="connsiteY36" fmla="*/ 151275 h 658426"/>
                  <a:gd name="connsiteX37" fmla="*/ 674005 w 2432279"/>
                  <a:gd name="connsiteY37" fmla="*/ 204868 h 658426"/>
                  <a:gd name="connsiteX38" fmla="*/ 645493 w 2432279"/>
                  <a:gd name="connsiteY38" fmla="*/ 158403 h 658426"/>
                  <a:gd name="connsiteX39" fmla="*/ 614076 w 2432279"/>
                  <a:gd name="connsiteY39" fmla="*/ 166587 h 658426"/>
                  <a:gd name="connsiteX40" fmla="*/ 621732 w 2432279"/>
                  <a:gd name="connsiteY40" fmla="*/ 251332 h 658426"/>
                  <a:gd name="connsiteX41" fmla="*/ 566027 w 2432279"/>
                  <a:gd name="connsiteY41" fmla="*/ 394422 h 658426"/>
                  <a:gd name="connsiteX42" fmla="*/ 527218 w 2432279"/>
                  <a:gd name="connsiteY42" fmla="*/ 231532 h 658426"/>
                  <a:gd name="connsiteX43" fmla="*/ 511906 w 2432279"/>
                  <a:gd name="connsiteY43" fmla="*/ 228628 h 658426"/>
                  <a:gd name="connsiteX44" fmla="*/ 473097 w 2432279"/>
                  <a:gd name="connsiteY44" fmla="*/ 301229 h 658426"/>
                  <a:gd name="connsiteX45" fmla="*/ 410264 w 2432279"/>
                  <a:gd name="connsiteY45" fmla="*/ 388350 h 658426"/>
                  <a:gd name="connsiteX46" fmla="*/ 376471 w 2432279"/>
                  <a:gd name="connsiteY46" fmla="*/ 334758 h 658426"/>
                  <a:gd name="connsiteX47" fmla="*/ 522466 w 2432279"/>
                  <a:gd name="connsiteY47" fmla="*/ 207772 h 658426"/>
                  <a:gd name="connsiteX48" fmla="*/ 477849 w 2432279"/>
                  <a:gd name="connsiteY48" fmla="*/ 158667 h 658426"/>
                  <a:gd name="connsiteX49" fmla="*/ 332382 w 2432279"/>
                  <a:gd name="connsiteY49" fmla="*/ 267437 h 658426"/>
                  <a:gd name="connsiteX50" fmla="*/ 178731 w 2432279"/>
                  <a:gd name="connsiteY50" fmla="*/ 400759 h 658426"/>
                  <a:gd name="connsiteX51" fmla="*/ 70753 w 2432279"/>
                  <a:gd name="connsiteY51" fmla="*/ 235228 h 658426"/>
                  <a:gd name="connsiteX52" fmla="*/ 196684 w 2432279"/>
                  <a:gd name="connsiteY52" fmla="*/ 46993 h 658426"/>
                  <a:gd name="connsiteX53" fmla="*/ 248693 w 2432279"/>
                  <a:gd name="connsiteY53" fmla="*/ 133587 h 658426"/>
                  <a:gd name="connsiteX54" fmla="*/ 310734 w 2432279"/>
                  <a:gd name="connsiteY54" fmla="*/ 87650 h 658426"/>
                  <a:gd name="connsiteX55" fmla="*/ 199060 w 2432279"/>
                  <a:gd name="connsiteY55" fmla="*/ 0 h 658426"/>
                  <a:gd name="connsiteX56" fmla="*/ 0 w 2432279"/>
                  <a:gd name="connsiteY56" fmla="*/ 243412 h 658426"/>
                  <a:gd name="connsiteX57" fmla="*/ 164211 w 2432279"/>
                  <a:gd name="connsiteY57" fmla="*/ 456463 h 658426"/>
                  <a:gd name="connsiteX58" fmla="*/ 321822 w 2432279"/>
                  <a:gd name="connsiteY58" fmla="*/ 357990 h 658426"/>
                  <a:gd name="connsiteX59" fmla="*/ 398384 w 2432279"/>
                  <a:gd name="connsiteY59" fmla="*/ 437455 h 658426"/>
                  <a:gd name="connsiteX60" fmla="*/ 491314 w 2432279"/>
                  <a:gd name="connsiteY60" fmla="*/ 366966 h 658426"/>
                  <a:gd name="connsiteX61" fmla="*/ 559427 w 2432279"/>
                  <a:gd name="connsiteY61" fmla="*/ 437719 h 658426"/>
                  <a:gd name="connsiteX62" fmla="*/ 619620 w 2432279"/>
                  <a:gd name="connsiteY62" fmla="*/ 404191 h 658426"/>
                  <a:gd name="connsiteX63" fmla="*/ 689581 w 2432279"/>
                  <a:gd name="connsiteY63" fmla="*/ 617506 h 658426"/>
                  <a:gd name="connsiteX64" fmla="*/ 672685 w 2432279"/>
                  <a:gd name="connsiteY64" fmla="*/ 438775 h 658426"/>
                  <a:gd name="connsiteX65" fmla="*/ 739478 w 2432279"/>
                  <a:gd name="connsiteY65" fmla="*/ 200115 h 658426"/>
                  <a:gd name="connsiteX66" fmla="*/ 775119 w 2432279"/>
                  <a:gd name="connsiteY66" fmla="*/ 270869 h 658426"/>
                  <a:gd name="connsiteX67" fmla="*/ 768255 w 2432279"/>
                  <a:gd name="connsiteY67" fmla="*/ 333173 h 658426"/>
                  <a:gd name="connsiteX68" fmla="*/ 686149 w 2432279"/>
                  <a:gd name="connsiteY68" fmla="*/ 413431 h 658426"/>
                  <a:gd name="connsiteX69" fmla="*/ 717830 w 2432279"/>
                  <a:gd name="connsiteY69" fmla="*/ 438247 h 658426"/>
                  <a:gd name="connsiteX70" fmla="*/ 818416 w 2432279"/>
                  <a:gd name="connsiteY70" fmla="*/ 338982 h 658426"/>
                  <a:gd name="connsiteX71" fmla="*/ 878873 w 2432279"/>
                  <a:gd name="connsiteY71" fmla="*/ 293309 h 658426"/>
                  <a:gd name="connsiteX72" fmla="*/ 877817 w 2432279"/>
                  <a:gd name="connsiteY72" fmla="*/ 313373 h 658426"/>
                  <a:gd name="connsiteX73" fmla="*/ 950946 w 2432279"/>
                  <a:gd name="connsiteY73" fmla="*/ 416599 h 658426"/>
                  <a:gd name="connsiteX74" fmla="*/ 1031204 w 2432279"/>
                  <a:gd name="connsiteY74" fmla="*/ 354294 h 658426"/>
                  <a:gd name="connsiteX75" fmla="*/ 1033316 w 2432279"/>
                  <a:gd name="connsiteY75" fmla="*/ 413959 h 658426"/>
                  <a:gd name="connsiteX76" fmla="*/ 882833 w 2432279"/>
                  <a:gd name="connsiteY76" fmla="*/ 573945 h 658426"/>
                  <a:gd name="connsiteX77" fmla="*/ 963091 w 2432279"/>
                  <a:gd name="connsiteY77" fmla="*/ 658426 h 658426"/>
                  <a:gd name="connsiteX78" fmla="*/ 1086381 w 2432279"/>
                  <a:gd name="connsiteY78" fmla="*/ 431119 h 658426"/>
                  <a:gd name="connsiteX79" fmla="*/ 1170863 w 2432279"/>
                  <a:gd name="connsiteY79" fmla="*/ 392310 h 658426"/>
                  <a:gd name="connsiteX80" fmla="*/ 1256664 w 2432279"/>
                  <a:gd name="connsiteY80" fmla="*/ 437191 h 658426"/>
                  <a:gd name="connsiteX81" fmla="*/ 1388931 w 2432279"/>
                  <a:gd name="connsiteY81" fmla="*/ 346902 h 658426"/>
                  <a:gd name="connsiteX82" fmla="*/ 1431172 w 2432279"/>
                  <a:gd name="connsiteY82" fmla="*/ 437191 h 658426"/>
                  <a:gd name="connsiteX83" fmla="*/ 1517766 w 2432279"/>
                  <a:gd name="connsiteY83" fmla="*/ 204340 h 658426"/>
                  <a:gd name="connsiteX84" fmla="*/ 1589311 w 2432279"/>
                  <a:gd name="connsiteY84" fmla="*/ 456463 h 658426"/>
                  <a:gd name="connsiteX85" fmla="*/ 1685409 w 2432279"/>
                  <a:gd name="connsiteY85" fmla="*/ 234700 h 658426"/>
                  <a:gd name="connsiteX86" fmla="*/ 1769098 w 2432279"/>
                  <a:gd name="connsiteY86" fmla="*/ 437455 h 658426"/>
                  <a:gd name="connsiteX87" fmla="*/ 1849884 w 2432279"/>
                  <a:gd name="connsiteY87" fmla="*/ 323141 h 658426"/>
                  <a:gd name="connsiteX88" fmla="*/ 1934366 w 2432279"/>
                  <a:gd name="connsiteY88" fmla="*/ 437455 h 658426"/>
                  <a:gd name="connsiteX89" fmla="*/ 2009079 w 2432279"/>
                  <a:gd name="connsiteY89" fmla="*/ 367758 h 658426"/>
                  <a:gd name="connsiteX90" fmla="*/ 2048416 w 2432279"/>
                  <a:gd name="connsiteY90" fmla="*/ 437455 h 658426"/>
                  <a:gd name="connsiteX91" fmla="*/ 2151114 w 2432279"/>
                  <a:gd name="connsiteY91" fmla="*/ 205132 h 658426"/>
                  <a:gd name="connsiteX92" fmla="*/ 2261732 w 2432279"/>
                  <a:gd name="connsiteY92" fmla="*/ 437455 h 658426"/>
                  <a:gd name="connsiteX93" fmla="*/ 2333541 w 2432279"/>
                  <a:gd name="connsiteY93" fmla="*/ 359046 h 658426"/>
                  <a:gd name="connsiteX94" fmla="*/ 2395847 w 2432279"/>
                  <a:gd name="connsiteY94" fmla="*/ 437455 h 658426"/>
                  <a:gd name="connsiteX95" fmla="*/ 2432279 w 2432279"/>
                  <a:gd name="connsiteY95" fmla="*/ 417127 h 658426"/>
                  <a:gd name="connsiteX96" fmla="*/ 2371558 w 2432279"/>
                  <a:gd name="connsiteY96" fmla="*/ 216220 h 658426"/>
                  <a:gd name="connsiteX97" fmla="*/ 967051 w 2432279"/>
                  <a:gd name="connsiteY97" fmla="*/ 615394 h 658426"/>
                  <a:gd name="connsiteX98" fmla="*/ 935634 w 2432279"/>
                  <a:gd name="connsiteY98" fmla="*/ 573681 h 658426"/>
                  <a:gd name="connsiteX99" fmla="*/ 1033316 w 2432279"/>
                  <a:gd name="connsiteY99" fmla="*/ 455143 h 658426"/>
                  <a:gd name="connsiteX100" fmla="*/ 967051 w 2432279"/>
                  <a:gd name="connsiteY100" fmla="*/ 615394 h 658426"/>
                  <a:gd name="connsiteX101" fmla="*/ 1235016 w 2432279"/>
                  <a:gd name="connsiteY101" fmla="*/ 192987 h 658426"/>
                  <a:gd name="connsiteX102" fmla="*/ 1264585 w 2432279"/>
                  <a:gd name="connsiteY102" fmla="*/ 237868 h 658426"/>
                  <a:gd name="connsiteX103" fmla="*/ 1200167 w 2432279"/>
                  <a:gd name="connsiteY103" fmla="*/ 332645 h 658426"/>
                  <a:gd name="connsiteX104" fmla="*/ 1235016 w 2432279"/>
                  <a:gd name="connsiteY104" fmla="*/ 192987 h 658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2432279" h="658426">
                    <a:moveTo>
                      <a:pt x="2371558" y="216220"/>
                    </a:moveTo>
                    <a:cubicBezTo>
                      <a:pt x="2371558" y="181371"/>
                      <a:pt x="2369446" y="158139"/>
                      <a:pt x="2346742" y="158139"/>
                    </a:cubicBezTo>
                    <a:cubicBezTo>
                      <a:pt x="2336445" y="158139"/>
                      <a:pt x="2331165" y="160251"/>
                      <a:pt x="2322189" y="163155"/>
                    </a:cubicBezTo>
                    <a:cubicBezTo>
                      <a:pt x="2330373" y="281165"/>
                      <a:pt x="2303709" y="384918"/>
                      <a:pt x="2271236" y="384918"/>
                    </a:cubicBezTo>
                    <a:cubicBezTo>
                      <a:pt x="2228731" y="384918"/>
                      <a:pt x="2249852" y="132266"/>
                      <a:pt x="2159562" y="132266"/>
                    </a:cubicBezTo>
                    <a:cubicBezTo>
                      <a:pt x="2076400" y="132266"/>
                      <a:pt x="2064256" y="333966"/>
                      <a:pt x="2055016" y="333966"/>
                    </a:cubicBezTo>
                    <a:cubicBezTo>
                      <a:pt x="2048416" y="333966"/>
                      <a:pt x="2047624" y="280901"/>
                      <a:pt x="2047888" y="240772"/>
                    </a:cubicBezTo>
                    <a:cubicBezTo>
                      <a:pt x="2051320" y="221500"/>
                      <a:pt x="2053168" y="204076"/>
                      <a:pt x="2053168" y="190875"/>
                    </a:cubicBezTo>
                    <a:cubicBezTo>
                      <a:pt x="2053168" y="172131"/>
                      <a:pt x="2045512" y="139659"/>
                      <a:pt x="2003007" y="155763"/>
                    </a:cubicBezTo>
                    <a:cubicBezTo>
                      <a:pt x="2004591" y="299909"/>
                      <a:pt x="1975550" y="387030"/>
                      <a:pt x="1943078" y="387030"/>
                    </a:cubicBezTo>
                    <a:cubicBezTo>
                      <a:pt x="1895293" y="387030"/>
                      <a:pt x="1894765" y="256348"/>
                      <a:pt x="1894765" y="220180"/>
                    </a:cubicBezTo>
                    <a:cubicBezTo>
                      <a:pt x="1894765" y="185067"/>
                      <a:pt x="1897405" y="138075"/>
                      <a:pt x="1845132" y="154707"/>
                    </a:cubicBezTo>
                    <a:cubicBezTo>
                      <a:pt x="1837212" y="280637"/>
                      <a:pt x="1804475" y="375414"/>
                      <a:pt x="1783619" y="375414"/>
                    </a:cubicBezTo>
                    <a:cubicBezTo>
                      <a:pt x="1752730" y="375414"/>
                      <a:pt x="1758802" y="158139"/>
                      <a:pt x="1691745" y="158139"/>
                    </a:cubicBezTo>
                    <a:cubicBezTo>
                      <a:pt x="1631552" y="158139"/>
                      <a:pt x="1612807" y="364062"/>
                      <a:pt x="1600399" y="364062"/>
                    </a:cubicBezTo>
                    <a:cubicBezTo>
                      <a:pt x="1577959" y="364062"/>
                      <a:pt x="1607527" y="132266"/>
                      <a:pt x="1520406" y="132266"/>
                    </a:cubicBezTo>
                    <a:cubicBezTo>
                      <a:pt x="1474733" y="132266"/>
                      <a:pt x="1456516" y="209620"/>
                      <a:pt x="1438828" y="296213"/>
                    </a:cubicBezTo>
                    <a:cubicBezTo>
                      <a:pt x="1435396" y="313109"/>
                      <a:pt x="1431700" y="313373"/>
                      <a:pt x="1431172" y="294629"/>
                    </a:cubicBezTo>
                    <a:cubicBezTo>
                      <a:pt x="1430644" y="279053"/>
                      <a:pt x="1430644" y="261892"/>
                      <a:pt x="1430644" y="246052"/>
                    </a:cubicBezTo>
                    <a:cubicBezTo>
                      <a:pt x="1452556" y="158931"/>
                      <a:pt x="1425892" y="126986"/>
                      <a:pt x="1385499" y="149955"/>
                    </a:cubicBezTo>
                    <a:cubicBezTo>
                      <a:pt x="1398435" y="310469"/>
                      <a:pt x="1324778" y="389142"/>
                      <a:pt x="1268281" y="389142"/>
                    </a:cubicBezTo>
                    <a:cubicBezTo>
                      <a:pt x="1247952" y="389142"/>
                      <a:pt x="1231848" y="380430"/>
                      <a:pt x="1219704" y="366702"/>
                    </a:cubicBezTo>
                    <a:cubicBezTo>
                      <a:pt x="1287553" y="325253"/>
                      <a:pt x="1317650" y="277469"/>
                      <a:pt x="1317650" y="230740"/>
                    </a:cubicBezTo>
                    <a:cubicBezTo>
                      <a:pt x="1317650" y="180051"/>
                      <a:pt x="1288609" y="151011"/>
                      <a:pt x="1240296" y="151011"/>
                    </a:cubicBezTo>
                    <a:cubicBezTo>
                      <a:pt x="1172975" y="151011"/>
                      <a:pt x="1135486" y="220444"/>
                      <a:pt x="1135486" y="279317"/>
                    </a:cubicBezTo>
                    <a:cubicBezTo>
                      <a:pt x="1135486" y="310997"/>
                      <a:pt x="1141294" y="337926"/>
                      <a:pt x="1151062" y="360102"/>
                    </a:cubicBezTo>
                    <a:cubicBezTo>
                      <a:pt x="1127830" y="371190"/>
                      <a:pt x="1106181" y="380694"/>
                      <a:pt x="1085853" y="389934"/>
                    </a:cubicBezTo>
                    <a:cubicBezTo>
                      <a:pt x="1084005" y="329213"/>
                      <a:pt x="1077141" y="265588"/>
                      <a:pt x="1072125" y="206980"/>
                    </a:cubicBezTo>
                    <a:cubicBezTo>
                      <a:pt x="1036220" y="197211"/>
                      <a:pt x="1025924" y="214372"/>
                      <a:pt x="1023020" y="246316"/>
                    </a:cubicBezTo>
                    <a:cubicBezTo>
                      <a:pt x="1016684" y="318917"/>
                      <a:pt x="989755" y="364326"/>
                      <a:pt x="965995" y="364326"/>
                    </a:cubicBezTo>
                    <a:cubicBezTo>
                      <a:pt x="948042" y="364326"/>
                      <a:pt x="937218" y="342414"/>
                      <a:pt x="935898" y="319181"/>
                    </a:cubicBezTo>
                    <a:cubicBezTo>
                      <a:pt x="929298" y="202492"/>
                      <a:pt x="1023812" y="170283"/>
                      <a:pt x="1073445" y="186915"/>
                    </a:cubicBezTo>
                    <a:cubicBezTo>
                      <a:pt x="1083741" y="161307"/>
                      <a:pt x="1072389" y="142827"/>
                      <a:pt x="1027772" y="142827"/>
                    </a:cubicBezTo>
                    <a:cubicBezTo>
                      <a:pt x="973651" y="142827"/>
                      <a:pt x="932994" y="175827"/>
                      <a:pt x="903426" y="218068"/>
                    </a:cubicBezTo>
                    <a:cubicBezTo>
                      <a:pt x="883625" y="246316"/>
                      <a:pt x="860657" y="266116"/>
                      <a:pt x="830296" y="290405"/>
                    </a:cubicBezTo>
                    <a:cubicBezTo>
                      <a:pt x="831088" y="283541"/>
                      <a:pt x="831352" y="276413"/>
                      <a:pt x="831352" y="269549"/>
                    </a:cubicBezTo>
                    <a:cubicBezTo>
                      <a:pt x="831352" y="187179"/>
                      <a:pt x="786735" y="151275"/>
                      <a:pt x="744230" y="151275"/>
                    </a:cubicBezTo>
                    <a:cubicBezTo>
                      <a:pt x="709118" y="151275"/>
                      <a:pt x="686941" y="172395"/>
                      <a:pt x="674005" y="204868"/>
                    </a:cubicBezTo>
                    <a:cubicBezTo>
                      <a:pt x="670837" y="172395"/>
                      <a:pt x="664501" y="158403"/>
                      <a:pt x="645493" y="158403"/>
                    </a:cubicBezTo>
                    <a:cubicBezTo>
                      <a:pt x="637308" y="158403"/>
                      <a:pt x="626220" y="160779"/>
                      <a:pt x="614076" y="166587"/>
                    </a:cubicBezTo>
                    <a:cubicBezTo>
                      <a:pt x="619620" y="184803"/>
                      <a:pt x="621732" y="224932"/>
                      <a:pt x="621732" y="251332"/>
                    </a:cubicBezTo>
                    <a:cubicBezTo>
                      <a:pt x="621732" y="350334"/>
                      <a:pt x="593484" y="394422"/>
                      <a:pt x="566027" y="394422"/>
                    </a:cubicBezTo>
                    <a:cubicBezTo>
                      <a:pt x="534874" y="394422"/>
                      <a:pt x="529858" y="277205"/>
                      <a:pt x="527218" y="231532"/>
                    </a:cubicBezTo>
                    <a:cubicBezTo>
                      <a:pt x="523258" y="230212"/>
                      <a:pt x="518770" y="228628"/>
                      <a:pt x="511906" y="228628"/>
                    </a:cubicBezTo>
                    <a:cubicBezTo>
                      <a:pt x="483657" y="228628"/>
                      <a:pt x="479961" y="266380"/>
                      <a:pt x="473097" y="301229"/>
                    </a:cubicBezTo>
                    <a:cubicBezTo>
                      <a:pt x="465441" y="339774"/>
                      <a:pt x="443265" y="388350"/>
                      <a:pt x="410264" y="388350"/>
                    </a:cubicBezTo>
                    <a:cubicBezTo>
                      <a:pt x="390464" y="388350"/>
                      <a:pt x="378055" y="369078"/>
                      <a:pt x="376471" y="334758"/>
                    </a:cubicBezTo>
                    <a:cubicBezTo>
                      <a:pt x="373303" y="264796"/>
                      <a:pt x="431384" y="181899"/>
                      <a:pt x="522466" y="207772"/>
                    </a:cubicBezTo>
                    <a:cubicBezTo>
                      <a:pt x="534346" y="180051"/>
                      <a:pt x="515602" y="158667"/>
                      <a:pt x="477849" y="158667"/>
                    </a:cubicBezTo>
                    <a:cubicBezTo>
                      <a:pt x="411320" y="158667"/>
                      <a:pt x="356407" y="208564"/>
                      <a:pt x="332382" y="267437"/>
                    </a:cubicBezTo>
                    <a:cubicBezTo>
                      <a:pt x="308094" y="321557"/>
                      <a:pt x="265325" y="400759"/>
                      <a:pt x="178731" y="400759"/>
                    </a:cubicBezTo>
                    <a:cubicBezTo>
                      <a:pt x="117482" y="400759"/>
                      <a:pt x="70753" y="347430"/>
                      <a:pt x="70753" y="235228"/>
                    </a:cubicBezTo>
                    <a:cubicBezTo>
                      <a:pt x="70753" y="138603"/>
                      <a:pt x="131739" y="46993"/>
                      <a:pt x="196684" y="46993"/>
                    </a:cubicBezTo>
                    <a:cubicBezTo>
                      <a:pt x="242093" y="46993"/>
                      <a:pt x="252653" y="91610"/>
                      <a:pt x="248693" y="133587"/>
                    </a:cubicBezTo>
                    <a:cubicBezTo>
                      <a:pt x="272189" y="152595"/>
                      <a:pt x="310734" y="134907"/>
                      <a:pt x="310734" y="87650"/>
                    </a:cubicBezTo>
                    <a:cubicBezTo>
                      <a:pt x="310734" y="55177"/>
                      <a:pt x="284334" y="0"/>
                      <a:pt x="199060" y="0"/>
                    </a:cubicBezTo>
                    <a:cubicBezTo>
                      <a:pt x="93194" y="-264"/>
                      <a:pt x="0" y="105074"/>
                      <a:pt x="0" y="243412"/>
                    </a:cubicBezTo>
                    <a:cubicBezTo>
                      <a:pt x="0" y="377262"/>
                      <a:pt x="68113" y="456463"/>
                      <a:pt x="164211" y="456463"/>
                    </a:cubicBezTo>
                    <a:cubicBezTo>
                      <a:pt x="224932" y="456463"/>
                      <a:pt x="282221" y="421879"/>
                      <a:pt x="321822" y="357990"/>
                    </a:cubicBezTo>
                    <a:cubicBezTo>
                      <a:pt x="331854" y="413959"/>
                      <a:pt x="369871" y="437455"/>
                      <a:pt x="398384" y="437455"/>
                    </a:cubicBezTo>
                    <a:cubicBezTo>
                      <a:pt x="444585" y="437455"/>
                      <a:pt x="474945" y="407623"/>
                      <a:pt x="491314" y="366966"/>
                    </a:cubicBezTo>
                    <a:cubicBezTo>
                      <a:pt x="501610" y="407623"/>
                      <a:pt x="523258" y="437719"/>
                      <a:pt x="559427" y="437719"/>
                    </a:cubicBezTo>
                    <a:cubicBezTo>
                      <a:pt x="584771" y="437719"/>
                      <a:pt x="604572" y="424783"/>
                      <a:pt x="619620" y="404191"/>
                    </a:cubicBezTo>
                    <a:cubicBezTo>
                      <a:pt x="613812" y="545433"/>
                      <a:pt x="606156" y="635458"/>
                      <a:pt x="689581" y="617506"/>
                    </a:cubicBezTo>
                    <a:cubicBezTo>
                      <a:pt x="676645" y="577377"/>
                      <a:pt x="672685" y="504248"/>
                      <a:pt x="672685" y="438775"/>
                    </a:cubicBezTo>
                    <a:cubicBezTo>
                      <a:pt x="672685" y="259252"/>
                      <a:pt x="702254" y="200115"/>
                      <a:pt x="739478" y="200115"/>
                    </a:cubicBezTo>
                    <a:cubicBezTo>
                      <a:pt x="766407" y="200115"/>
                      <a:pt x="775119" y="234436"/>
                      <a:pt x="775119" y="270869"/>
                    </a:cubicBezTo>
                    <a:cubicBezTo>
                      <a:pt x="775119" y="290405"/>
                      <a:pt x="773271" y="312845"/>
                      <a:pt x="768255" y="333173"/>
                    </a:cubicBezTo>
                    <a:cubicBezTo>
                      <a:pt x="722582" y="361950"/>
                      <a:pt x="686149" y="384654"/>
                      <a:pt x="686149" y="413431"/>
                    </a:cubicBezTo>
                    <a:cubicBezTo>
                      <a:pt x="686149" y="436135"/>
                      <a:pt x="703046" y="438247"/>
                      <a:pt x="717830" y="438247"/>
                    </a:cubicBezTo>
                    <a:cubicBezTo>
                      <a:pt x="752943" y="438247"/>
                      <a:pt x="794919" y="403927"/>
                      <a:pt x="818416" y="338982"/>
                    </a:cubicBezTo>
                    <a:cubicBezTo>
                      <a:pt x="838744" y="326573"/>
                      <a:pt x="859073" y="312581"/>
                      <a:pt x="878873" y="293309"/>
                    </a:cubicBezTo>
                    <a:cubicBezTo>
                      <a:pt x="878081" y="299909"/>
                      <a:pt x="877817" y="306509"/>
                      <a:pt x="877817" y="313373"/>
                    </a:cubicBezTo>
                    <a:cubicBezTo>
                      <a:pt x="877817" y="377790"/>
                      <a:pt x="906066" y="416599"/>
                      <a:pt x="950946" y="416599"/>
                    </a:cubicBezTo>
                    <a:cubicBezTo>
                      <a:pt x="986059" y="416599"/>
                      <a:pt x="1012724" y="391518"/>
                      <a:pt x="1031204" y="354294"/>
                    </a:cubicBezTo>
                    <a:cubicBezTo>
                      <a:pt x="1032260" y="375942"/>
                      <a:pt x="1033052" y="395742"/>
                      <a:pt x="1033316" y="413959"/>
                    </a:cubicBezTo>
                    <a:cubicBezTo>
                      <a:pt x="961771" y="446959"/>
                      <a:pt x="882833" y="480488"/>
                      <a:pt x="882833" y="573945"/>
                    </a:cubicBezTo>
                    <a:cubicBezTo>
                      <a:pt x="882833" y="622258"/>
                      <a:pt x="917682" y="658426"/>
                      <a:pt x="963091" y="658426"/>
                    </a:cubicBezTo>
                    <a:cubicBezTo>
                      <a:pt x="1062621" y="658426"/>
                      <a:pt x="1085325" y="553353"/>
                      <a:pt x="1086381" y="431119"/>
                    </a:cubicBezTo>
                    <a:cubicBezTo>
                      <a:pt x="1118854" y="417127"/>
                      <a:pt x="1142878" y="406303"/>
                      <a:pt x="1170863" y="392310"/>
                    </a:cubicBezTo>
                    <a:cubicBezTo>
                      <a:pt x="1194623" y="422143"/>
                      <a:pt x="1227096" y="437191"/>
                      <a:pt x="1256664" y="437191"/>
                    </a:cubicBezTo>
                    <a:cubicBezTo>
                      <a:pt x="1312897" y="437191"/>
                      <a:pt x="1355138" y="407359"/>
                      <a:pt x="1388931" y="346902"/>
                    </a:cubicBezTo>
                    <a:cubicBezTo>
                      <a:pt x="1395003" y="392838"/>
                      <a:pt x="1406883" y="437191"/>
                      <a:pt x="1431172" y="437191"/>
                    </a:cubicBezTo>
                    <a:cubicBezTo>
                      <a:pt x="1475789" y="437191"/>
                      <a:pt x="1484765" y="204340"/>
                      <a:pt x="1517766" y="204340"/>
                    </a:cubicBezTo>
                    <a:cubicBezTo>
                      <a:pt x="1543110" y="204340"/>
                      <a:pt x="1522253" y="456463"/>
                      <a:pt x="1589311" y="456463"/>
                    </a:cubicBezTo>
                    <a:cubicBezTo>
                      <a:pt x="1646600" y="456463"/>
                      <a:pt x="1657424" y="234700"/>
                      <a:pt x="1685409" y="234700"/>
                    </a:cubicBezTo>
                    <a:cubicBezTo>
                      <a:pt x="1705209" y="234700"/>
                      <a:pt x="1706793" y="437455"/>
                      <a:pt x="1769098" y="437455"/>
                    </a:cubicBezTo>
                    <a:cubicBezTo>
                      <a:pt x="1799723" y="437455"/>
                      <a:pt x="1833252" y="400494"/>
                      <a:pt x="1849884" y="323141"/>
                    </a:cubicBezTo>
                    <a:cubicBezTo>
                      <a:pt x="1857804" y="374622"/>
                      <a:pt x="1883677" y="437455"/>
                      <a:pt x="1934366" y="437455"/>
                    </a:cubicBezTo>
                    <a:cubicBezTo>
                      <a:pt x="1963934" y="437455"/>
                      <a:pt x="1989543" y="407623"/>
                      <a:pt x="2009079" y="367758"/>
                    </a:cubicBezTo>
                    <a:cubicBezTo>
                      <a:pt x="2014623" y="408679"/>
                      <a:pt x="2026239" y="437455"/>
                      <a:pt x="2048416" y="437455"/>
                    </a:cubicBezTo>
                    <a:cubicBezTo>
                      <a:pt x="2106761" y="437455"/>
                      <a:pt x="2104913" y="205132"/>
                      <a:pt x="2151114" y="205132"/>
                    </a:cubicBezTo>
                    <a:cubicBezTo>
                      <a:pt x="2187282" y="205132"/>
                      <a:pt x="2175930" y="437455"/>
                      <a:pt x="2261732" y="437455"/>
                    </a:cubicBezTo>
                    <a:cubicBezTo>
                      <a:pt x="2302653" y="437455"/>
                      <a:pt x="2321925" y="402607"/>
                      <a:pt x="2333541" y="359046"/>
                    </a:cubicBezTo>
                    <a:cubicBezTo>
                      <a:pt x="2349382" y="423199"/>
                      <a:pt x="2374726" y="437455"/>
                      <a:pt x="2395847" y="437455"/>
                    </a:cubicBezTo>
                    <a:cubicBezTo>
                      <a:pt x="2409047" y="437455"/>
                      <a:pt x="2419079" y="432703"/>
                      <a:pt x="2432279" y="417127"/>
                    </a:cubicBezTo>
                    <a:cubicBezTo>
                      <a:pt x="2366014" y="388614"/>
                      <a:pt x="2371558" y="283805"/>
                      <a:pt x="2371558" y="216220"/>
                    </a:cubicBezTo>
                    <a:close/>
                    <a:moveTo>
                      <a:pt x="967051" y="615394"/>
                    </a:moveTo>
                    <a:cubicBezTo>
                      <a:pt x="946458" y="615394"/>
                      <a:pt x="935634" y="595857"/>
                      <a:pt x="935634" y="573681"/>
                    </a:cubicBezTo>
                    <a:cubicBezTo>
                      <a:pt x="935634" y="514016"/>
                      <a:pt x="979459" y="482336"/>
                      <a:pt x="1033316" y="455143"/>
                    </a:cubicBezTo>
                    <a:cubicBezTo>
                      <a:pt x="1030676" y="585561"/>
                      <a:pt x="1000579" y="615394"/>
                      <a:pt x="967051" y="615394"/>
                    </a:cubicBezTo>
                    <a:close/>
                    <a:moveTo>
                      <a:pt x="1235016" y="192987"/>
                    </a:moveTo>
                    <a:cubicBezTo>
                      <a:pt x="1255080" y="192987"/>
                      <a:pt x="1266433" y="211468"/>
                      <a:pt x="1264585" y="237868"/>
                    </a:cubicBezTo>
                    <a:cubicBezTo>
                      <a:pt x="1262209" y="269021"/>
                      <a:pt x="1239504" y="304661"/>
                      <a:pt x="1200167" y="332645"/>
                    </a:cubicBezTo>
                    <a:cubicBezTo>
                      <a:pt x="1179575" y="274037"/>
                      <a:pt x="1194887" y="192987"/>
                      <a:pt x="1235016" y="192987"/>
                    </a:cubicBezTo>
                    <a:close/>
                  </a:path>
                </a:pathLst>
              </a:custGeom>
              <a:solidFill>
                <a:srgbClr val="0075B3"/>
              </a:solidFill>
              <a:ln w="2637"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2EE4A6BA-76F3-4EB4-B136-6D86A9099CC1}"/>
                  </a:ext>
                </a:extLst>
              </p:cNvPr>
              <p:cNvSpPr/>
              <p:nvPr/>
            </p:nvSpPr>
            <p:spPr>
              <a:xfrm>
                <a:off x="2256754" y="5990935"/>
                <a:ext cx="67057" cy="71059"/>
              </a:xfrm>
              <a:custGeom>
                <a:avLst/>
                <a:gdLst>
                  <a:gd name="connsiteX0" fmla="*/ 34585 w 67057"/>
                  <a:gd name="connsiteY0" fmla="*/ 71030 h 71059"/>
                  <a:gd name="connsiteX1" fmla="*/ 67057 w 67057"/>
                  <a:gd name="connsiteY1" fmla="*/ 34334 h 71059"/>
                  <a:gd name="connsiteX2" fmla="*/ 34849 w 67057"/>
                  <a:gd name="connsiteY2" fmla="*/ 13 h 71059"/>
                  <a:gd name="connsiteX3" fmla="*/ 0 w 67057"/>
                  <a:gd name="connsiteY3" fmla="*/ 36710 h 71059"/>
                  <a:gd name="connsiteX4" fmla="*/ 34585 w 67057"/>
                  <a:gd name="connsiteY4" fmla="*/ 71030 h 710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57" h="71059">
                    <a:moveTo>
                      <a:pt x="34585" y="71030"/>
                    </a:moveTo>
                    <a:cubicBezTo>
                      <a:pt x="53593" y="70502"/>
                      <a:pt x="67057" y="53870"/>
                      <a:pt x="67057" y="34334"/>
                    </a:cubicBezTo>
                    <a:cubicBezTo>
                      <a:pt x="67057" y="14797"/>
                      <a:pt x="53857" y="-515"/>
                      <a:pt x="34849" y="13"/>
                    </a:cubicBezTo>
                    <a:cubicBezTo>
                      <a:pt x="15840" y="541"/>
                      <a:pt x="0" y="17174"/>
                      <a:pt x="0" y="36710"/>
                    </a:cubicBezTo>
                    <a:cubicBezTo>
                      <a:pt x="0" y="56510"/>
                      <a:pt x="15576" y="71822"/>
                      <a:pt x="34585" y="71030"/>
                    </a:cubicBezTo>
                    <a:close/>
                  </a:path>
                </a:pathLst>
              </a:custGeom>
              <a:solidFill>
                <a:srgbClr val="0075B3"/>
              </a:solidFill>
              <a:ln w="2637"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D5E7F5A4-2726-4CFA-8EC2-6557143A99DD}"/>
                  </a:ext>
                </a:extLst>
              </p:cNvPr>
              <p:cNvSpPr/>
              <p:nvPr/>
            </p:nvSpPr>
            <p:spPr>
              <a:xfrm>
                <a:off x="2735395" y="6004645"/>
                <a:ext cx="63097" cy="67365"/>
              </a:xfrm>
              <a:custGeom>
                <a:avLst/>
                <a:gdLst>
                  <a:gd name="connsiteX0" fmla="*/ 31417 w 63097"/>
                  <a:gd name="connsiteY0" fmla="*/ 67352 h 67365"/>
                  <a:gd name="connsiteX1" fmla="*/ 63097 w 63097"/>
                  <a:gd name="connsiteY1" fmla="*/ 32503 h 67365"/>
                  <a:gd name="connsiteX2" fmla="*/ 31681 w 63097"/>
                  <a:gd name="connsiteY2" fmla="*/ 31 h 67365"/>
                  <a:gd name="connsiteX3" fmla="*/ 0 w 63097"/>
                  <a:gd name="connsiteY3" fmla="*/ 34879 h 67365"/>
                  <a:gd name="connsiteX4" fmla="*/ 31417 w 63097"/>
                  <a:gd name="connsiteY4" fmla="*/ 67352 h 673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097" h="67365">
                    <a:moveTo>
                      <a:pt x="31417" y="67352"/>
                    </a:moveTo>
                    <a:cubicBezTo>
                      <a:pt x="48841" y="66824"/>
                      <a:pt x="63097" y="50984"/>
                      <a:pt x="63097" y="32503"/>
                    </a:cubicBezTo>
                    <a:cubicBezTo>
                      <a:pt x="63097" y="13759"/>
                      <a:pt x="49105" y="-761"/>
                      <a:pt x="31681" y="31"/>
                    </a:cubicBezTo>
                    <a:cubicBezTo>
                      <a:pt x="14256" y="559"/>
                      <a:pt x="0" y="16399"/>
                      <a:pt x="0" y="34879"/>
                    </a:cubicBezTo>
                    <a:cubicBezTo>
                      <a:pt x="0" y="53360"/>
                      <a:pt x="13992" y="67880"/>
                      <a:pt x="31417" y="67352"/>
                    </a:cubicBezTo>
                    <a:close/>
                  </a:path>
                </a:pathLst>
              </a:custGeom>
              <a:solidFill>
                <a:srgbClr val="0075B3"/>
              </a:solidFill>
              <a:ln w="2637"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AD1FE066-A93C-4060-B4A4-D7DBD41D0B94}"/>
                  </a:ext>
                </a:extLst>
              </p:cNvPr>
              <p:cNvSpPr/>
              <p:nvPr/>
            </p:nvSpPr>
            <p:spPr>
              <a:xfrm>
                <a:off x="2888254" y="5948708"/>
                <a:ext cx="525106" cy="442432"/>
              </a:xfrm>
              <a:custGeom>
                <a:avLst/>
                <a:gdLst>
                  <a:gd name="connsiteX0" fmla="*/ 524842 w 525106"/>
                  <a:gd name="connsiteY0" fmla="*/ 277732 h 442432"/>
                  <a:gd name="connsiteX1" fmla="*/ 434288 w 525106"/>
                  <a:gd name="connsiteY1" fmla="*/ 92401 h 442432"/>
                  <a:gd name="connsiteX2" fmla="*/ 293310 w 525106"/>
                  <a:gd name="connsiteY2" fmla="*/ 5016 h 442432"/>
                  <a:gd name="connsiteX3" fmla="*/ 280902 w 525106"/>
                  <a:gd name="connsiteY3" fmla="*/ 0 h 442432"/>
                  <a:gd name="connsiteX4" fmla="*/ 280902 w 525106"/>
                  <a:gd name="connsiteY4" fmla="*/ 0 h 442432"/>
                  <a:gd name="connsiteX5" fmla="*/ 280902 w 525106"/>
                  <a:gd name="connsiteY5" fmla="*/ 0 h 442432"/>
                  <a:gd name="connsiteX6" fmla="*/ 0 w 525106"/>
                  <a:gd name="connsiteY6" fmla="*/ 289612 h 442432"/>
                  <a:gd name="connsiteX7" fmla="*/ 96362 w 525106"/>
                  <a:gd name="connsiteY7" fmla="*/ 432438 h 442432"/>
                  <a:gd name="connsiteX8" fmla="*/ 196156 w 525106"/>
                  <a:gd name="connsiteY8" fmla="*/ 434551 h 442432"/>
                  <a:gd name="connsiteX9" fmla="*/ 270341 w 525106"/>
                  <a:gd name="connsiteY9" fmla="*/ 384126 h 442432"/>
                  <a:gd name="connsiteX10" fmla="*/ 439041 w 525106"/>
                  <a:gd name="connsiteY10" fmla="*/ 203547 h 442432"/>
                  <a:gd name="connsiteX11" fmla="*/ 525106 w 525106"/>
                  <a:gd name="connsiteY11" fmla="*/ 282484 h 442432"/>
                  <a:gd name="connsiteX12" fmla="*/ 524842 w 525106"/>
                  <a:gd name="connsiteY12" fmla="*/ 277732 h 442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5106" h="442432">
                    <a:moveTo>
                      <a:pt x="524842" y="277732"/>
                    </a:moveTo>
                    <a:cubicBezTo>
                      <a:pt x="523522" y="204075"/>
                      <a:pt x="488409" y="141770"/>
                      <a:pt x="434288" y="92401"/>
                    </a:cubicBezTo>
                    <a:cubicBezTo>
                      <a:pt x="393368" y="54913"/>
                      <a:pt x="344527" y="26400"/>
                      <a:pt x="293310" y="5016"/>
                    </a:cubicBezTo>
                    <a:cubicBezTo>
                      <a:pt x="289086" y="3168"/>
                      <a:pt x="285126" y="1584"/>
                      <a:pt x="280902" y="0"/>
                    </a:cubicBezTo>
                    <a:lnTo>
                      <a:pt x="280902" y="0"/>
                    </a:lnTo>
                    <a:cubicBezTo>
                      <a:pt x="280902" y="0"/>
                      <a:pt x="280902" y="0"/>
                      <a:pt x="280902" y="0"/>
                    </a:cubicBezTo>
                    <a:cubicBezTo>
                      <a:pt x="218068" y="75505"/>
                      <a:pt x="0" y="131738"/>
                      <a:pt x="0" y="289612"/>
                    </a:cubicBezTo>
                    <a:cubicBezTo>
                      <a:pt x="0" y="351389"/>
                      <a:pt x="39073" y="409206"/>
                      <a:pt x="96362" y="432438"/>
                    </a:cubicBezTo>
                    <a:cubicBezTo>
                      <a:pt x="129627" y="445111"/>
                      <a:pt x="162891" y="445639"/>
                      <a:pt x="196156" y="434551"/>
                    </a:cubicBezTo>
                    <a:cubicBezTo>
                      <a:pt x="225724" y="424782"/>
                      <a:pt x="250013" y="406566"/>
                      <a:pt x="270341" y="384126"/>
                    </a:cubicBezTo>
                    <a:cubicBezTo>
                      <a:pt x="334230" y="313373"/>
                      <a:pt x="360367" y="203547"/>
                      <a:pt x="439041" y="203547"/>
                    </a:cubicBezTo>
                    <a:cubicBezTo>
                      <a:pt x="510850" y="203547"/>
                      <a:pt x="520618" y="254764"/>
                      <a:pt x="525106" y="282484"/>
                    </a:cubicBezTo>
                    <a:cubicBezTo>
                      <a:pt x="525106" y="282484"/>
                      <a:pt x="524842" y="280636"/>
                      <a:pt x="524842" y="277732"/>
                    </a:cubicBezTo>
                    <a:close/>
                  </a:path>
                </a:pathLst>
              </a:custGeom>
              <a:solidFill>
                <a:srgbClr val="0075B3"/>
              </a:solidFill>
              <a:ln w="2637"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1348753908"/>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userDrawn="1">
  <p:cSld name="1_Full picture white Pik">
    <p:bg>
      <p:bgPr>
        <a:solidFill>
          <a:schemeClr val="bg2"/>
        </a:solidFill>
        <a:effectLst/>
      </p:bgPr>
    </p:bg>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1EB2D5A7-8ABD-41FC-934A-8D0E9E07B98D}"/>
              </a:ext>
            </a:extLst>
          </p:cNvPr>
          <p:cNvSpPr>
            <a:spLocks noGrp="1"/>
          </p:cNvSpPr>
          <p:nvPr>
            <p:ph type="pic" sz="quarter" idx="13" hasCustomPrompt="1"/>
          </p:nvPr>
        </p:nvSpPr>
        <p:spPr>
          <a:xfrm>
            <a:off x="0" y="0"/>
            <a:ext cx="12192000" cy="6858000"/>
          </a:xfrm>
          <a:prstGeom prst="rect">
            <a:avLst/>
          </a:prstGeom>
          <a:solidFill>
            <a:schemeClr val="accent4"/>
          </a:solidFill>
        </p:spPr>
        <p:txBody>
          <a:bodyPr wrap="square">
            <a:noAutofit/>
          </a:bodyPr>
          <a:lstStyle>
            <a:lvl1pPr>
              <a:defRPr>
                <a:solidFill>
                  <a:schemeClr val="bg2">
                    <a:lumMod val="50000"/>
                  </a:schemeClr>
                </a:solidFill>
              </a:defRPr>
            </a:lvl1pPr>
          </a:lstStyle>
          <a:p>
            <a:r>
              <a:rPr lang="de-DE"/>
              <a:t>Insert Picture and send </a:t>
            </a:r>
            <a:r>
              <a:rPr lang="de-DE" err="1"/>
              <a:t>to</a:t>
            </a:r>
            <a:r>
              <a:rPr lang="de-DE"/>
              <a:t> back</a:t>
            </a:r>
          </a:p>
        </p:txBody>
      </p:sp>
      <p:grpSp>
        <p:nvGrpSpPr>
          <p:cNvPr id="5" name="Group 37">
            <a:extLst>
              <a:ext uri="{FF2B5EF4-FFF2-40B4-BE49-F238E27FC236}">
                <a16:creationId xmlns:a16="http://schemas.microsoft.com/office/drawing/2014/main" id="{175605CD-31A1-4F5E-8CC8-FA82332DB3A0}"/>
              </a:ext>
            </a:extLst>
          </p:cNvPr>
          <p:cNvGrpSpPr/>
          <p:nvPr userDrawn="1"/>
        </p:nvGrpSpPr>
        <p:grpSpPr>
          <a:xfrm>
            <a:off x="11562864" y="207688"/>
            <a:ext cx="418487" cy="387209"/>
            <a:chOff x="5481638" y="2859088"/>
            <a:chExt cx="1231900" cy="1139825"/>
          </a:xfrm>
          <a:solidFill>
            <a:schemeClr val="bg1"/>
          </a:solidFill>
        </p:grpSpPr>
        <p:sp>
          <p:nvSpPr>
            <p:cNvPr id="6" name="Freeform 320">
              <a:extLst>
                <a:ext uri="{FF2B5EF4-FFF2-40B4-BE49-F238E27FC236}">
                  <a16:creationId xmlns:a16="http://schemas.microsoft.com/office/drawing/2014/main" id="{AE5DD593-FDBD-4A70-83DE-64E2F0ED00BB}"/>
                </a:ext>
              </a:extLst>
            </p:cNvPr>
            <p:cNvSpPr>
              <a:spLocks/>
            </p:cNvSpPr>
            <p:nvPr userDrawn="1"/>
          </p:nvSpPr>
          <p:spPr bwMode="auto">
            <a:xfrm>
              <a:off x="5481638" y="2859088"/>
              <a:ext cx="1203325" cy="1041400"/>
            </a:xfrm>
            <a:custGeom>
              <a:avLst/>
              <a:gdLst>
                <a:gd name="T0" fmla="*/ 229 w 281"/>
                <a:gd name="T1" fmla="*/ 105 h 243"/>
                <a:gd name="T2" fmla="*/ 186 w 281"/>
                <a:gd name="T3" fmla="*/ 141 h 243"/>
                <a:gd name="T4" fmla="*/ 154 w 281"/>
                <a:gd name="T5" fmla="*/ 194 h 243"/>
                <a:gd name="T6" fmla="*/ 112 w 281"/>
                <a:gd name="T7" fmla="*/ 233 h 243"/>
                <a:gd name="T8" fmla="*/ 53 w 281"/>
                <a:gd name="T9" fmla="*/ 236 h 243"/>
                <a:gd name="T10" fmla="*/ 0 w 281"/>
                <a:gd name="T11" fmla="*/ 159 h 243"/>
                <a:gd name="T12" fmla="*/ 153 w 281"/>
                <a:gd name="T13" fmla="*/ 0 h 243"/>
                <a:gd name="T14" fmla="*/ 153 w 281"/>
                <a:gd name="T15" fmla="*/ 0 h 243"/>
                <a:gd name="T16" fmla="*/ 160 w 281"/>
                <a:gd name="T17" fmla="*/ 3 h 243"/>
                <a:gd name="T18" fmla="*/ 237 w 281"/>
                <a:gd name="T19" fmla="*/ 51 h 243"/>
                <a:gd name="T20" fmla="*/ 281 w 281"/>
                <a:gd name="T21" fmla="*/ 118 h 243"/>
                <a:gd name="T22" fmla="*/ 229 w 281"/>
                <a:gd name="T23" fmla="*/ 105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1" h="243">
                  <a:moveTo>
                    <a:pt x="229" y="105"/>
                  </a:moveTo>
                  <a:cubicBezTo>
                    <a:pt x="210" y="109"/>
                    <a:pt x="196" y="125"/>
                    <a:pt x="186" y="141"/>
                  </a:cubicBezTo>
                  <a:cubicBezTo>
                    <a:pt x="175" y="159"/>
                    <a:pt x="166" y="177"/>
                    <a:pt x="154" y="194"/>
                  </a:cubicBezTo>
                  <a:cubicBezTo>
                    <a:pt x="143" y="211"/>
                    <a:pt x="130" y="225"/>
                    <a:pt x="112" y="233"/>
                  </a:cubicBezTo>
                  <a:cubicBezTo>
                    <a:pt x="93" y="242"/>
                    <a:pt x="72" y="243"/>
                    <a:pt x="53" y="236"/>
                  </a:cubicBezTo>
                  <a:cubicBezTo>
                    <a:pt x="21" y="224"/>
                    <a:pt x="0" y="192"/>
                    <a:pt x="0" y="159"/>
                  </a:cubicBezTo>
                  <a:cubicBezTo>
                    <a:pt x="0" y="72"/>
                    <a:pt x="119" y="42"/>
                    <a:pt x="153" y="0"/>
                  </a:cubicBezTo>
                  <a:cubicBezTo>
                    <a:pt x="153" y="0"/>
                    <a:pt x="153" y="0"/>
                    <a:pt x="153" y="0"/>
                  </a:cubicBezTo>
                  <a:cubicBezTo>
                    <a:pt x="155" y="1"/>
                    <a:pt x="158" y="2"/>
                    <a:pt x="160" y="3"/>
                  </a:cubicBezTo>
                  <a:cubicBezTo>
                    <a:pt x="188" y="15"/>
                    <a:pt x="214" y="30"/>
                    <a:pt x="237" y="51"/>
                  </a:cubicBezTo>
                  <a:cubicBezTo>
                    <a:pt x="258" y="70"/>
                    <a:pt x="273" y="92"/>
                    <a:pt x="281" y="118"/>
                  </a:cubicBezTo>
                  <a:cubicBezTo>
                    <a:pt x="268" y="105"/>
                    <a:pt x="247" y="100"/>
                    <a:pt x="229" y="105"/>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 name="Freeform 321">
              <a:extLst>
                <a:ext uri="{FF2B5EF4-FFF2-40B4-BE49-F238E27FC236}">
                  <a16:creationId xmlns:a16="http://schemas.microsoft.com/office/drawing/2014/main" id="{5E1F1E46-28BC-4B11-9A4D-30E587571815}"/>
                </a:ext>
              </a:extLst>
            </p:cNvPr>
            <p:cNvSpPr>
              <a:spLocks/>
            </p:cNvSpPr>
            <p:nvPr userDrawn="1"/>
          </p:nvSpPr>
          <p:spPr bwMode="auto">
            <a:xfrm>
              <a:off x="5910263" y="3343275"/>
              <a:ext cx="803275" cy="655638"/>
            </a:xfrm>
            <a:custGeom>
              <a:avLst/>
              <a:gdLst>
                <a:gd name="T0" fmla="*/ 183 w 188"/>
                <a:gd name="T1" fmla="*/ 61 h 153"/>
                <a:gd name="T2" fmla="*/ 140 w 188"/>
                <a:gd name="T3" fmla="*/ 103 h 153"/>
                <a:gd name="T4" fmla="*/ 79 w 188"/>
                <a:gd name="T5" fmla="*/ 84 h 153"/>
                <a:gd name="T6" fmla="*/ 123 w 188"/>
                <a:gd name="T7" fmla="*/ 124 h 153"/>
                <a:gd name="T8" fmla="*/ 65 w 188"/>
                <a:gd name="T9" fmla="*/ 149 h 153"/>
                <a:gd name="T10" fmla="*/ 31 w 188"/>
                <a:gd name="T11" fmla="*/ 152 h 153"/>
                <a:gd name="T12" fmla="*/ 0 w 188"/>
                <a:gd name="T13" fmla="*/ 144 h 153"/>
                <a:gd name="T14" fmla="*/ 48 w 188"/>
                <a:gd name="T15" fmla="*/ 114 h 153"/>
                <a:gd name="T16" fmla="*/ 77 w 188"/>
                <a:gd name="T17" fmla="*/ 72 h 153"/>
                <a:gd name="T18" fmla="*/ 103 w 188"/>
                <a:gd name="T19" fmla="*/ 25 h 153"/>
                <a:gd name="T20" fmla="*/ 140 w 188"/>
                <a:gd name="T21" fmla="*/ 1 h 153"/>
                <a:gd name="T22" fmla="*/ 182 w 188"/>
                <a:gd name="T23" fmla="*/ 22 h 153"/>
                <a:gd name="T24" fmla="*/ 183 w 188"/>
                <a:gd name="T25" fmla="*/ 6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8" h="153">
                  <a:moveTo>
                    <a:pt x="183" y="61"/>
                  </a:moveTo>
                  <a:cubicBezTo>
                    <a:pt x="177" y="81"/>
                    <a:pt x="160" y="97"/>
                    <a:pt x="140" y="103"/>
                  </a:cubicBezTo>
                  <a:cubicBezTo>
                    <a:pt x="117" y="109"/>
                    <a:pt x="94" y="102"/>
                    <a:pt x="79" y="84"/>
                  </a:cubicBezTo>
                  <a:cubicBezTo>
                    <a:pt x="80" y="108"/>
                    <a:pt x="99" y="124"/>
                    <a:pt x="123" y="124"/>
                  </a:cubicBezTo>
                  <a:cubicBezTo>
                    <a:pt x="108" y="139"/>
                    <a:pt x="86" y="146"/>
                    <a:pt x="65" y="149"/>
                  </a:cubicBezTo>
                  <a:cubicBezTo>
                    <a:pt x="54" y="151"/>
                    <a:pt x="42" y="153"/>
                    <a:pt x="31" y="152"/>
                  </a:cubicBezTo>
                  <a:cubicBezTo>
                    <a:pt x="21" y="152"/>
                    <a:pt x="9" y="150"/>
                    <a:pt x="0" y="144"/>
                  </a:cubicBezTo>
                  <a:cubicBezTo>
                    <a:pt x="19" y="139"/>
                    <a:pt x="35" y="128"/>
                    <a:pt x="48" y="114"/>
                  </a:cubicBezTo>
                  <a:cubicBezTo>
                    <a:pt x="60" y="101"/>
                    <a:pt x="69" y="87"/>
                    <a:pt x="77" y="72"/>
                  </a:cubicBezTo>
                  <a:cubicBezTo>
                    <a:pt x="85" y="56"/>
                    <a:pt x="92" y="39"/>
                    <a:pt x="103" y="25"/>
                  </a:cubicBezTo>
                  <a:cubicBezTo>
                    <a:pt x="112" y="12"/>
                    <a:pt x="124" y="2"/>
                    <a:pt x="140" y="1"/>
                  </a:cubicBezTo>
                  <a:cubicBezTo>
                    <a:pt x="157" y="0"/>
                    <a:pt x="174" y="7"/>
                    <a:pt x="182" y="22"/>
                  </a:cubicBezTo>
                  <a:cubicBezTo>
                    <a:pt x="188" y="35"/>
                    <a:pt x="187" y="48"/>
                    <a:pt x="183" y="61"/>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326392127"/>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userDrawn="1">
  <p:cSld name="1_Full picture blue Pik">
    <p:bg>
      <p:bgPr>
        <a:solidFill>
          <a:schemeClr val="bg2"/>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0B335D29-1EFC-4491-AD11-74BC952F53E5}"/>
              </a:ext>
            </a:extLst>
          </p:cNvPr>
          <p:cNvSpPr>
            <a:spLocks noGrp="1"/>
          </p:cNvSpPr>
          <p:nvPr>
            <p:ph type="pic" sz="quarter" idx="13" hasCustomPrompt="1"/>
          </p:nvPr>
        </p:nvSpPr>
        <p:spPr>
          <a:xfrm>
            <a:off x="0" y="0"/>
            <a:ext cx="12192000" cy="6858000"/>
          </a:xfrm>
          <a:prstGeom prst="rect">
            <a:avLst/>
          </a:prstGeom>
          <a:solidFill>
            <a:schemeClr val="bg2"/>
          </a:solidFill>
        </p:spPr>
        <p:txBody>
          <a:bodyPr wrap="square">
            <a:noAutofit/>
          </a:bodyPr>
          <a:lstStyle>
            <a:lvl1pPr>
              <a:defRPr>
                <a:solidFill>
                  <a:schemeClr val="bg2">
                    <a:lumMod val="50000"/>
                  </a:schemeClr>
                </a:solidFill>
              </a:defRPr>
            </a:lvl1pPr>
          </a:lstStyle>
          <a:p>
            <a:r>
              <a:rPr lang="de-DE"/>
              <a:t>Insert Picture and send </a:t>
            </a:r>
            <a:r>
              <a:rPr lang="de-DE" err="1"/>
              <a:t>to</a:t>
            </a:r>
            <a:r>
              <a:rPr lang="de-DE"/>
              <a:t> back</a:t>
            </a:r>
          </a:p>
        </p:txBody>
      </p:sp>
      <p:grpSp>
        <p:nvGrpSpPr>
          <p:cNvPr id="6" name="Group 37">
            <a:extLst>
              <a:ext uri="{FF2B5EF4-FFF2-40B4-BE49-F238E27FC236}">
                <a16:creationId xmlns:a16="http://schemas.microsoft.com/office/drawing/2014/main" id="{07490F29-EC83-4A15-89E6-0C70A4D47A92}"/>
              </a:ext>
            </a:extLst>
          </p:cNvPr>
          <p:cNvGrpSpPr/>
          <p:nvPr userDrawn="1"/>
        </p:nvGrpSpPr>
        <p:grpSpPr>
          <a:xfrm>
            <a:off x="11562864" y="207688"/>
            <a:ext cx="418487" cy="387209"/>
            <a:chOff x="5481638" y="2859088"/>
            <a:chExt cx="1231900" cy="1139825"/>
          </a:xfrm>
          <a:solidFill>
            <a:schemeClr val="bg1"/>
          </a:solidFill>
        </p:grpSpPr>
        <p:sp>
          <p:nvSpPr>
            <p:cNvPr id="7" name="Freeform 320">
              <a:extLst>
                <a:ext uri="{FF2B5EF4-FFF2-40B4-BE49-F238E27FC236}">
                  <a16:creationId xmlns:a16="http://schemas.microsoft.com/office/drawing/2014/main" id="{CD85EC85-8D37-4E7A-B159-C6878BB1888E}"/>
                </a:ext>
              </a:extLst>
            </p:cNvPr>
            <p:cNvSpPr>
              <a:spLocks/>
            </p:cNvSpPr>
            <p:nvPr userDrawn="1"/>
          </p:nvSpPr>
          <p:spPr bwMode="auto">
            <a:xfrm>
              <a:off x="5481638" y="2859088"/>
              <a:ext cx="1203325" cy="1041400"/>
            </a:xfrm>
            <a:custGeom>
              <a:avLst/>
              <a:gdLst>
                <a:gd name="T0" fmla="*/ 229 w 281"/>
                <a:gd name="T1" fmla="*/ 105 h 243"/>
                <a:gd name="T2" fmla="*/ 186 w 281"/>
                <a:gd name="T3" fmla="*/ 141 h 243"/>
                <a:gd name="T4" fmla="*/ 154 w 281"/>
                <a:gd name="T5" fmla="*/ 194 h 243"/>
                <a:gd name="T6" fmla="*/ 112 w 281"/>
                <a:gd name="T7" fmla="*/ 233 h 243"/>
                <a:gd name="T8" fmla="*/ 53 w 281"/>
                <a:gd name="T9" fmla="*/ 236 h 243"/>
                <a:gd name="T10" fmla="*/ 0 w 281"/>
                <a:gd name="T11" fmla="*/ 159 h 243"/>
                <a:gd name="T12" fmla="*/ 153 w 281"/>
                <a:gd name="T13" fmla="*/ 0 h 243"/>
                <a:gd name="T14" fmla="*/ 153 w 281"/>
                <a:gd name="T15" fmla="*/ 0 h 243"/>
                <a:gd name="T16" fmla="*/ 160 w 281"/>
                <a:gd name="T17" fmla="*/ 3 h 243"/>
                <a:gd name="T18" fmla="*/ 237 w 281"/>
                <a:gd name="T19" fmla="*/ 51 h 243"/>
                <a:gd name="T20" fmla="*/ 281 w 281"/>
                <a:gd name="T21" fmla="*/ 118 h 243"/>
                <a:gd name="T22" fmla="*/ 229 w 281"/>
                <a:gd name="T23" fmla="*/ 105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1" h="243">
                  <a:moveTo>
                    <a:pt x="229" y="105"/>
                  </a:moveTo>
                  <a:cubicBezTo>
                    <a:pt x="210" y="109"/>
                    <a:pt x="196" y="125"/>
                    <a:pt x="186" y="141"/>
                  </a:cubicBezTo>
                  <a:cubicBezTo>
                    <a:pt x="175" y="159"/>
                    <a:pt x="166" y="177"/>
                    <a:pt x="154" y="194"/>
                  </a:cubicBezTo>
                  <a:cubicBezTo>
                    <a:pt x="143" y="211"/>
                    <a:pt x="130" y="225"/>
                    <a:pt x="112" y="233"/>
                  </a:cubicBezTo>
                  <a:cubicBezTo>
                    <a:pt x="93" y="242"/>
                    <a:pt x="72" y="243"/>
                    <a:pt x="53" y="236"/>
                  </a:cubicBezTo>
                  <a:cubicBezTo>
                    <a:pt x="21" y="224"/>
                    <a:pt x="0" y="192"/>
                    <a:pt x="0" y="159"/>
                  </a:cubicBezTo>
                  <a:cubicBezTo>
                    <a:pt x="0" y="72"/>
                    <a:pt x="119" y="42"/>
                    <a:pt x="153" y="0"/>
                  </a:cubicBezTo>
                  <a:cubicBezTo>
                    <a:pt x="153" y="0"/>
                    <a:pt x="153" y="0"/>
                    <a:pt x="153" y="0"/>
                  </a:cubicBezTo>
                  <a:cubicBezTo>
                    <a:pt x="155" y="1"/>
                    <a:pt x="158" y="2"/>
                    <a:pt x="160" y="3"/>
                  </a:cubicBezTo>
                  <a:cubicBezTo>
                    <a:pt x="188" y="15"/>
                    <a:pt x="214" y="30"/>
                    <a:pt x="237" y="51"/>
                  </a:cubicBezTo>
                  <a:cubicBezTo>
                    <a:pt x="258" y="70"/>
                    <a:pt x="273" y="92"/>
                    <a:pt x="281" y="118"/>
                  </a:cubicBezTo>
                  <a:cubicBezTo>
                    <a:pt x="268" y="105"/>
                    <a:pt x="247" y="100"/>
                    <a:pt x="229" y="105"/>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 name="Freeform 321">
              <a:extLst>
                <a:ext uri="{FF2B5EF4-FFF2-40B4-BE49-F238E27FC236}">
                  <a16:creationId xmlns:a16="http://schemas.microsoft.com/office/drawing/2014/main" id="{2C0264FF-46D9-44C0-B00E-B0ACB599EDFA}"/>
                </a:ext>
              </a:extLst>
            </p:cNvPr>
            <p:cNvSpPr>
              <a:spLocks/>
            </p:cNvSpPr>
            <p:nvPr userDrawn="1"/>
          </p:nvSpPr>
          <p:spPr bwMode="auto">
            <a:xfrm>
              <a:off x="5910263" y="3343275"/>
              <a:ext cx="803275" cy="655638"/>
            </a:xfrm>
            <a:custGeom>
              <a:avLst/>
              <a:gdLst>
                <a:gd name="T0" fmla="*/ 183 w 188"/>
                <a:gd name="T1" fmla="*/ 61 h 153"/>
                <a:gd name="T2" fmla="*/ 140 w 188"/>
                <a:gd name="T3" fmla="*/ 103 h 153"/>
                <a:gd name="T4" fmla="*/ 79 w 188"/>
                <a:gd name="T5" fmla="*/ 84 h 153"/>
                <a:gd name="T6" fmla="*/ 123 w 188"/>
                <a:gd name="T7" fmla="*/ 124 h 153"/>
                <a:gd name="T8" fmla="*/ 65 w 188"/>
                <a:gd name="T9" fmla="*/ 149 h 153"/>
                <a:gd name="T10" fmla="*/ 31 w 188"/>
                <a:gd name="T11" fmla="*/ 152 h 153"/>
                <a:gd name="T12" fmla="*/ 0 w 188"/>
                <a:gd name="T13" fmla="*/ 144 h 153"/>
                <a:gd name="T14" fmla="*/ 48 w 188"/>
                <a:gd name="T15" fmla="*/ 114 h 153"/>
                <a:gd name="T16" fmla="*/ 77 w 188"/>
                <a:gd name="T17" fmla="*/ 72 h 153"/>
                <a:gd name="T18" fmla="*/ 103 w 188"/>
                <a:gd name="T19" fmla="*/ 25 h 153"/>
                <a:gd name="T20" fmla="*/ 140 w 188"/>
                <a:gd name="T21" fmla="*/ 1 h 153"/>
                <a:gd name="T22" fmla="*/ 182 w 188"/>
                <a:gd name="T23" fmla="*/ 22 h 153"/>
                <a:gd name="T24" fmla="*/ 183 w 188"/>
                <a:gd name="T25" fmla="*/ 6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8" h="153">
                  <a:moveTo>
                    <a:pt x="183" y="61"/>
                  </a:moveTo>
                  <a:cubicBezTo>
                    <a:pt x="177" y="81"/>
                    <a:pt x="160" y="97"/>
                    <a:pt x="140" y="103"/>
                  </a:cubicBezTo>
                  <a:cubicBezTo>
                    <a:pt x="117" y="109"/>
                    <a:pt x="94" y="102"/>
                    <a:pt x="79" y="84"/>
                  </a:cubicBezTo>
                  <a:cubicBezTo>
                    <a:pt x="80" y="108"/>
                    <a:pt x="99" y="124"/>
                    <a:pt x="123" y="124"/>
                  </a:cubicBezTo>
                  <a:cubicBezTo>
                    <a:pt x="108" y="139"/>
                    <a:pt x="86" y="146"/>
                    <a:pt x="65" y="149"/>
                  </a:cubicBezTo>
                  <a:cubicBezTo>
                    <a:pt x="54" y="151"/>
                    <a:pt x="42" y="153"/>
                    <a:pt x="31" y="152"/>
                  </a:cubicBezTo>
                  <a:cubicBezTo>
                    <a:pt x="21" y="152"/>
                    <a:pt x="9" y="150"/>
                    <a:pt x="0" y="144"/>
                  </a:cubicBezTo>
                  <a:cubicBezTo>
                    <a:pt x="19" y="139"/>
                    <a:pt x="35" y="128"/>
                    <a:pt x="48" y="114"/>
                  </a:cubicBezTo>
                  <a:cubicBezTo>
                    <a:pt x="60" y="101"/>
                    <a:pt x="69" y="87"/>
                    <a:pt x="77" y="72"/>
                  </a:cubicBezTo>
                  <a:cubicBezTo>
                    <a:pt x="85" y="56"/>
                    <a:pt x="92" y="39"/>
                    <a:pt x="103" y="25"/>
                  </a:cubicBezTo>
                  <a:cubicBezTo>
                    <a:pt x="112" y="12"/>
                    <a:pt x="124" y="2"/>
                    <a:pt x="140" y="1"/>
                  </a:cubicBezTo>
                  <a:cubicBezTo>
                    <a:pt x="157" y="0"/>
                    <a:pt x="174" y="7"/>
                    <a:pt x="182" y="22"/>
                  </a:cubicBezTo>
                  <a:cubicBezTo>
                    <a:pt x="188" y="35"/>
                    <a:pt x="187" y="48"/>
                    <a:pt x="183" y="61"/>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039828084"/>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userDrawn="1">
  <p:cSld name="1_Content RH image 2">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5C94FEA8-066A-4CC1-BFCC-10ED1764A21E}"/>
              </a:ext>
            </a:extLst>
          </p:cNvPr>
          <p:cNvSpPr>
            <a:spLocks noGrp="1"/>
          </p:cNvSpPr>
          <p:nvPr>
            <p:ph type="pic" sz="quarter" idx="10"/>
          </p:nvPr>
        </p:nvSpPr>
        <p:spPr>
          <a:xfrm>
            <a:off x="7223124" y="0"/>
            <a:ext cx="4968876" cy="6858000"/>
          </a:xfrm>
          <a:prstGeom prst="rect">
            <a:avLst/>
          </a:prstGeom>
          <a:solidFill>
            <a:schemeClr val="bg2"/>
          </a:solidFill>
        </p:spPr>
        <p:txBody>
          <a:bodyPr wrap="square">
            <a:noAutofit/>
          </a:bodyPr>
          <a:lstStyle>
            <a:lvl1pPr>
              <a:defRPr>
                <a:solidFill>
                  <a:schemeClr val="bg2">
                    <a:lumMod val="50000"/>
                  </a:schemeClr>
                </a:solidFill>
              </a:defRPr>
            </a:lvl1pPr>
          </a:lstStyle>
          <a:p>
            <a:r>
              <a:rPr lang="en-US"/>
              <a:t>Click icon to add picture</a:t>
            </a:r>
            <a:endParaRPr lang="en-GB"/>
          </a:p>
        </p:txBody>
      </p:sp>
      <p:sp>
        <p:nvSpPr>
          <p:cNvPr id="2" name="Title">
            <a:extLst>
              <a:ext uri="{FF2B5EF4-FFF2-40B4-BE49-F238E27FC236}">
                <a16:creationId xmlns:a16="http://schemas.microsoft.com/office/drawing/2014/main" id="{1B342561-1DD2-4DA7-BA2A-C8E3856FE9BB}"/>
              </a:ext>
            </a:extLst>
          </p:cNvPr>
          <p:cNvSpPr>
            <a:spLocks noGrp="1"/>
          </p:cNvSpPr>
          <p:nvPr>
            <p:ph type="title"/>
          </p:nvPr>
        </p:nvSpPr>
        <p:spPr>
          <a:xfrm>
            <a:off x="404814" y="1161430"/>
            <a:ext cx="6627290" cy="1115442"/>
          </a:xfrm>
        </p:spPr>
        <p:txBody>
          <a:bodyPr vert="horz" lIns="0" tIns="0" rIns="0" bIns="0" rtlCol="0" anchor="b">
            <a:noAutofit/>
          </a:bodyPr>
          <a:lstStyle>
            <a:lvl1pPr>
              <a:defRPr lang="en-GB" sz="3600">
                <a:solidFill>
                  <a:schemeClr val="tx1"/>
                </a:solidFill>
              </a:defRPr>
            </a:lvl1pPr>
          </a:lstStyle>
          <a:p>
            <a:pPr lvl="0"/>
            <a:r>
              <a:rPr lang="en-US"/>
              <a:t>Click to edit Master title style</a:t>
            </a:r>
            <a:endParaRPr lang="en-GB"/>
          </a:p>
        </p:txBody>
      </p:sp>
      <p:sp>
        <p:nvSpPr>
          <p:cNvPr id="5" name="Text Placeholder 4">
            <a:extLst>
              <a:ext uri="{FF2B5EF4-FFF2-40B4-BE49-F238E27FC236}">
                <a16:creationId xmlns:a16="http://schemas.microsoft.com/office/drawing/2014/main" id="{D410FA47-1FF8-451B-8532-F1B477524FA0}"/>
              </a:ext>
            </a:extLst>
          </p:cNvPr>
          <p:cNvSpPr>
            <a:spLocks noGrp="1"/>
          </p:cNvSpPr>
          <p:nvPr>
            <p:ph type="body" sz="quarter" idx="11"/>
          </p:nvPr>
        </p:nvSpPr>
        <p:spPr>
          <a:xfrm>
            <a:off x="404813" y="2492374"/>
            <a:ext cx="6627290" cy="2736825"/>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Rectangle 27">
            <a:extLst>
              <a:ext uri="{FF2B5EF4-FFF2-40B4-BE49-F238E27FC236}">
                <a16:creationId xmlns:a16="http://schemas.microsoft.com/office/drawing/2014/main" id="{64EF8C87-B344-4823-9AEE-65F2649A9CFE}"/>
              </a:ext>
            </a:extLst>
          </p:cNvPr>
          <p:cNvSpPr/>
          <p:nvPr userDrawn="1"/>
        </p:nvSpPr>
        <p:spPr>
          <a:xfrm>
            <a:off x="404813" y="6517871"/>
            <a:ext cx="3410847" cy="219456"/>
          </a:xfrm>
          <a:prstGeom prst="rect">
            <a:avLst/>
          </a:prstGeom>
        </p:spPr>
        <p:txBody>
          <a:bodyPr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kern="0">
                <a:solidFill>
                  <a:srgbClr val="A6A6A6"/>
                </a:solidFill>
                <a:latin typeface="Ubuntu" panose="020B0504030602030204" pitchFamily="34" charset="0"/>
                <a:cs typeface="Arial" panose="020B0604020202020204" pitchFamily="34" charset="0"/>
              </a:rPr>
              <a:t>Presentation Title  |  Author  |  Date</a:t>
            </a:r>
          </a:p>
        </p:txBody>
      </p:sp>
      <p:grpSp>
        <p:nvGrpSpPr>
          <p:cNvPr id="17" name="Group 37">
            <a:extLst>
              <a:ext uri="{FF2B5EF4-FFF2-40B4-BE49-F238E27FC236}">
                <a16:creationId xmlns:a16="http://schemas.microsoft.com/office/drawing/2014/main" id="{9AA7179A-7351-4324-A405-BB76E12E7092}"/>
              </a:ext>
            </a:extLst>
          </p:cNvPr>
          <p:cNvGrpSpPr/>
          <p:nvPr userDrawn="1"/>
        </p:nvGrpSpPr>
        <p:grpSpPr>
          <a:xfrm>
            <a:off x="11562864" y="207688"/>
            <a:ext cx="418487" cy="387209"/>
            <a:chOff x="5481638" y="2859088"/>
            <a:chExt cx="1231900" cy="1139825"/>
          </a:xfrm>
          <a:solidFill>
            <a:schemeClr val="bg1"/>
          </a:solidFill>
        </p:grpSpPr>
        <p:sp>
          <p:nvSpPr>
            <p:cNvPr id="18" name="Freeform 320">
              <a:extLst>
                <a:ext uri="{FF2B5EF4-FFF2-40B4-BE49-F238E27FC236}">
                  <a16:creationId xmlns:a16="http://schemas.microsoft.com/office/drawing/2014/main" id="{2E1C9B1D-CEE6-42B3-878D-CB2F2583118A}"/>
                </a:ext>
              </a:extLst>
            </p:cNvPr>
            <p:cNvSpPr>
              <a:spLocks/>
            </p:cNvSpPr>
            <p:nvPr userDrawn="1"/>
          </p:nvSpPr>
          <p:spPr bwMode="auto">
            <a:xfrm>
              <a:off x="5481638" y="2859088"/>
              <a:ext cx="1203325" cy="1041400"/>
            </a:xfrm>
            <a:custGeom>
              <a:avLst/>
              <a:gdLst>
                <a:gd name="T0" fmla="*/ 229 w 281"/>
                <a:gd name="T1" fmla="*/ 105 h 243"/>
                <a:gd name="T2" fmla="*/ 186 w 281"/>
                <a:gd name="T3" fmla="*/ 141 h 243"/>
                <a:gd name="T4" fmla="*/ 154 w 281"/>
                <a:gd name="T5" fmla="*/ 194 h 243"/>
                <a:gd name="T6" fmla="*/ 112 w 281"/>
                <a:gd name="T7" fmla="*/ 233 h 243"/>
                <a:gd name="T8" fmla="*/ 53 w 281"/>
                <a:gd name="T9" fmla="*/ 236 h 243"/>
                <a:gd name="T10" fmla="*/ 0 w 281"/>
                <a:gd name="T11" fmla="*/ 159 h 243"/>
                <a:gd name="T12" fmla="*/ 153 w 281"/>
                <a:gd name="T13" fmla="*/ 0 h 243"/>
                <a:gd name="T14" fmla="*/ 153 w 281"/>
                <a:gd name="T15" fmla="*/ 0 h 243"/>
                <a:gd name="T16" fmla="*/ 160 w 281"/>
                <a:gd name="T17" fmla="*/ 3 h 243"/>
                <a:gd name="T18" fmla="*/ 237 w 281"/>
                <a:gd name="T19" fmla="*/ 51 h 243"/>
                <a:gd name="T20" fmla="*/ 281 w 281"/>
                <a:gd name="T21" fmla="*/ 118 h 243"/>
                <a:gd name="T22" fmla="*/ 229 w 281"/>
                <a:gd name="T23" fmla="*/ 105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1" h="243">
                  <a:moveTo>
                    <a:pt x="229" y="105"/>
                  </a:moveTo>
                  <a:cubicBezTo>
                    <a:pt x="210" y="109"/>
                    <a:pt x="196" y="125"/>
                    <a:pt x="186" y="141"/>
                  </a:cubicBezTo>
                  <a:cubicBezTo>
                    <a:pt x="175" y="159"/>
                    <a:pt x="166" y="177"/>
                    <a:pt x="154" y="194"/>
                  </a:cubicBezTo>
                  <a:cubicBezTo>
                    <a:pt x="143" y="211"/>
                    <a:pt x="130" y="225"/>
                    <a:pt x="112" y="233"/>
                  </a:cubicBezTo>
                  <a:cubicBezTo>
                    <a:pt x="93" y="242"/>
                    <a:pt x="72" y="243"/>
                    <a:pt x="53" y="236"/>
                  </a:cubicBezTo>
                  <a:cubicBezTo>
                    <a:pt x="21" y="224"/>
                    <a:pt x="0" y="192"/>
                    <a:pt x="0" y="159"/>
                  </a:cubicBezTo>
                  <a:cubicBezTo>
                    <a:pt x="0" y="72"/>
                    <a:pt x="119" y="42"/>
                    <a:pt x="153" y="0"/>
                  </a:cubicBezTo>
                  <a:cubicBezTo>
                    <a:pt x="153" y="0"/>
                    <a:pt x="153" y="0"/>
                    <a:pt x="153" y="0"/>
                  </a:cubicBezTo>
                  <a:cubicBezTo>
                    <a:pt x="155" y="1"/>
                    <a:pt x="158" y="2"/>
                    <a:pt x="160" y="3"/>
                  </a:cubicBezTo>
                  <a:cubicBezTo>
                    <a:pt x="188" y="15"/>
                    <a:pt x="214" y="30"/>
                    <a:pt x="237" y="51"/>
                  </a:cubicBezTo>
                  <a:cubicBezTo>
                    <a:pt x="258" y="70"/>
                    <a:pt x="273" y="92"/>
                    <a:pt x="281" y="118"/>
                  </a:cubicBezTo>
                  <a:cubicBezTo>
                    <a:pt x="268" y="105"/>
                    <a:pt x="247" y="100"/>
                    <a:pt x="229" y="105"/>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321">
              <a:extLst>
                <a:ext uri="{FF2B5EF4-FFF2-40B4-BE49-F238E27FC236}">
                  <a16:creationId xmlns:a16="http://schemas.microsoft.com/office/drawing/2014/main" id="{E7E7C6EA-B282-4EC8-8D01-BE6798D7D2D0}"/>
                </a:ext>
              </a:extLst>
            </p:cNvPr>
            <p:cNvSpPr>
              <a:spLocks/>
            </p:cNvSpPr>
            <p:nvPr userDrawn="1"/>
          </p:nvSpPr>
          <p:spPr bwMode="auto">
            <a:xfrm>
              <a:off x="5910263" y="3343275"/>
              <a:ext cx="803275" cy="655638"/>
            </a:xfrm>
            <a:custGeom>
              <a:avLst/>
              <a:gdLst>
                <a:gd name="T0" fmla="*/ 183 w 188"/>
                <a:gd name="T1" fmla="*/ 61 h 153"/>
                <a:gd name="T2" fmla="*/ 140 w 188"/>
                <a:gd name="T3" fmla="*/ 103 h 153"/>
                <a:gd name="T4" fmla="*/ 79 w 188"/>
                <a:gd name="T5" fmla="*/ 84 h 153"/>
                <a:gd name="T6" fmla="*/ 123 w 188"/>
                <a:gd name="T7" fmla="*/ 124 h 153"/>
                <a:gd name="T8" fmla="*/ 65 w 188"/>
                <a:gd name="T9" fmla="*/ 149 h 153"/>
                <a:gd name="T10" fmla="*/ 31 w 188"/>
                <a:gd name="T11" fmla="*/ 152 h 153"/>
                <a:gd name="T12" fmla="*/ 0 w 188"/>
                <a:gd name="T13" fmla="*/ 144 h 153"/>
                <a:gd name="T14" fmla="*/ 48 w 188"/>
                <a:gd name="T15" fmla="*/ 114 h 153"/>
                <a:gd name="T16" fmla="*/ 77 w 188"/>
                <a:gd name="T17" fmla="*/ 72 h 153"/>
                <a:gd name="T18" fmla="*/ 103 w 188"/>
                <a:gd name="T19" fmla="*/ 25 h 153"/>
                <a:gd name="T20" fmla="*/ 140 w 188"/>
                <a:gd name="T21" fmla="*/ 1 h 153"/>
                <a:gd name="T22" fmla="*/ 182 w 188"/>
                <a:gd name="T23" fmla="*/ 22 h 153"/>
                <a:gd name="T24" fmla="*/ 183 w 188"/>
                <a:gd name="T25" fmla="*/ 6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8" h="153">
                  <a:moveTo>
                    <a:pt x="183" y="61"/>
                  </a:moveTo>
                  <a:cubicBezTo>
                    <a:pt x="177" y="81"/>
                    <a:pt x="160" y="97"/>
                    <a:pt x="140" y="103"/>
                  </a:cubicBezTo>
                  <a:cubicBezTo>
                    <a:pt x="117" y="109"/>
                    <a:pt x="94" y="102"/>
                    <a:pt x="79" y="84"/>
                  </a:cubicBezTo>
                  <a:cubicBezTo>
                    <a:pt x="80" y="108"/>
                    <a:pt x="99" y="124"/>
                    <a:pt x="123" y="124"/>
                  </a:cubicBezTo>
                  <a:cubicBezTo>
                    <a:pt x="108" y="139"/>
                    <a:pt x="86" y="146"/>
                    <a:pt x="65" y="149"/>
                  </a:cubicBezTo>
                  <a:cubicBezTo>
                    <a:pt x="54" y="151"/>
                    <a:pt x="42" y="153"/>
                    <a:pt x="31" y="152"/>
                  </a:cubicBezTo>
                  <a:cubicBezTo>
                    <a:pt x="21" y="152"/>
                    <a:pt x="9" y="150"/>
                    <a:pt x="0" y="144"/>
                  </a:cubicBezTo>
                  <a:cubicBezTo>
                    <a:pt x="19" y="139"/>
                    <a:pt x="35" y="128"/>
                    <a:pt x="48" y="114"/>
                  </a:cubicBezTo>
                  <a:cubicBezTo>
                    <a:pt x="60" y="101"/>
                    <a:pt x="69" y="87"/>
                    <a:pt x="77" y="72"/>
                  </a:cubicBezTo>
                  <a:cubicBezTo>
                    <a:pt x="85" y="56"/>
                    <a:pt x="92" y="39"/>
                    <a:pt x="103" y="25"/>
                  </a:cubicBezTo>
                  <a:cubicBezTo>
                    <a:pt x="112" y="12"/>
                    <a:pt x="124" y="2"/>
                    <a:pt x="140" y="1"/>
                  </a:cubicBezTo>
                  <a:cubicBezTo>
                    <a:pt x="157" y="0"/>
                    <a:pt x="174" y="7"/>
                    <a:pt x="182" y="22"/>
                  </a:cubicBezTo>
                  <a:cubicBezTo>
                    <a:pt x="188" y="35"/>
                    <a:pt x="187" y="48"/>
                    <a:pt x="183" y="61"/>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sp>
        <p:nvSpPr>
          <p:cNvPr id="11" name="Rectangle 27">
            <a:extLst>
              <a:ext uri="{FF2B5EF4-FFF2-40B4-BE49-F238E27FC236}">
                <a16:creationId xmlns:a16="http://schemas.microsoft.com/office/drawing/2014/main" id="{1BD41790-DFDD-4CC6-BEC5-2BECB9AE56C4}"/>
              </a:ext>
            </a:extLst>
          </p:cNvPr>
          <p:cNvSpPr/>
          <p:nvPr userDrawn="1"/>
        </p:nvSpPr>
        <p:spPr>
          <a:xfrm>
            <a:off x="2395990" y="6517871"/>
            <a:ext cx="4532162" cy="219456"/>
          </a:xfrm>
          <a:prstGeom prst="rect">
            <a:avLst/>
          </a:prstGeom>
        </p:spPr>
        <p:txBody>
          <a:bodyPr wrap="square" lIns="0" tIns="0" rIns="0" bIns="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solidFill>
                  <a:srgbClr val="A6A6A6"/>
                </a:solidFill>
                <a:latin typeface="Ubuntu" panose="020B0504030602030204" pitchFamily="34" charset="0"/>
                <a:cs typeface="Arial" panose="020B0604020202020204" pitchFamily="34" charset="0"/>
              </a:rPr>
              <a:t>The information contained in this document is proprietary. Copyright © 2021 Capgemini. All rights reserved. </a:t>
            </a:r>
            <a:r>
              <a:rPr lang="en-GB" sz="700">
                <a:solidFill>
                  <a:srgbClr val="A6A6A6"/>
                </a:solidFill>
                <a:latin typeface="Ubuntu" panose="020B0504030602030204" pitchFamily="34" charset="0"/>
                <a:cs typeface="Arial" panose="020B0604020202020204" pitchFamily="34" charset="0"/>
              </a:rPr>
              <a:t>|</a:t>
            </a:r>
          </a:p>
        </p:txBody>
      </p:sp>
      <p:sp>
        <p:nvSpPr>
          <p:cNvPr id="12" name="Rectangle 43">
            <a:extLst>
              <a:ext uri="{FF2B5EF4-FFF2-40B4-BE49-F238E27FC236}">
                <a16:creationId xmlns:a16="http://schemas.microsoft.com/office/drawing/2014/main" id="{F3C29A45-4081-4ECB-8DB3-A4B3046FA1FE}"/>
              </a:ext>
            </a:extLst>
          </p:cNvPr>
          <p:cNvSpPr/>
          <p:nvPr userDrawn="1"/>
        </p:nvSpPr>
        <p:spPr>
          <a:xfrm>
            <a:off x="6913048" y="6517658"/>
            <a:ext cx="229263" cy="215444"/>
          </a:xfrm>
          <a:prstGeom prst="rect">
            <a:avLst/>
          </a:prstGeom>
        </p:spPr>
        <p:txBody>
          <a:bodyPr wrap="square" lIns="0" rIns="0">
            <a:spAutoFit/>
          </a:bodyPr>
          <a:lstStyle/>
          <a:p>
            <a:pPr algn="r"/>
            <a:fld id="{0502E5A9-B53C-401E-A0E0-4A359BB0A9E5}" type="slidenum">
              <a:rPr lang="en-US" sz="800" smtClean="0">
                <a:solidFill>
                  <a:srgbClr val="A6A6A6"/>
                </a:solidFill>
                <a:latin typeface="Ubuntu" panose="020B0504030602030204" pitchFamily="34" charset="0"/>
                <a:cs typeface="Arial" panose="020B0604020202020204" pitchFamily="34" charset="0"/>
              </a:rPr>
              <a:pPr algn="r"/>
              <a:t>‹#›</a:t>
            </a:fld>
            <a:endParaRPr lang="en-US" sz="800">
              <a:solidFill>
                <a:srgbClr val="A6A6A6"/>
              </a:solidFill>
              <a:latin typeface="Ubuntu" panose="020B0504030602030204" pitchFamily="34" charset="0"/>
              <a:cs typeface="Arial" panose="020B0604020202020204" pitchFamily="34" charset="0"/>
            </a:endParaRPr>
          </a:p>
        </p:txBody>
      </p:sp>
    </p:spTree>
    <p:extLst>
      <p:ext uri="{BB962C8B-B14F-4D97-AF65-F5344CB8AC3E}">
        <p14:creationId xmlns:p14="http://schemas.microsoft.com/office/powerpoint/2010/main" val="3811045136"/>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userDrawn="1">
  <p:cSld name="5_Diapositive de titre">
    <p:bg>
      <p:bgPr>
        <a:solidFill>
          <a:schemeClr val="accent6"/>
        </a:solidFill>
        <a:effectLst/>
      </p:bgPr>
    </p:bg>
    <p:spTree>
      <p:nvGrpSpPr>
        <p:cNvPr id="1" name=""/>
        <p:cNvGrpSpPr/>
        <p:nvPr/>
      </p:nvGrpSpPr>
      <p:grpSpPr>
        <a:xfrm>
          <a:off x="0" y="0"/>
          <a:ext cx="0" cy="0"/>
          <a:chOff x="0" y="0"/>
          <a:chExt cx="0" cy="0"/>
        </a:xfrm>
      </p:grpSpPr>
      <p:sp>
        <p:nvSpPr>
          <p:cNvPr id="3" name="Subtitle">
            <a:extLst>
              <a:ext uri="{FF2B5EF4-FFF2-40B4-BE49-F238E27FC236}">
                <a16:creationId xmlns:a16="http://schemas.microsoft.com/office/drawing/2014/main" id="{81D5C5CA-E0F9-4194-9FD7-26150AB2A870}"/>
              </a:ext>
            </a:extLst>
          </p:cNvPr>
          <p:cNvSpPr>
            <a:spLocks noGrp="1"/>
          </p:cNvSpPr>
          <p:nvPr>
            <p:ph type="subTitle" idx="1"/>
          </p:nvPr>
        </p:nvSpPr>
        <p:spPr>
          <a:xfrm>
            <a:off x="404813" y="4242574"/>
            <a:ext cx="11379200" cy="307777"/>
          </a:xfrm>
        </p:spPr>
        <p:txBody>
          <a:bodyPr wrap="square" lIns="36000" tIns="0" rIns="36000">
            <a:spAutoFit/>
          </a:bodyPr>
          <a:lstStyle>
            <a:lvl1pPr marL="0" indent="0" algn="ctr">
              <a:buNone/>
              <a:defRPr sz="2000">
                <a:solidFill>
                  <a:schemeClr val="bg1"/>
                </a:solidFill>
                <a:latin typeface="Ubuntu" panose="020B0504030602030204" pitchFamily="34" charset="0"/>
                <a:ea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2" name="Title">
            <a:extLst>
              <a:ext uri="{FF2B5EF4-FFF2-40B4-BE49-F238E27FC236}">
                <a16:creationId xmlns:a16="http://schemas.microsoft.com/office/drawing/2014/main" id="{A5A39C93-A915-45D6-953A-AAC473CA2FEC}"/>
              </a:ext>
            </a:extLst>
          </p:cNvPr>
          <p:cNvSpPr>
            <a:spLocks noGrp="1"/>
          </p:cNvSpPr>
          <p:nvPr>
            <p:ph type="ctrTitle"/>
          </p:nvPr>
        </p:nvSpPr>
        <p:spPr>
          <a:xfrm>
            <a:off x="404813" y="2523673"/>
            <a:ext cx="11386134" cy="1846659"/>
          </a:xfrm>
        </p:spPr>
        <p:txBody>
          <a:bodyPr wrap="square" lIns="36000" rIns="36000" bIns="0" anchor="b" anchorCtr="0">
            <a:spAutoFit/>
          </a:bodyPr>
          <a:lstStyle>
            <a:lvl1pPr algn="l">
              <a:lnSpc>
                <a:spcPct val="100000"/>
              </a:lnSpc>
              <a:defRPr sz="6000" b="1" baseline="0">
                <a:solidFill>
                  <a:schemeClr val="bg1"/>
                </a:solidFill>
                <a:latin typeface="Ubuntu" panose="020B0504030602030204" pitchFamily="34" charset="0"/>
                <a:ea typeface="Verdana" panose="020B0604030504040204" pitchFamily="34" charset="0"/>
              </a:defRPr>
            </a:lvl1pPr>
          </a:lstStyle>
          <a:p>
            <a:r>
              <a:rPr lang="en-US"/>
              <a:t>Click to edit Master title style</a:t>
            </a:r>
            <a:endParaRPr lang="en-GB"/>
          </a:p>
        </p:txBody>
      </p:sp>
      <p:grpSp>
        <p:nvGrpSpPr>
          <p:cNvPr id="14" name="Group 37">
            <a:extLst>
              <a:ext uri="{FF2B5EF4-FFF2-40B4-BE49-F238E27FC236}">
                <a16:creationId xmlns:a16="http://schemas.microsoft.com/office/drawing/2014/main" id="{21501F50-EA0F-4076-9EFD-C1323834E418}"/>
              </a:ext>
            </a:extLst>
          </p:cNvPr>
          <p:cNvGrpSpPr/>
          <p:nvPr userDrawn="1"/>
        </p:nvGrpSpPr>
        <p:grpSpPr>
          <a:xfrm>
            <a:off x="11562864" y="207688"/>
            <a:ext cx="418487" cy="387209"/>
            <a:chOff x="5481638" y="2859088"/>
            <a:chExt cx="1231900" cy="1139825"/>
          </a:xfrm>
          <a:solidFill>
            <a:schemeClr val="bg1"/>
          </a:solidFill>
        </p:grpSpPr>
        <p:sp>
          <p:nvSpPr>
            <p:cNvPr id="16" name="Freeform 320">
              <a:extLst>
                <a:ext uri="{FF2B5EF4-FFF2-40B4-BE49-F238E27FC236}">
                  <a16:creationId xmlns:a16="http://schemas.microsoft.com/office/drawing/2014/main" id="{BBBA0D37-384F-4331-A2BC-8EF59D71793B}"/>
                </a:ext>
              </a:extLst>
            </p:cNvPr>
            <p:cNvSpPr>
              <a:spLocks/>
            </p:cNvSpPr>
            <p:nvPr userDrawn="1"/>
          </p:nvSpPr>
          <p:spPr bwMode="auto">
            <a:xfrm>
              <a:off x="5481638" y="2859088"/>
              <a:ext cx="1203325" cy="1041400"/>
            </a:xfrm>
            <a:custGeom>
              <a:avLst/>
              <a:gdLst>
                <a:gd name="T0" fmla="*/ 229 w 281"/>
                <a:gd name="T1" fmla="*/ 105 h 243"/>
                <a:gd name="T2" fmla="*/ 186 w 281"/>
                <a:gd name="T3" fmla="*/ 141 h 243"/>
                <a:gd name="T4" fmla="*/ 154 w 281"/>
                <a:gd name="T5" fmla="*/ 194 h 243"/>
                <a:gd name="T6" fmla="*/ 112 w 281"/>
                <a:gd name="T7" fmla="*/ 233 h 243"/>
                <a:gd name="T8" fmla="*/ 53 w 281"/>
                <a:gd name="T9" fmla="*/ 236 h 243"/>
                <a:gd name="T10" fmla="*/ 0 w 281"/>
                <a:gd name="T11" fmla="*/ 159 h 243"/>
                <a:gd name="T12" fmla="*/ 153 w 281"/>
                <a:gd name="T13" fmla="*/ 0 h 243"/>
                <a:gd name="T14" fmla="*/ 153 w 281"/>
                <a:gd name="T15" fmla="*/ 0 h 243"/>
                <a:gd name="T16" fmla="*/ 160 w 281"/>
                <a:gd name="T17" fmla="*/ 3 h 243"/>
                <a:gd name="T18" fmla="*/ 237 w 281"/>
                <a:gd name="T19" fmla="*/ 51 h 243"/>
                <a:gd name="T20" fmla="*/ 281 w 281"/>
                <a:gd name="T21" fmla="*/ 118 h 243"/>
                <a:gd name="T22" fmla="*/ 229 w 281"/>
                <a:gd name="T23" fmla="*/ 105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1" h="243">
                  <a:moveTo>
                    <a:pt x="229" y="105"/>
                  </a:moveTo>
                  <a:cubicBezTo>
                    <a:pt x="210" y="109"/>
                    <a:pt x="196" y="125"/>
                    <a:pt x="186" y="141"/>
                  </a:cubicBezTo>
                  <a:cubicBezTo>
                    <a:pt x="175" y="159"/>
                    <a:pt x="166" y="177"/>
                    <a:pt x="154" y="194"/>
                  </a:cubicBezTo>
                  <a:cubicBezTo>
                    <a:pt x="143" y="211"/>
                    <a:pt x="130" y="225"/>
                    <a:pt x="112" y="233"/>
                  </a:cubicBezTo>
                  <a:cubicBezTo>
                    <a:pt x="93" y="242"/>
                    <a:pt x="72" y="243"/>
                    <a:pt x="53" y="236"/>
                  </a:cubicBezTo>
                  <a:cubicBezTo>
                    <a:pt x="21" y="224"/>
                    <a:pt x="0" y="192"/>
                    <a:pt x="0" y="159"/>
                  </a:cubicBezTo>
                  <a:cubicBezTo>
                    <a:pt x="0" y="72"/>
                    <a:pt x="119" y="42"/>
                    <a:pt x="153" y="0"/>
                  </a:cubicBezTo>
                  <a:cubicBezTo>
                    <a:pt x="153" y="0"/>
                    <a:pt x="153" y="0"/>
                    <a:pt x="153" y="0"/>
                  </a:cubicBezTo>
                  <a:cubicBezTo>
                    <a:pt x="155" y="1"/>
                    <a:pt x="158" y="2"/>
                    <a:pt x="160" y="3"/>
                  </a:cubicBezTo>
                  <a:cubicBezTo>
                    <a:pt x="188" y="15"/>
                    <a:pt x="214" y="30"/>
                    <a:pt x="237" y="51"/>
                  </a:cubicBezTo>
                  <a:cubicBezTo>
                    <a:pt x="258" y="70"/>
                    <a:pt x="273" y="92"/>
                    <a:pt x="281" y="118"/>
                  </a:cubicBezTo>
                  <a:cubicBezTo>
                    <a:pt x="268" y="105"/>
                    <a:pt x="247" y="100"/>
                    <a:pt x="229" y="105"/>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321">
              <a:extLst>
                <a:ext uri="{FF2B5EF4-FFF2-40B4-BE49-F238E27FC236}">
                  <a16:creationId xmlns:a16="http://schemas.microsoft.com/office/drawing/2014/main" id="{14064D4D-54C6-471C-A576-A9F9F3924831}"/>
                </a:ext>
              </a:extLst>
            </p:cNvPr>
            <p:cNvSpPr>
              <a:spLocks/>
            </p:cNvSpPr>
            <p:nvPr userDrawn="1"/>
          </p:nvSpPr>
          <p:spPr bwMode="auto">
            <a:xfrm>
              <a:off x="5910263" y="3343275"/>
              <a:ext cx="803275" cy="655638"/>
            </a:xfrm>
            <a:custGeom>
              <a:avLst/>
              <a:gdLst>
                <a:gd name="T0" fmla="*/ 183 w 188"/>
                <a:gd name="T1" fmla="*/ 61 h 153"/>
                <a:gd name="T2" fmla="*/ 140 w 188"/>
                <a:gd name="T3" fmla="*/ 103 h 153"/>
                <a:gd name="T4" fmla="*/ 79 w 188"/>
                <a:gd name="T5" fmla="*/ 84 h 153"/>
                <a:gd name="T6" fmla="*/ 123 w 188"/>
                <a:gd name="T7" fmla="*/ 124 h 153"/>
                <a:gd name="T8" fmla="*/ 65 w 188"/>
                <a:gd name="T9" fmla="*/ 149 h 153"/>
                <a:gd name="T10" fmla="*/ 31 w 188"/>
                <a:gd name="T11" fmla="*/ 152 h 153"/>
                <a:gd name="T12" fmla="*/ 0 w 188"/>
                <a:gd name="T13" fmla="*/ 144 h 153"/>
                <a:gd name="T14" fmla="*/ 48 w 188"/>
                <a:gd name="T15" fmla="*/ 114 h 153"/>
                <a:gd name="T16" fmla="*/ 77 w 188"/>
                <a:gd name="T17" fmla="*/ 72 h 153"/>
                <a:gd name="T18" fmla="*/ 103 w 188"/>
                <a:gd name="T19" fmla="*/ 25 h 153"/>
                <a:gd name="T20" fmla="*/ 140 w 188"/>
                <a:gd name="T21" fmla="*/ 1 h 153"/>
                <a:gd name="T22" fmla="*/ 182 w 188"/>
                <a:gd name="T23" fmla="*/ 22 h 153"/>
                <a:gd name="T24" fmla="*/ 183 w 188"/>
                <a:gd name="T25" fmla="*/ 6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8" h="153">
                  <a:moveTo>
                    <a:pt x="183" y="61"/>
                  </a:moveTo>
                  <a:cubicBezTo>
                    <a:pt x="177" y="81"/>
                    <a:pt x="160" y="97"/>
                    <a:pt x="140" y="103"/>
                  </a:cubicBezTo>
                  <a:cubicBezTo>
                    <a:pt x="117" y="109"/>
                    <a:pt x="94" y="102"/>
                    <a:pt x="79" y="84"/>
                  </a:cubicBezTo>
                  <a:cubicBezTo>
                    <a:pt x="80" y="108"/>
                    <a:pt x="99" y="124"/>
                    <a:pt x="123" y="124"/>
                  </a:cubicBezTo>
                  <a:cubicBezTo>
                    <a:pt x="108" y="139"/>
                    <a:pt x="86" y="146"/>
                    <a:pt x="65" y="149"/>
                  </a:cubicBezTo>
                  <a:cubicBezTo>
                    <a:pt x="54" y="151"/>
                    <a:pt x="42" y="153"/>
                    <a:pt x="31" y="152"/>
                  </a:cubicBezTo>
                  <a:cubicBezTo>
                    <a:pt x="21" y="152"/>
                    <a:pt x="9" y="150"/>
                    <a:pt x="0" y="144"/>
                  </a:cubicBezTo>
                  <a:cubicBezTo>
                    <a:pt x="19" y="139"/>
                    <a:pt x="35" y="128"/>
                    <a:pt x="48" y="114"/>
                  </a:cubicBezTo>
                  <a:cubicBezTo>
                    <a:pt x="60" y="101"/>
                    <a:pt x="69" y="87"/>
                    <a:pt x="77" y="72"/>
                  </a:cubicBezTo>
                  <a:cubicBezTo>
                    <a:pt x="85" y="56"/>
                    <a:pt x="92" y="39"/>
                    <a:pt x="103" y="25"/>
                  </a:cubicBezTo>
                  <a:cubicBezTo>
                    <a:pt x="112" y="12"/>
                    <a:pt x="124" y="2"/>
                    <a:pt x="140" y="1"/>
                  </a:cubicBezTo>
                  <a:cubicBezTo>
                    <a:pt x="157" y="0"/>
                    <a:pt x="174" y="7"/>
                    <a:pt x="182" y="22"/>
                  </a:cubicBezTo>
                  <a:cubicBezTo>
                    <a:pt x="188" y="35"/>
                    <a:pt x="187" y="48"/>
                    <a:pt x="183" y="61"/>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15269476"/>
      </p:ext>
    </p:extLst>
  </p:cSld>
  <p:clrMapOvr>
    <a:masterClrMapping/>
  </p:clrMapOvr>
  <p:extLst>
    <p:ext uri="{DCECCB84-F9BA-43D5-87BE-67443E8EF086}">
      <p15:sldGuideLst xmlns:p15="http://schemas.microsoft.com/office/powerpoint/2012/main"/>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userDrawn="1">
  <p:cSld name="1_Section Break dark">
    <p:bg>
      <p:bgPr>
        <a:solidFill>
          <a:schemeClr val="accent4"/>
        </a:solidFill>
        <a:effectLst/>
      </p:bgPr>
    </p:bg>
    <p:spTree>
      <p:nvGrpSpPr>
        <p:cNvPr id="1" name=""/>
        <p:cNvGrpSpPr/>
        <p:nvPr/>
      </p:nvGrpSpPr>
      <p:grpSpPr>
        <a:xfrm>
          <a:off x="0" y="0"/>
          <a:ext cx="0" cy="0"/>
          <a:chOff x="0" y="0"/>
          <a:chExt cx="0" cy="0"/>
        </a:xfrm>
      </p:grpSpPr>
      <p:sp>
        <p:nvSpPr>
          <p:cNvPr id="8" name="Graphic 1">
            <a:extLst>
              <a:ext uri="{FF2B5EF4-FFF2-40B4-BE49-F238E27FC236}">
                <a16:creationId xmlns:a16="http://schemas.microsoft.com/office/drawing/2014/main" id="{9E6FE1E9-9A9C-4C2F-96F7-BE98523D2B92}"/>
              </a:ext>
            </a:extLst>
          </p:cNvPr>
          <p:cNvSpPr/>
          <p:nvPr userDrawn="1"/>
        </p:nvSpPr>
        <p:spPr>
          <a:xfrm rot="20354984">
            <a:off x="3664018" y="1890732"/>
            <a:ext cx="9380047" cy="4248228"/>
          </a:xfrm>
          <a:custGeom>
            <a:avLst/>
            <a:gdLst>
              <a:gd name="connsiteX0" fmla="*/ 7215188 w 7239000"/>
              <a:gd name="connsiteY0" fmla="*/ 3278548 h 3278547"/>
              <a:gd name="connsiteX1" fmla="*/ 6557010 w 7239000"/>
              <a:gd name="connsiteY1" fmla="*/ 2329858 h 3278547"/>
              <a:gd name="connsiteX2" fmla="*/ 4255770 w 7239000"/>
              <a:gd name="connsiteY2" fmla="*/ 41000 h 3278547"/>
              <a:gd name="connsiteX3" fmla="*/ 4255770 w 7239000"/>
              <a:gd name="connsiteY3" fmla="*/ 41000 h 3278547"/>
              <a:gd name="connsiteX4" fmla="*/ 4247198 w 7239000"/>
              <a:gd name="connsiteY4" fmla="*/ 40048 h 3278547"/>
              <a:gd name="connsiteX5" fmla="*/ 4245293 w 7239000"/>
              <a:gd name="connsiteY5" fmla="*/ 40048 h 3278547"/>
              <a:gd name="connsiteX6" fmla="*/ 2178368 w 7239000"/>
              <a:gd name="connsiteY6" fmla="*/ 949685 h 3278547"/>
              <a:gd name="connsiteX7" fmla="*/ 2162175 w 7239000"/>
              <a:gd name="connsiteY7" fmla="*/ 963973 h 3278547"/>
              <a:gd name="connsiteX8" fmla="*/ 2172653 w 7239000"/>
              <a:gd name="connsiteY8" fmla="*/ 985880 h 3278547"/>
              <a:gd name="connsiteX9" fmla="*/ 2628900 w 7239000"/>
              <a:gd name="connsiteY9" fmla="*/ 2749910 h 3278547"/>
              <a:gd name="connsiteX10" fmla="*/ 1949768 w 7239000"/>
              <a:gd name="connsiteY10" fmla="*/ 2512738 h 3278547"/>
              <a:gd name="connsiteX11" fmla="*/ 1019175 w 7239000"/>
              <a:gd name="connsiteY11" fmla="*/ 2072683 h 3278547"/>
              <a:gd name="connsiteX12" fmla="*/ 36195 w 7239000"/>
              <a:gd name="connsiteY12" fmla="*/ 3269023 h 3278547"/>
              <a:gd name="connsiteX13" fmla="*/ 0 w 7239000"/>
              <a:gd name="connsiteY13" fmla="*/ 3257593 h 3278547"/>
              <a:gd name="connsiteX14" fmla="*/ 270510 w 7239000"/>
              <a:gd name="connsiteY14" fmla="*/ 2655613 h 3278547"/>
              <a:gd name="connsiteX15" fmla="*/ 1018223 w 7239000"/>
              <a:gd name="connsiteY15" fmla="*/ 2034583 h 3278547"/>
              <a:gd name="connsiteX16" fmla="*/ 1971675 w 7239000"/>
              <a:gd name="connsiteY16" fmla="*/ 2481305 h 3278547"/>
              <a:gd name="connsiteX17" fmla="*/ 2599373 w 7239000"/>
              <a:gd name="connsiteY17" fmla="*/ 2725146 h 3278547"/>
              <a:gd name="connsiteX18" fmla="*/ 2138363 w 7239000"/>
              <a:gd name="connsiteY18" fmla="*/ 1002073 h 3278547"/>
              <a:gd name="connsiteX19" fmla="*/ 2122170 w 7239000"/>
              <a:gd name="connsiteY19" fmla="*/ 967783 h 3278547"/>
              <a:gd name="connsiteX20" fmla="*/ 2116455 w 7239000"/>
              <a:gd name="connsiteY20" fmla="*/ 955400 h 3278547"/>
              <a:gd name="connsiteX21" fmla="*/ 2126933 w 7239000"/>
              <a:gd name="connsiteY21" fmla="*/ 945875 h 3278547"/>
              <a:gd name="connsiteX22" fmla="*/ 2152650 w 7239000"/>
              <a:gd name="connsiteY22" fmla="*/ 922063 h 3278547"/>
              <a:gd name="connsiteX23" fmla="*/ 2890838 w 7239000"/>
              <a:gd name="connsiteY23" fmla="*/ 369613 h 3278547"/>
              <a:gd name="connsiteX24" fmla="*/ 4248150 w 7239000"/>
              <a:gd name="connsiteY24" fmla="*/ 2900 h 3278547"/>
              <a:gd name="connsiteX25" fmla="*/ 4252913 w 7239000"/>
              <a:gd name="connsiteY25" fmla="*/ 2900 h 3278547"/>
              <a:gd name="connsiteX26" fmla="*/ 4252913 w 7239000"/>
              <a:gd name="connsiteY26" fmla="*/ 2900 h 3278547"/>
              <a:gd name="connsiteX27" fmla="*/ 6590348 w 7239000"/>
              <a:gd name="connsiteY27" fmla="*/ 2310808 h 3278547"/>
              <a:gd name="connsiteX28" fmla="*/ 7239000 w 7239000"/>
              <a:gd name="connsiteY28" fmla="*/ 3249021 h 3278547"/>
              <a:gd name="connsiteX29" fmla="*/ 7215188 w 7239000"/>
              <a:gd name="connsiteY29" fmla="*/ 3278548 h 3278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239000" h="3278547">
                <a:moveTo>
                  <a:pt x="7215188" y="3278548"/>
                </a:moveTo>
                <a:cubicBezTo>
                  <a:pt x="7036118" y="3138530"/>
                  <a:pt x="6814185" y="2764198"/>
                  <a:pt x="6557010" y="2329858"/>
                </a:cubicBezTo>
                <a:cubicBezTo>
                  <a:pt x="5998845" y="1386883"/>
                  <a:pt x="5233988" y="96245"/>
                  <a:pt x="4255770" y="41000"/>
                </a:cubicBezTo>
                <a:lnTo>
                  <a:pt x="4255770" y="41000"/>
                </a:lnTo>
                <a:lnTo>
                  <a:pt x="4247198" y="40048"/>
                </a:lnTo>
                <a:cubicBezTo>
                  <a:pt x="4246245" y="40048"/>
                  <a:pt x="4245293" y="40048"/>
                  <a:pt x="4245293" y="40048"/>
                </a:cubicBezTo>
                <a:cubicBezTo>
                  <a:pt x="3781425" y="14330"/>
                  <a:pt x="3046095" y="151490"/>
                  <a:pt x="2178368" y="949685"/>
                </a:cubicBezTo>
                <a:cubicBezTo>
                  <a:pt x="2172653" y="955400"/>
                  <a:pt x="2166938" y="960163"/>
                  <a:pt x="2162175" y="963973"/>
                </a:cubicBezTo>
                <a:cubicBezTo>
                  <a:pt x="2165033" y="970640"/>
                  <a:pt x="2168843" y="977308"/>
                  <a:pt x="2172653" y="985880"/>
                </a:cubicBezTo>
                <a:cubicBezTo>
                  <a:pt x="2486025" y="1663108"/>
                  <a:pt x="2820353" y="2519405"/>
                  <a:pt x="2628900" y="2749910"/>
                </a:cubicBezTo>
                <a:cubicBezTo>
                  <a:pt x="2499360" y="2905168"/>
                  <a:pt x="2245043" y="2723240"/>
                  <a:pt x="1949768" y="2512738"/>
                </a:cubicBezTo>
                <a:cubicBezTo>
                  <a:pt x="1655445" y="2302235"/>
                  <a:pt x="1322070" y="2064110"/>
                  <a:pt x="1019175" y="2072683"/>
                </a:cubicBezTo>
                <a:cubicBezTo>
                  <a:pt x="422910" y="2089828"/>
                  <a:pt x="40005" y="3257593"/>
                  <a:pt x="36195" y="3269023"/>
                </a:cubicBezTo>
                <a:lnTo>
                  <a:pt x="0" y="3257593"/>
                </a:lnTo>
                <a:cubicBezTo>
                  <a:pt x="953" y="3254735"/>
                  <a:pt x="98108" y="2953746"/>
                  <a:pt x="270510" y="2655613"/>
                </a:cubicBezTo>
                <a:cubicBezTo>
                  <a:pt x="503873" y="2250800"/>
                  <a:pt x="755333" y="2042203"/>
                  <a:pt x="1018223" y="2034583"/>
                </a:cubicBezTo>
                <a:cubicBezTo>
                  <a:pt x="1334453" y="2026010"/>
                  <a:pt x="1672590" y="2267945"/>
                  <a:pt x="1971675" y="2481305"/>
                </a:cubicBezTo>
                <a:cubicBezTo>
                  <a:pt x="2250758" y="2681330"/>
                  <a:pt x="2492693" y="2853733"/>
                  <a:pt x="2599373" y="2725146"/>
                </a:cubicBezTo>
                <a:cubicBezTo>
                  <a:pt x="2739390" y="2557505"/>
                  <a:pt x="2575560" y="1945048"/>
                  <a:pt x="2138363" y="1002073"/>
                </a:cubicBezTo>
                <a:cubicBezTo>
                  <a:pt x="2131695" y="986833"/>
                  <a:pt x="2125980" y="975403"/>
                  <a:pt x="2122170" y="967783"/>
                </a:cubicBezTo>
                <a:lnTo>
                  <a:pt x="2116455" y="955400"/>
                </a:lnTo>
                <a:lnTo>
                  <a:pt x="2126933" y="945875"/>
                </a:lnTo>
                <a:cubicBezTo>
                  <a:pt x="2133600" y="939208"/>
                  <a:pt x="2143125" y="931588"/>
                  <a:pt x="2152650" y="922063"/>
                </a:cubicBezTo>
                <a:cubicBezTo>
                  <a:pt x="2253615" y="828718"/>
                  <a:pt x="2522220" y="582020"/>
                  <a:pt x="2890838" y="369613"/>
                </a:cubicBezTo>
                <a:cubicBezTo>
                  <a:pt x="3353753" y="101960"/>
                  <a:pt x="3810000" y="-20912"/>
                  <a:pt x="4248150" y="2900"/>
                </a:cubicBezTo>
                <a:lnTo>
                  <a:pt x="4252913" y="2900"/>
                </a:lnTo>
                <a:lnTo>
                  <a:pt x="4252913" y="2900"/>
                </a:lnTo>
                <a:cubicBezTo>
                  <a:pt x="5253990" y="55288"/>
                  <a:pt x="6026468" y="1359260"/>
                  <a:pt x="6590348" y="2310808"/>
                </a:cubicBezTo>
                <a:cubicBezTo>
                  <a:pt x="6845618" y="2741338"/>
                  <a:pt x="7065645" y="3113765"/>
                  <a:pt x="7239000" y="3249021"/>
                </a:cubicBezTo>
                <a:lnTo>
                  <a:pt x="7215188" y="3278548"/>
                </a:lnTo>
                <a:close/>
              </a:path>
            </a:pathLst>
          </a:custGeom>
          <a:gradFill>
            <a:gsLst>
              <a:gs pos="78000">
                <a:schemeClr val="accent1">
                  <a:alpha val="0"/>
                </a:schemeClr>
              </a:gs>
              <a:gs pos="16000">
                <a:schemeClr val="accent1">
                  <a:alpha val="0"/>
                </a:schemeClr>
              </a:gs>
              <a:gs pos="49000">
                <a:schemeClr val="accent1"/>
              </a:gs>
              <a:gs pos="31000">
                <a:schemeClr val="accent1"/>
              </a:gs>
            </a:gsLst>
            <a:lin ang="1200000" scaled="0"/>
          </a:gradFill>
          <a:ln w="9525" cap="flat">
            <a:noFill/>
            <a:prstDash val="solid"/>
            <a:miter/>
          </a:ln>
        </p:spPr>
        <p:txBody>
          <a:bodyPr rtlCol="0" anchor="ctr"/>
          <a:lstStyle/>
          <a:p>
            <a:endParaRPr lang="en-GB"/>
          </a:p>
        </p:txBody>
      </p:sp>
      <p:sp>
        <p:nvSpPr>
          <p:cNvPr id="3" name="Subtitle">
            <a:extLst>
              <a:ext uri="{FF2B5EF4-FFF2-40B4-BE49-F238E27FC236}">
                <a16:creationId xmlns:a16="http://schemas.microsoft.com/office/drawing/2014/main" id="{81D5C5CA-E0F9-4194-9FD7-26150AB2A870}"/>
              </a:ext>
            </a:extLst>
          </p:cNvPr>
          <p:cNvSpPr>
            <a:spLocks noGrp="1"/>
          </p:cNvSpPr>
          <p:nvPr>
            <p:ph type="subTitle" idx="1"/>
          </p:nvPr>
        </p:nvSpPr>
        <p:spPr>
          <a:xfrm>
            <a:off x="404813" y="3772800"/>
            <a:ext cx="11329987" cy="307777"/>
          </a:xfrm>
        </p:spPr>
        <p:txBody>
          <a:bodyPr lIns="0" tIns="0">
            <a:spAutoFit/>
          </a:bodyPr>
          <a:lstStyle>
            <a:lvl1pPr marL="0" indent="0" algn="l">
              <a:buNone/>
              <a:defRPr sz="2000">
                <a:solidFill>
                  <a:schemeClr val="bg1"/>
                </a:solidFill>
                <a:latin typeface="Ubuntu" panose="020B0504030602030204" pitchFamily="34" charset="0"/>
                <a:ea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2" name="Title">
            <a:extLst>
              <a:ext uri="{FF2B5EF4-FFF2-40B4-BE49-F238E27FC236}">
                <a16:creationId xmlns:a16="http://schemas.microsoft.com/office/drawing/2014/main" id="{A5A39C93-A915-45D6-953A-AAC473CA2FEC}"/>
              </a:ext>
            </a:extLst>
          </p:cNvPr>
          <p:cNvSpPr>
            <a:spLocks noGrp="1"/>
          </p:cNvSpPr>
          <p:nvPr>
            <p:ph type="ctrTitle"/>
          </p:nvPr>
        </p:nvSpPr>
        <p:spPr>
          <a:xfrm>
            <a:off x="404813" y="3077492"/>
            <a:ext cx="11329987" cy="664797"/>
          </a:xfrm>
        </p:spPr>
        <p:txBody>
          <a:bodyPr lIns="0" bIns="0" anchor="b" anchorCtr="0">
            <a:spAutoFit/>
          </a:bodyPr>
          <a:lstStyle>
            <a:lvl1pPr algn="l">
              <a:lnSpc>
                <a:spcPct val="80000"/>
              </a:lnSpc>
              <a:defRPr sz="5400" baseline="0">
                <a:solidFill>
                  <a:schemeClr val="bg1"/>
                </a:solidFill>
                <a:latin typeface="Ubuntu" panose="020B0504030602030204" pitchFamily="34" charset="0"/>
                <a:ea typeface="Verdana" panose="020B0604030504040204" pitchFamily="34" charset="0"/>
              </a:defRPr>
            </a:lvl1pPr>
          </a:lstStyle>
          <a:p>
            <a:r>
              <a:rPr lang="en-US"/>
              <a:t>Click to edit Master title style</a:t>
            </a:r>
            <a:endParaRPr lang="en-GB"/>
          </a:p>
        </p:txBody>
      </p:sp>
      <p:sp>
        <p:nvSpPr>
          <p:cNvPr id="9" name="Text Placeholder 8">
            <a:extLst>
              <a:ext uri="{FF2B5EF4-FFF2-40B4-BE49-F238E27FC236}">
                <a16:creationId xmlns:a16="http://schemas.microsoft.com/office/drawing/2014/main" id="{E744C52A-2030-4EFF-B1D2-B60B2B279897}"/>
              </a:ext>
            </a:extLst>
          </p:cNvPr>
          <p:cNvSpPr>
            <a:spLocks noGrp="1"/>
          </p:cNvSpPr>
          <p:nvPr>
            <p:ph type="body" sz="quarter" idx="10" hasCustomPrompt="1"/>
          </p:nvPr>
        </p:nvSpPr>
        <p:spPr>
          <a:xfrm>
            <a:off x="404813" y="1825079"/>
            <a:ext cx="4611067" cy="307777"/>
          </a:xfrm>
        </p:spPr>
        <p:txBody>
          <a:bodyPr wrap="square" anchor="b">
            <a:spAutoFit/>
          </a:bodyPr>
          <a:lstStyle>
            <a:lvl1pPr>
              <a:defRPr>
                <a:solidFill>
                  <a:schemeClr val="accent2"/>
                </a:solidFill>
                <a:latin typeface="Ubuntu" panose="020B0504030602030204" pitchFamily="34" charset="0"/>
                <a:ea typeface="Verdana" panose="020B0604030504040204" pitchFamily="34" charset="0"/>
              </a:defRPr>
            </a:lvl1pPr>
            <a:lvl2pPr marL="88900" indent="0">
              <a:buNone/>
              <a:defRPr/>
            </a:lvl2pPr>
          </a:lstStyle>
          <a:p>
            <a:pPr lvl="0"/>
            <a:r>
              <a:rPr lang="fr-FR"/>
              <a:t>INSERT A LABEL/ALBEIT</a:t>
            </a:r>
          </a:p>
        </p:txBody>
      </p:sp>
      <p:sp>
        <p:nvSpPr>
          <p:cNvPr id="5" name="Rectangle 27">
            <a:extLst>
              <a:ext uri="{FF2B5EF4-FFF2-40B4-BE49-F238E27FC236}">
                <a16:creationId xmlns:a16="http://schemas.microsoft.com/office/drawing/2014/main" id="{B2C9EF00-9CCD-43D2-8215-779ED4D3065A}"/>
              </a:ext>
            </a:extLst>
          </p:cNvPr>
          <p:cNvSpPr/>
          <p:nvPr userDrawn="1"/>
        </p:nvSpPr>
        <p:spPr>
          <a:xfrm>
            <a:off x="404813" y="6517871"/>
            <a:ext cx="3410847" cy="219456"/>
          </a:xfrm>
          <a:prstGeom prst="rect">
            <a:avLst/>
          </a:prstGeom>
        </p:spPr>
        <p:txBody>
          <a:bodyPr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kern="0">
                <a:solidFill>
                  <a:srgbClr val="A6A6A6"/>
                </a:solidFill>
                <a:latin typeface="Ubuntu" panose="020B0504030602030204" pitchFamily="34" charset="0"/>
                <a:cs typeface="Arial" panose="020B0604020202020204" pitchFamily="34" charset="0"/>
              </a:rPr>
              <a:t>Presentation Title  |  Author  |  Date</a:t>
            </a:r>
          </a:p>
        </p:txBody>
      </p:sp>
      <p:sp>
        <p:nvSpPr>
          <p:cNvPr id="10" name="Rectangle 27">
            <a:extLst>
              <a:ext uri="{FF2B5EF4-FFF2-40B4-BE49-F238E27FC236}">
                <a16:creationId xmlns:a16="http://schemas.microsoft.com/office/drawing/2014/main" id="{155861BB-3D4D-4367-88FD-ED2D29CE38B5}"/>
              </a:ext>
            </a:extLst>
          </p:cNvPr>
          <p:cNvSpPr/>
          <p:nvPr userDrawn="1"/>
        </p:nvSpPr>
        <p:spPr>
          <a:xfrm>
            <a:off x="7227070" y="6517871"/>
            <a:ext cx="4532162" cy="219456"/>
          </a:xfrm>
          <a:prstGeom prst="rect">
            <a:avLst/>
          </a:prstGeom>
        </p:spPr>
        <p:txBody>
          <a:bodyPr wrap="square" lIns="0" tIns="0" rIns="0" bIns="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700">
                <a:solidFill>
                  <a:srgbClr val="A6A6A6"/>
                </a:solidFill>
                <a:latin typeface="Ubuntu" panose="020B0504030602030204" pitchFamily="34" charset="0"/>
                <a:cs typeface="Arial" panose="020B0604020202020204" pitchFamily="34" charset="0"/>
              </a:rPr>
              <a:t>Company Confidential © Capgemini 2022. All rights reserved  |</a:t>
            </a:r>
          </a:p>
        </p:txBody>
      </p:sp>
      <p:sp>
        <p:nvSpPr>
          <p:cNvPr id="11" name="Rectangle 43">
            <a:extLst>
              <a:ext uri="{FF2B5EF4-FFF2-40B4-BE49-F238E27FC236}">
                <a16:creationId xmlns:a16="http://schemas.microsoft.com/office/drawing/2014/main" id="{0DF09432-611C-4281-B243-B2A69B22E10D}"/>
              </a:ext>
            </a:extLst>
          </p:cNvPr>
          <p:cNvSpPr/>
          <p:nvPr userDrawn="1"/>
        </p:nvSpPr>
        <p:spPr>
          <a:xfrm>
            <a:off x="11744128" y="6517658"/>
            <a:ext cx="229263" cy="215444"/>
          </a:xfrm>
          <a:prstGeom prst="rect">
            <a:avLst/>
          </a:prstGeom>
        </p:spPr>
        <p:txBody>
          <a:bodyPr wrap="square" lIns="0" rIns="0">
            <a:spAutoFit/>
          </a:bodyPr>
          <a:lstStyle/>
          <a:p>
            <a:pPr algn="r"/>
            <a:fld id="{0502E5A9-B53C-401E-A0E0-4A359BB0A9E5}" type="slidenum">
              <a:rPr lang="en-US" sz="800" smtClean="0">
                <a:solidFill>
                  <a:srgbClr val="A6A6A6"/>
                </a:solidFill>
                <a:latin typeface="Ubuntu" panose="020B0504030602030204" pitchFamily="34" charset="0"/>
                <a:cs typeface="Arial" panose="020B0604020202020204" pitchFamily="34" charset="0"/>
              </a:rPr>
              <a:pPr algn="r"/>
              <a:t>‹#›</a:t>
            </a:fld>
            <a:endParaRPr lang="en-US" sz="800">
              <a:solidFill>
                <a:srgbClr val="A6A6A6"/>
              </a:solidFill>
              <a:latin typeface="Ubuntu" panose="020B0504030602030204" pitchFamily="34" charset="0"/>
              <a:cs typeface="Arial" panose="020B0604020202020204" pitchFamily="34" charset="0"/>
            </a:endParaRPr>
          </a:p>
        </p:txBody>
      </p:sp>
      <p:grpSp>
        <p:nvGrpSpPr>
          <p:cNvPr id="12" name="Group 37">
            <a:extLst>
              <a:ext uri="{FF2B5EF4-FFF2-40B4-BE49-F238E27FC236}">
                <a16:creationId xmlns:a16="http://schemas.microsoft.com/office/drawing/2014/main" id="{B33CEC3C-758E-41A2-B20B-6ABC1F38C7CA}"/>
              </a:ext>
            </a:extLst>
          </p:cNvPr>
          <p:cNvGrpSpPr/>
          <p:nvPr userDrawn="1"/>
        </p:nvGrpSpPr>
        <p:grpSpPr>
          <a:xfrm>
            <a:off x="11562864" y="207688"/>
            <a:ext cx="418487" cy="387209"/>
            <a:chOff x="5481638" y="2859088"/>
            <a:chExt cx="1231900" cy="1139825"/>
          </a:xfrm>
          <a:solidFill>
            <a:schemeClr val="bg1"/>
          </a:solidFill>
        </p:grpSpPr>
        <p:sp>
          <p:nvSpPr>
            <p:cNvPr id="13" name="Freeform 320">
              <a:extLst>
                <a:ext uri="{FF2B5EF4-FFF2-40B4-BE49-F238E27FC236}">
                  <a16:creationId xmlns:a16="http://schemas.microsoft.com/office/drawing/2014/main" id="{0E2929C6-B193-4CF0-B2F2-62A9353A91AC}"/>
                </a:ext>
              </a:extLst>
            </p:cNvPr>
            <p:cNvSpPr>
              <a:spLocks/>
            </p:cNvSpPr>
            <p:nvPr userDrawn="1"/>
          </p:nvSpPr>
          <p:spPr bwMode="auto">
            <a:xfrm>
              <a:off x="5481638" y="2859088"/>
              <a:ext cx="1203325" cy="1041400"/>
            </a:xfrm>
            <a:custGeom>
              <a:avLst/>
              <a:gdLst>
                <a:gd name="T0" fmla="*/ 229 w 281"/>
                <a:gd name="T1" fmla="*/ 105 h 243"/>
                <a:gd name="T2" fmla="*/ 186 w 281"/>
                <a:gd name="T3" fmla="*/ 141 h 243"/>
                <a:gd name="T4" fmla="*/ 154 w 281"/>
                <a:gd name="T5" fmla="*/ 194 h 243"/>
                <a:gd name="T6" fmla="*/ 112 w 281"/>
                <a:gd name="T7" fmla="*/ 233 h 243"/>
                <a:gd name="T8" fmla="*/ 53 w 281"/>
                <a:gd name="T9" fmla="*/ 236 h 243"/>
                <a:gd name="T10" fmla="*/ 0 w 281"/>
                <a:gd name="T11" fmla="*/ 159 h 243"/>
                <a:gd name="T12" fmla="*/ 153 w 281"/>
                <a:gd name="T13" fmla="*/ 0 h 243"/>
                <a:gd name="T14" fmla="*/ 153 w 281"/>
                <a:gd name="T15" fmla="*/ 0 h 243"/>
                <a:gd name="T16" fmla="*/ 160 w 281"/>
                <a:gd name="T17" fmla="*/ 3 h 243"/>
                <a:gd name="T18" fmla="*/ 237 w 281"/>
                <a:gd name="T19" fmla="*/ 51 h 243"/>
                <a:gd name="T20" fmla="*/ 281 w 281"/>
                <a:gd name="T21" fmla="*/ 118 h 243"/>
                <a:gd name="T22" fmla="*/ 229 w 281"/>
                <a:gd name="T23" fmla="*/ 105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1" h="243">
                  <a:moveTo>
                    <a:pt x="229" y="105"/>
                  </a:moveTo>
                  <a:cubicBezTo>
                    <a:pt x="210" y="109"/>
                    <a:pt x="196" y="125"/>
                    <a:pt x="186" y="141"/>
                  </a:cubicBezTo>
                  <a:cubicBezTo>
                    <a:pt x="175" y="159"/>
                    <a:pt x="166" y="177"/>
                    <a:pt x="154" y="194"/>
                  </a:cubicBezTo>
                  <a:cubicBezTo>
                    <a:pt x="143" y="211"/>
                    <a:pt x="130" y="225"/>
                    <a:pt x="112" y="233"/>
                  </a:cubicBezTo>
                  <a:cubicBezTo>
                    <a:pt x="93" y="242"/>
                    <a:pt x="72" y="243"/>
                    <a:pt x="53" y="236"/>
                  </a:cubicBezTo>
                  <a:cubicBezTo>
                    <a:pt x="21" y="224"/>
                    <a:pt x="0" y="192"/>
                    <a:pt x="0" y="159"/>
                  </a:cubicBezTo>
                  <a:cubicBezTo>
                    <a:pt x="0" y="72"/>
                    <a:pt x="119" y="42"/>
                    <a:pt x="153" y="0"/>
                  </a:cubicBezTo>
                  <a:cubicBezTo>
                    <a:pt x="153" y="0"/>
                    <a:pt x="153" y="0"/>
                    <a:pt x="153" y="0"/>
                  </a:cubicBezTo>
                  <a:cubicBezTo>
                    <a:pt x="155" y="1"/>
                    <a:pt x="158" y="2"/>
                    <a:pt x="160" y="3"/>
                  </a:cubicBezTo>
                  <a:cubicBezTo>
                    <a:pt x="188" y="15"/>
                    <a:pt x="214" y="30"/>
                    <a:pt x="237" y="51"/>
                  </a:cubicBezTo>
                  <a:cubicBezTo>
                    <a:pt x="258" y="70"/>
                    <a:pt x="273" y="92"/>
                    <a:pt x="281" y="118"/>
                  </a:cubicBezTo>
                  <a:cubicBezTo>
                    <a:pt x="268" y="105"/>
                    <a:pt x="247" y="100"/>
                    <a:pt x="229" y="105"/>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321">
              <a:extLst>
                <a:ext uri="{FF2B5EF4-FFF2-40B4-BE49-F238E27FC236}">
                  <a16:creationId xmlns:a16="http://schemas.microsoft.com/office/drawing/2014/main" id="{9267309C-8B28-492D-A386-4E7D96443914}"/>
                </a:ext>
              </a:extLst>
            </p:cNvPr>
            <p:cNvSpPr>
              <a:spLocks/>
            </p:cNvSpPr>
            <p:nvPr userDrawn="1"/>
          </p:nvSpPr>
          <p:spPr bwMode="auto">
            <a:xfrm>
              <a:off x="5910263" y="3343275"/>
              <a:ext cx="803275" cy="655638"/>
            </a:xfrm>
            <a:custGeom>
              <a:avLst/>
              <a:gdLst>
                <a:gd name="T0" fmla="*/ 183 w 188"/>
                <a:gd name="T1" fmla="*/ 61 h 153"/>
                <a:gd name="T2" fmla="*/ 140 w 188"/>
                <a:gd name="T3" fmla="*/ 103 h 153"/>
                <a:gd name="T4" fmla="*/ 79 w 188"/>
                <a:gd name="T5" fmla="*/ 84 h 153"/>
                <a:gd name="T6" fmla="*/ 123 w 188"/>
                <a:gd name="T7" fmla="*/ 124 h 153"/>
                <a:gd name="T8" fmla="*/ 65 w 188"/>
                <a:gd name="T9" fmla="*/ 149 h 153"/>
                <a:gd name="T10" fmla="*/ 31 w 188"/>
                <a:gd name="T11" fmla="*/ 152 h 153"/>
                <a:gd name="T12" fmla="*/ 0 w 188"/>
                <a:gd name="T13" fmla="*/ 144 h 153"/>
                <a:gd name="T14" fmla="*/ 48 w 188"/>
                <a:gd name="T15" fmla="*/ 114 h 153"/>
                <a:gd name="T16" fmla="*/ 77 w 188"/>
                <a:gd name="T17" fmla="*/ 72 h 153"/>
                <a:gd name="T18" fmla="*/ 103 w 188"/>
                <a:gd name="T19" fmla="*/ 25 h 153"/>
                <a:gd name="T20" fmla="*/ 140 w 188"/>
                <a:gd name="T21" fmla="*/ 1 h 153"/>
                <a:gd name="T22" fmla="*/ 182 w 188"/>
                <a:gd name="T23" fmla="*/ 22 h 153"/>
                <a:gd name="T24" fmla="*/ 183 w 188"/>
                <a:gd name="T25" fmla="*/ 6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8" h="153">
                  <a:moveTo>
                    <a:pt x="183" y="61"/>
                  </a:moveTo>
                  <a:cubicBezTo>
                    <a:pt x="177" y="81"/>
                    <a:pt x="160" y="97"/>
                    <a:pt x="140" y="103"/>
                  </a:cubicBezTo>
                  <a:cubicBezTo>
                    <a:pt x="117" y="109"/>
                    <a:pt x="94" y="102"/>
                    <a:pt x="79" y="84"/>
                  </a:cubicBezTo>
                  <a:cubicBezTo>
                    <a:pt x="80" y="108"/>
                    <a:pt x="99" y="124"/>
                    <a:pt x="123" y="124"/>
                  </a:cubicBezTo>
                  <a:cubicBezTo>
                    <a:pt x="108" y="139"/>
                    <a:pt x="86" y="146"/>
                    <a:pt x="65" y="149"/>
                  </a:cubicBezTo>
                  <a:cubicBezTo>
                    <a:pt x="54" y="151"/>
                    <a:pt x="42" y="153"/>
                    <a:pt x="31" y="152"/>
                  </a:cubicBezTo>
                  <a:cubicBezTo>
                    <a:pt x="21" y="152"/>
                    <a:pt x="9" y="150"/>
                    <a:pt x="0" y="144"/>
                  </a:cubicBezTo>
                  <a:cubicBezTo>
                    <a:pt x="19" y="139"/>
                    <a:pt x="35" y="128"/>
                    <a:pt x="48" y="114"/>
                  </a:cubicBezTo>
                  <a:cubicBezTo>
                    <a:pt x="60" y="101"/>
                    <a:pt x="69" y="87"/>
                    <a:pt x="77" y="72"/>
                  </a:cubicBezTo>
                  <a:cubicBezTo>
                    <a:pt x="85" y="56"/>
                    <a:pt x="92" y="39"/>
                    <a:pt x="103" y="25"/>
                  </a:cubicBezTo>
                  <a:cubicBezTo>
                    <a:pt x="112" y="12"/>
                    <a:pt x="124" y="2"/>
                    <a:pt x="140" y="1"/>
                  </a:cubicBezTo>
                  <a:cubicBezTo>
                    <a:pt x="157" y="0"/>
                    <a:pt x="174" y="7"/>
                    <a:pt x="182" y="22"/>
                  </a:cubicBezTo>
                  <a:cubicBezTo>
                    <a:pt x="188" y="35"/>
                    <a:pt x="187" y="48"/>
                    <a:pt x="183" y="61"/>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381248492"/>
      </p:ext>
    </p:extLst>
  </p:cSld>
  <p:clrMapOvr>
    <a:masterClrMapping/>
  </p:clrMapOvr>
  <p:extLst>
    <p:ext uri="{DCECCB84-F9BA-43D5-87BE-67443E8EF086}">
      <p15:sldGuideLst xmlns:p15="http://schemas.microsoft.com/office/powerpoint/2012/main"/>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userDrawn="1">
  <p:cSld name="Blank with logo">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4134084"/>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userDrawn="1">
  <p:cSld name="Titre seul">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1"/>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5" name="Object 4"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23601074"/>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09648CF-ABD5-D3FF-7F26-33D30656110F}"/>
              </a:ext>
            </a:extLst>
          </p:cNvPr>
          <p:cNvSpPr/>
          <p:nvPr userDrawn="1"/>
        </p:nvSpPr>
        <p:spPr>
          <a:xfrm>
            <a:off x="0" y="0"/>
            <a:ext cx="12192000" cy="6858000"/>
          </a:xfrm>
          <a:prstGeom prst="rect">
            <a:avLst/>
          </a:prstGeom>
          <a:gradFill>
            <a:gsLst>
              <a:gs pos="0">
                <a:schemeClr val="accent4">
                  <a:lumMod val="90000"/>
                  <a:lumOff val="10000"/>
                  <a:alpha val="0"/>
                </a:schemeClr>
              </a:gs>
              <a:gs pos="50000">
                <a:schemeClr val="accent4">
                  <a:lumMod val="90000"/>
                  <a:lumOff val="10000"/>
                  <a:alpha val="50000"/>
                </a:schemeClr>
              </a:gs>
              <a:gs pos="100000">
                <a:srgbClr val="272936">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600" err="1"/>
          </a:p>
        </p:txBody>
      </p:sp>
      <p:sp>
        <p:nvSpPr>
          <p:cNvPr id="11" name="Title 10">
            <a:extLst>
              <a:ext uri="{FF2B5EF4-FFF2-40B4-BE49-F238E27FC236}">
                <a16:creationId xmlns:a16="http://schemas.microsoft.com/office/drawing/2014/main" id="{006B5C2B-B0BF-4136-9EC7-0E7F54D1D264}"/>
              </a:ext>
            </a:extLst>
          </p:cNvPr>
          <p:cNvSpPr>
            <a:spLocks noGrp="1"/>
          </p:cNvSpPr>
          <p:nvPr>
            <p:ph type="title"/>
          </p:nvPr>
        </p:nvSpPr>
        <p:spPr/>
        <p:txBody>
          <a:bodyPr/>
          <a:lstStyle/>
          <a:p>
            <a:r>
              <a:rPr lang="en-US"/>
              <a:t>Click to edit Master title style</a:t>
            </a:r>
            <a:endParaRPr lang="en-GB"/>
          </a:p>
        </p:txBody>
      </p:sp>
      <p:sp>
        <p:nvSpPr>
          <p:cNvPr id="4" name="Text Placeholder 3"/>
          <p:cNvSpPr>
            <a:spLocks noGrp="1"/>
          </p:cNvSpPr>
          <p:nvPr>
            <p:ph type="body" sz="quarter" idx="10"/>
          </p:nvPr>
        </p:nvSpPr>
        <p:spPr>
          <a:xfrm>
            <a:off x="404812" y="1447201"/>
            <a:ext cx="11379201" cy="5022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1510710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Section P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B0A5E-3FA6-B19F-1DBF-74026BF5D908}"/>
              </a:ext>
            </a:extLst>
          </p:cNvPr>
          <p:cNvSpPr>
            <a:spLocks noGrp="1"/>
          </p:cNvSpPr>
          <p:nvPr>
            <p:ph type="title"/>
          </p:nvPr>
        </p:nvSpPr>
        <p:spPr>
          <a:xfrm>
            <a:off x="315913" y="3070644"/>
            <a:ext cx="10364787" cy="716711"/>
          </a:xfrm>
        </p:spPr>
        <p:txBody>
          <a:bodyPr anchor="ctr"/>
          <a:lstStyle>
            <a:lvl1pPr>
              <a:defRPr kumimoji="0" lang="en-GB" sz="2600" b="0" i="0" u="none" strike="noStrike" kern="1200" cap="all" spc="0" normalizeH="0" baseline="0" noProof="0" dirty="0">
                <a:ln>
                  <a:noFill/>
                </a:ln>
                <a:solidFill>
                  <a:schemeClr val="bg1"/>
                </a:solidFill>
                <a:effectLst/>
                <a:uLnTx/>
                <a:uFillTx/>
                <a:latin typeface="+mj-lt"/>
                <a:ea typeface="+mj-ea"/>
                <a:cs typeface="+mj-cs"/>
              </a:defRPr>
            </a:lvl1pPr>
          </a:lstStyle>
          <a:p>
            <a:endParaRPr lang="en-GB"/>
          </a:p>
        </p:txBody>
      </p:sp>
    </p:spTree>
    <p:extLst>
      <p:ext uri="{BB962C8B-B14F-4D97-AF65-F5344CB8AC3E}">
        <p14:creationId xmlns:p14="http://schemas.microsoft.com/office/powerpoint/2010/main" val="3239976006"/>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27934AD-9C21-B4F2-3674-EF9F575E9CD4}"/>
              </a:ext>
            </a:extLst>
          </p:cNvPr>
          <p:cNvSpPr/>
          <p:nvPr userDrawn="1"/>
        </p:nvSpPr>
        <p:spPr>
          <a:xfrm>
            <a:off x="8127000" y="6375613"/>
            <a:ext cx="4065600" cy="499534"/>
          </a:xfrm>
          <a:prstGeom prst="rect">
            <a:avLst/>
          </a:prstGeom>
          <a:gradFill flip="none" rotWithShape="1">
            <a:gsLst>
              <a:gs pos="50000">
                <a:schemeClr val="tx1">
                  <a:alpha val="40000"/>
                </a:schemeClr>
              </a:gs>
              <a:gs pos="0">
                <a:schemeClr val="tx1">
                  <a:alpha val="0"/>
                </a:schemeClr>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a:p>
        </p:txBody>
      </p:sp>
      <p:sp>
        <p:nvSpPr>
          <p:cNvPr id="10" name="Rectangle 9">
            <a:extLst>
              <a:ext uri="{FF2B5EF4-FFF2-40B4-BE49-F238E27FC236}">
                <a16:creationId xmlns:a16="http://schemas.microsoft.com/office/drawing/2014/main" id="{D790F743-9423-688A-F733-9DA744FD667B}"/>
              </a:ext>
            </a:extLst>
          </p:cNvPr>
          <p:cNvSpPr/>
          <p:nvPr userDrawn="1"/>
        </p:nvSpPr>
        <p:spPr>
          <a:xfrm>
            <a:off x="0" y="6358467"/>
            <a:ext cx="4065600" cy="499534"/>
          </a:xfrm>
          <a:prstGeom prst="rect">
            <a:avLst/>
          </a:prstGeom>
          <a:gradFill flip="none" rotWithShape="1">
            <a:gsLst>
              <a:gs pos="50000">
                <a:schemeClr val="tx1">
                  <a:alpha val="40000"/>
                </a:schemeClr>
              </a:gs>
              <a:gs pos="0">
                <a:schemeClr val="tx1">
                  <a:alpha val="0"/>
                </a:schemeClr>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a:p>
        </p:txBody>
      </p:sp>
      <p:sp>
        <p:nvSpPr>
          <p:cNvPr id="2" name="Title 1">
            <a:extLst>
              <a:ext uri="{FF2B5EF4-FFF2-40B4-BE49-F238E27FC236}">
                <a16:creationId xmlns:a16="http://schemas.microsoft.com/office/drawing/2014/main" id="{F2CE6071-41B1-A425-EE57-219E2B7AA84A}"/>
              </a:ext>
            </a:extLst>
          </p:cNvPr>
          <p:cNvSpPr>
            <a:spLocks noGrp="1"/>
          </p:cNvSpPr>
          <p:nvPr>
            <p:ph type="title"/>
          </p:nvPr>
        </p:nvSpPr>
        <p:spPr/>
        <p:txBody>
          <a:bodyPr/>
          <a:lstStyle/>
          <a:p>
            <a:r>
              <a:rPr lang="en-US"/>
              <a:t>Click to edit Master title style</a:t>
            </a:r>
          </a:p>
        </p:txBody>
      </p:sp>
      <p:sp>
        <p:nvSpPr>
          <p:cNvPr id="6" name="Rectangle 27">
            <a:extLst>
              <a:ext uri="{FF2B5EF4-FFF2-40B4-BE49-F238E27FC236}">
                <a16:creationId xmlns:a16="http://schemas.microsoft.com/office/drawing/2014/main" id="{72464F94-E17D-FF27-F245-9E0A0DEBD4FC}"/>
              </a:ext>
            </a:extLst>
          </p:cNvPr>
          <p:cNvSpPr/>
          <p:nvPr userDrawn="1"/>
        </p:nvSpPr>
        <p:spPr>
          <a:xfrm>
            <a:off x="404813" y="6517871"/>
            <a:ext cx="3410847" cy="219456"/>
          </a:xfrm>
          <a:prstGeom prst="rect">
            <a:avLst/>
          </a:prstGeom>
        </p:spPr>
        <p:txBody>
          <a:bodyPr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kern="0">
                <a:solidFill>
                  <a:srgbClr val="A6A6A6"/>
                </a:solidFill>
                <a:latin typeface="Ubuntu" panose="020B0504030602030204" pitchFamily="34" charset="0"/>
                <a:cs typeface="Arial" panose="020B0604020202020204" pitchFamily="34" charset="0"/>
              </a:rPr>
              <a:t>Gen AI Strategy Offer Deck | Nov 2023</a:t>
            </a:r>
          </a:p>
        </p:txBody>
      </p:sp>
      <p:sp>
        <p:nvSpPr>
          <p:cNvPr id="7" name="Retângulo 43">
            <a:extLst>
              <a:ext uri="{FF2B5EF4-FFF2-40B4-BE49-F238E27FC236}">
                <a16:creationId xmlns:a16="http://schemas.microsoft.com/office/drawing/2014/main" id="{647D20B6-A760-4589-4320-D67EAD742DE1}"/>
              </a:ext>
            </a:extLst>
          </p:cNvPr>
          <p:cNvSpPr/>
          <p:nvPr userDrawn="1"/>
        </p:nvSpPr>
        <p:spPr>
          <a:xfrm>
            <a:off x="11744128" y="6517658"/>
            <a:ext cx="229263" cy="215444"/>
          </a:xfrm>
          <a:prstGeom prst="rect">
            <a:avLst/>
          </a:prstGeom>
        </p:spPr>
        <p:txBody>
          <a:bodyPr wrap="square" lIns="0" rIns="0">
            <a:spAutoFit/>
          </a:bodyPr>
          <a:lstStyle/>
          <a:p>
            <a:pPr algn="r"/>
            <a:fld id="{0502E5A9-B53C-401E-A0E0-4A359BB0A9E5}" type="slidenum">
              <a:rPr lang="en-US" sz="800" smtClean="0">
                <a:solidFill>
                  <a:srgbClr val="A6A6A6"/>
                </a:solidFill>
                <a:latin typeface="Ubuntu" panose="020B0504030602030204" pitchFamily="34" charset="0"/>
                <a:cs typeface="Arial" panose="020B0604020202020204" pitchFamily="34" charset="0"/>
              </a:rPr>
              <a:pPr algn="r"/>
              <a:t>‹#›</a:t>
            </a:fld>
            <a:endParaRPr lang="en-US" sz="800">
              <a:solidFill>
                <a:srgbClr val="A6A6A6"/>
              </a:solidFill>
              <a:latin typeface="Ubuntu" panose="020B0504030602030204" pitchFamily="34" charset="0"/>
              <a:cs typeface="Arial" panose="020B0604020202020204" pitchFamily="34" charset="0"/>
            </a:endParaRPr>
          </a:p>
        </p:txBody>
      </p:sp>
      <p:sp>
        <p:nvSpPr>
          <p:cNvPr id="8" name="Rectangle 27">
            <a:extLst>
              <a:ext uri="{FF2B5EF4-FFF2-40B4-BE49-F238E27FC236}">
                <a16:creationId xmlns:a16="http://schemas.microsoft.com/office/drawing/2014/main" id="{6E9E19E9-FE10-5CB8-46A3-474E8F4B4B3B}"/>
              </a:ext>
            </a:extLst>
          </p:cNvPr>
          <p:cNvSpPr/>
          <p:nvPr userDrawn="1"/>
        </p:nvSpPr>
        <p:spPr>
          <a:xfrm>
            <a:off x="7227070" y="6517871"/>
            <a:ext cx="4532162" cy="219456"/>
          </a:xfrm>
          <a:prstGeom prst="rect">
            <a:avLst/>
          </a:prstGeom>
        </p:spPr>
        <p:txBody>
          <a:bodyPr wrap="square" lIns="0" tIns="0" rIns="0" bIns="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solidFill>
                  <a:srgbClr val="A6A6A6"/>
                </a:solidFill>
                <a:latin typeface="Ubuntu" panose="020B0504030602030204" pitchFamily="34" charset="0"/>
                <a:cs typeface="Arial" panose="020B0604020202020204" pitchFamily="34" charset="0"/>
              </a:rPr>
              <a:t>Company Confidential © Capgemini Invent 2023. All rights reserved  |</a:t>
            </a:r>
            <a:endParaRPr lang="en-GB" sz="700">
              <a:solidFill>
                <a:srgbClr val="A6A6A6"/>
              </a:solidFill>
              <a:latin typeface="Ubuntu" panose="020B0504030602030204" pitchFamily="34" charset="0"/>
              <a:cs typeface="Arial" panose="020B0604020202020204" pitchFamily="34" charset="0"/>
            </a:endParaRPr>
          </a:p>
        </p:txBody>
      </p:sp>
      <p:sp>
        <p:nvSpPr>
          <p:cNvPr id="9" name="Retângulo 43">
            <a:extLst>
              <a:ext uri="{FF2B5EF4-FFF2-40B4-BE49-F238E27FC236}">
                <a16:creationId xmlns:a16="http://schemas.microsoft.com/office/drawing/2014/main" id="{F7DB41B7-76BD-DE09-27FB-231334D55A3B}"/>
              </a:ext>
            </a:extLst>
          </p:cNvPr>
          <p:cNvSpPr/>
          <p:nvPr userDrawn="1"/>
        </p:nvSpPr>
        <p:spPr>
          <a:xfrm>
            <a:off x="11744128" y="6517658"/>
            <a:ext cx="229263" cy="215444"/>
          </a:xfrm>
          <a:prstGeom prst="rect">
            <a:avLst/>
          </a:prstGeom>
        </p:spPr>
        <p:txBody>
          <a:bodyPr wrap="square" lIns="0" rIns="0">
            <a:spAutoFit/>
          </a:bodyPr>
          <a:lstStyle/>
          <a:p>
            <a:pPr algn="r"/>
            <a:fld id="{0502E5A9-B53C-401E-A0E0-4A359BB0A9E5}" type="slidenum">
              <a:rPr lang="en-US" sz="800" smtClean="0">
                <a:solidFill>
                  <a:srgbClr val="A6A6A6"/>
                </a:solidFill>
                <a:latin typeface="Ubuntu" panose="020B0504030602030204" pitchFamily="34" charset="0"/>
                <a:cs typeface="Arial" panose="020B0604020202020204" pitchFamily="34" charset="0"/>
              </a:rPr>
              <a:pPr algn="r"/>
              <a:t>‹#›</a:t>
            </a:fld>
            <a:endParaRPr lang="en-US" sz="800">
              <a:solidFill>
                <a:srgbClr val="A6A6A6"/>
              </a:solidFill>
              <a:latin typeface="Ubuntu" panose="020B0504030602030204" pitchFamily="34" charset="0"/>
              <a:cs typeface="Arial" panose="020B0604020202020204" pitchFamily="34" charset="0"/>
            </a:endParaRPr>
          </a:p>
        </p:txBody>
      </p:sp>
    </p:spTree>
    <p:extLst>
      <p:ext uri="{BB962C8B-B14F-4D97-AF65-F5344CB8AC3E}">
        <p14:creationId xmlns:p14="http://schemas.microsoft.com/office/powerpoint/2010/main" val="1821897030"/>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Main Darker">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95959B6-7F21-2EF7-CC94-960790A5BEB9}"/>
              </a:ext>
            </a:extLst>
          </p:cNvPr>
          <p:cNvSpPr/>
          <p:nvPr userDrawn="1"/>
        </p:nvSpPr>
        <p:spPr>
          <a:xfrm>
            <a:off x="0" y="0"/>
            <a:ext cx="12192000" cy="6858000"/>
          </a:xfrm>
          <a:prstGeom prst="rect">
            <a:avLst/>
          </a:prstGeom>
          <a:gradFill>
            <a:gsLst>
              <a:gs pos="0">
                <a:schemeClr val="accent4">
                  <a:lumMod val="90000"/>
                  <a:lumOff val="10000"/>
                  <a:alpha val="0"/>
                </a:schemeClr>
              </a:gs>
              <a:gs pos="50000">
                <a:schemeClr val="accent4">
                  <a:lumMod val="90000"/>
                  <a:lumOff val="10000"/>
                  <a:alpha val="50000"/>
                </a:schemeClr>
              </a:gs>
              <a:gs pos="100000">
                <a:srgbClr val="272936">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600"/>
          </a:p>
        </p:txBody>
      </p:sp>
      <p:sp>
        <p:nvSpPr>
          <p:cNvPr id="2" name="Title 1">
            <a:extLst>
              <a:ext uri="{FF2B5EF4-FFF2-40B4-BE49-F238E27FC236}">
                <a16:creationId xmlns:a16="http://schemas.microsoft.com/office/drawing/2014/main" id="{689B0A5E-3FA6-B19F-1DBF-74026BF5D908}"/>
              </a:ext>
            </a:extLst>
          </p:cNvPr>
          <p:cNvSpPr>
            <a:spLocks noGrp="1"/>
          </p:cNvSpPr>
          <p:nvPr>
            <p:ph type="title"/>
          </p:nvPr>
        </p:nvSpPr>
        <p:spPr>
          <a:xfrm>
            <a:off x="404813" y="388188"/>
            <a:ext cx="10136187" cy="716711"/>
          </a:xfrm>
        </p:spPr>
        <p:txBody>
          <a:bodyPr anchor="t"/>
          <a:lstStyle>
            <a:lvl1pPr>
              <a:defRPr kumimoji="0" lang="en-GB" sz="2600" b="0" i="0" u="none" strike="noStrike" kern="1200" cap="all" spc="0" normalizeH="0" baseline="0" noProof="0" dirty="0">
                <a:ln>
                  <a:noFill/>
                </a:ln>
                <a:solidFill>
                  <a:schemeClr val="bg1"/>
                </a:solidFill>
                <a:effectLst/>
                <a:uLnTx/>
                <a:uFillTx/>
                <a:latin typeface="+mj-lt"/>
                <a:ea typeface="+mj-ea"/>
                <a:cs typeface="+mj-cs"/>
              </a:defRPr>
            </a:lvl1pPr>
          </a:lstStyle>
          <a:p>
            <a:endParaRPr lang="en-GB"/>
          </a:p>
        </p:txBody>
      </p:sp>
    </p:spTree>
    <p:extLst>
      <p:ext uri="{BB962C8B-B14F-4D97-AF65-F5344CB8AC3E}">
        <p14:creationId xmlns:p14="http://schemas.microsoft.com/office/powerpoint/2010/main" val="232951731"/>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Title Slide 3 Full Picture">
    <p:spTree>
      <p:nvGrpSpPr>
        <p:cNvPr id="1" name=""/>
        <p:cNvGrpSpPr/>
        <p:nvPr/>
      </p:nvGrpSpPr>
      <p:grpSpPr>
        <a:xfrm>
          <a:off x="0" y="0"/>
          <a:ext cx="0" cy="0"/>
          <a:chOff x="0" y="0"/>
          <a:chExt cx="0" cy="0"/>
        </a:xfrm>
      </p:grpSpPr>
      <p:sp>
        <p:nvSpPr>
          <p:cNvPr id="7" name="Picture Placeholder 24">
            <a:extLst>
              <a:ext uri="{FF2B5EF4-FFF2-40B4-BE49-F238E27FC236}">
                <a16:creationId xmlns:a16="http://schemas.microsoft.com/office/drawing/2014/main" id="{AA5F3EBC-E5BB-4F23-8682-D1866F0D4F8F}"/>
              </a:ext>
            </a:extLst>
          </p:cNvPr>
          <p:cNvSpPr>
            <a:spLocks noGrp="1"/>
          </p:cNvSpPr>
          <p:nvPr>
            <p:ph type="pic" sz="quarter" idx="10" hasCustomPrompt="1"/>
          </p:nvPr>
        </p:nvSpPr>
        <p:spPr>
          <a:xfrm>
            <a:off x="0" y="0"/>
            <a:ext cx="12192000" cy="6858000"/>
          </a:xfrm>
          <a:custGeom>
            <a:avLst/>
            <a:gdLst>
              <a:gd name="connsiteX0" fmla="*/ 9343829 w 12192000"/>
              <a:gd name="connsiteY0" fmla="*/ 959868 h 6858000"/>
              <a:gd name="connsiteX1" fmla="*/ 9294981 w 12192000"/>
              <a:gd name="connsiteY1" fmla="*/ 1078731 h 6858000"/>
              <a:gd name="connsiteX2" fmla="*/ 9271643 w 12192000"/>
              <a:gd name="connsiteY2" fmla="*/ 1047794 h 6858000"/>
              <a:gd name="connsiteX3" fmla="*/ 9343829 w 12192000"/>
              <a:gd name="connsiteY3" fmla="*/ 959868 h 6858000"/>
              <a:gd name="connsiteX4" fmla="*/ 11404665 w 12192000"/>
              <a:gd name="connsiteY4" fmla="*/ 772073 h 6858000"/>
              <a:gd name="connsiteX5" fmla="*/ 11422576 w 12192000"/>
              <a:gd name="connsiteY5" fmla="*/ 775872 h 6858000"/>
              <a:gd name="connsiteX6" fmla="*/ 11435602 w 12192000"/>
              <a:gd name="connsiteY6" fmla="*/ 786185 h 6858000"/>
              <a:gd name="connsiteX7" fmla="*/ 11443743 w 12192000"/>
              <a:gd name="connsiteY7" fmla="*/ 801382 h 6858000"/>
              <a:gd name="connsiteX8" fmla="*/ 11446457 w 12192000"/>
              <a:gd name="connsiteY8" fmla="*/ 819836 h 6858000"/>
              <a:gd name="connsiteX9" fmla="*/ 11359074 w 12192000"/>
              <a:gd name="connsiteY9" fmla="*/ 819836 h 6858000"/>
              <a:gd name="connsiteX10" fmla="*/ 11363416 w 12192000"/>
              <a:gd name="connsiteY10" fmla="*/ 802467 h 6858000"/>
              <a:gd name="connsiteX11" fmla="*/ 11372100 w 12192000"/>
              <a:gd name="connsiteY11" fmla="*/ 787270 h 6858000"/>
              <a:gd name="connsiteX12" fmla="*/ 11385668 w 12192000"/>
              <a:gd name="connsiteY12" fmla="*/ 776415 h 6858000"/>
              <a:gd name="connsiteX13" fmla="*/ 11404665 w 12192000"/>
              <a:gd name="connsiteY13" fmla="*/ 772073 h 6858000"/>
              <a:gd name="connsiteX14" fmla="*/ 9493087 w 12192000"/>
              <a:gd name="connsiteY14" fmla="*/ 766103 h 6858000"/>
              <a:gd name="connsiteX15" fmla="*/ 9514797 w 12192000"/>
              <a:gd name="connsiteY15" fmla="*/ 799212 h 6858000"/>
              <a:gd name="connsiteX16" fmla="*/ 9467034 w 12192000"/>
              <a:gd name="connsiteY16" fmla="*/ 869227 h 6858000"/>
              <a:gd name="connsiteX17" fmla="*/ 9493087 w 12192000"/>
              <a:gd name="connsiteY17" fmla="*/ 766103 h 6858000"/>
              <a:gd name="connsiteX18" fmla="*/ 11119177 w 12192000"/>
              <a:gd name="connsiteY18" fmla="*/ 740594 h 6858000"/>
              <a:gd name="connsiteX19" fmla="*/ 11189735 w 12192000"/>
              <a:gd name="connsiteY19" fmla="*/ 924046 h 6858000"/>
              <a:gd name="connsiteX20" fmla="*/ 11213074 w 12192000"/>
              <a:gd name="connsiteY20" fmla="*/ 944670 h 6858000"/>
              <a:gd name="connsiteX21" fmla="*/ 11236955 w 12192000"/>
              <a:gd name="connsiteY21" fmla="*/ 944670 h 6858000"/>
              <a:gd name="connsiteX22" fmla="*/ 11314569 w 12192000"/>
              <a:gd name="connsiteY22" fmla="*/ 740594 h 6858000"/>
              <a:gd name="connsiteX23" fmla="*/ 11278747 w 12192000"/>
              <a:gd name="connsiteY23" fmla="*/ 740594 h 6858000"/>
              <a:gd name="connsiteX24" fmla="*/ 11257580 w 12192000"/>
              <a:gd name="connsiteY24" fmla="*/ 761219 h 6858000"/>
              <a:gd name="connsiteX25" fmla="*/ 11217416 w 12192000"/>
              <a:gd name="connsiteY25" fmla="*/ 876825 h 6858000"/>
              <a:gd name="connsiteX26" fmla="*/ 11175624 w 12192000"/>
              <a:gd name="connsiteY26" fmla="*/ 763390 h 6858000"/>
              <a:gd name="connsiteX27" fmla="*/ 11153913 w 12192000"/>
              <a:gd name="connsiteY27" fmla="*/ 740594 h 6858000"/>
              <a:gd name="connsiteX28" fmla="*/ 11130575 w 12192000"/>
              <a:gd name="connsiteY28" fmla="*/ 740594 h 6858000"/>
              <a:gd name="connsiteX29" fmla="*/ 10865711 w 12192000"/>
              <a:gd name="connsiteY29" fmla="*/ 740051 h 6858000"/>
              <a:gd name="connsiteX30" fmla="*/ 10865711 w 12192000"/>
              <a:gd name="connsiteY30" fmla="*/ 910476 h 6858000"/>
              <a:gd name="connsiteX31" fmla="*/ 10899904 w 12192000"/>
              <a:gd name="connsiteY31" fmla="*/ 944670 h 6858000"/>
              <a:gd name="connsiteX32" fmla="*/ 10912930 w 12192000"/>
              <a:gd name="connsiteY32" fmla="*/ 944670 h 6858000"/>
              <a:gd name="connsiteX33" fmla="*/ 10912930 w 12192000"/>
              <a:gd name="connsiteY33" fmla="*/ 771531 h 6858000"/>
              <a:gd name="connsiteX34" fmla="*/ 10881993 w 12192000"/>
              <a:gd name="connsiteY34" fmla="*/ 740051 h 6858000"/>
              <a:gd name="connsiteX35" fmla="*/ 11599515 w 12192000"/>
              <a:gd name="connsiteY35" fmla="*/ 735166 h 6858000"/>
              <a:gd name="connsiteX36" fmla="*/ 11550667 w 12192000"/>
              <a:gd name="connsiteY36" fmla="*/ 738965 h 6858000"/>
              <a:gd name="connsiteX37" fmla="*/ 11514845 w 12192000"/>
              <a:gd name="connsiteY37" fmla="*/ 746563 h 6858000"/>
              <a:gd name="connsiteX38" fmla="*/ 11514845 w 12192000"/>
              <a:gd name="connsiteY38" fmla="*/ 918617 h 6858000"/>
              <a:gd name="connsiteX39" fmla="*/ 11514845 w 12192000"/>
              <a:gd name="connsiteY39" fmla="*/ 924045 h 6858000"/>
              <a:gd name="connsiteX40" fmla="*/ 11536012 w 12192000"/>
              <a:gd name="connsiteY40" fmla="*/ 945212 h 6858000"/>
              <a:gd name="connsiteX41" fmla="*/ 11536555 w 12192000"/>
              <a:gd name="connsiteY41" fmla="*/ 945212 h 6858000"/>
              <a:gd name="connsiteX42" fmla="*/ 11562607 w 12192000"/>
              <a:gd name="connsiteY42" fmla="*/ 945212 h 6858000"/>
              <a:gd name="connsiteX43" fmla="*/ 11562607 w 12192000"/>
              <a:gd name="connsiteY43" fmla="*/ 779129 h 6858000"/>
              <a:gd name="connsiteX44" fmla="*/ 11577261 w 12192000"/>
              <a:gd name="connsiteY44" fmla="*/ 776958 h 6858000"/>
              <a:gd name="connsiteX45" fmla="*/ 11596258 w 12192000"/>
              <a:gd name="connsiteY45" fmla="*/ 775872 h 6858000"/>
              <a:gd name="connsiteX46" fmla="*/ 11616883 w 12192000"/>
              <a:gd name="connsiteY46" fmla="*/ 779129 h 6858000"/>
              <a:gd name="connsiteX47" fmla="*/ 11630451 w 12192000"/>
              <a:gd name="connsiteY47" fmla="*/ 789441 h 6858000"/>
              <a:gd name="connsiteX48" fmla="*/ 11637507 w 12192000"/>
              <a:gd name="connsiteY48" fmla="*/ 808437 h 6858000"/>
              <a:gd name="connsiteX49" fmla="*/ 11639678 w 12192000"/>
              <a:gd name="connsiteY49" fmla="*/ 836661 h 6858000"/>
              <a:gd name="connsiteX50" fmla="*/ 11639678 w 12192000"/>
              <a:gd name="connsiteY50" fmla="*/ 918074 h 6858000"/>
              <a:gd name="connsiteX51" fmla="*/ 11639678 w 12192000"/>
              <a:gd name="connsiteY51" fmla="*/ 923502 h 6858000"/>
              <a:gd name="connsiteX52" fmla="*/ 11660845 w 12192000"/>
              <a:gd name="connsiteY52" fmla="*/ 944669 h 6858000"/>
              <a:gd name="connsiteX53" fmla="*/ 11687441 w 12192000"/>
              <a:gd name="connsiteY53" fmla="*/ 944669 h 6858000"/>
              <a:gd name="connsiteX54" fmla="*/ 11687441 w 12192000"/>
              <a:gd name="connsiteY54" fmla="*/ 829605 h 6858000"/>
              <a:gd name="connsiteX55" fmla="*/ 11682013 w 12192000"/>
              <a:gd name="connsiteY55" fmla="*/ 791069 h 6858000"/>
              <a:gd name="connsiteX56" fmla="*/ 11667902 w 12192000"/>
              <a:gd name="connsiteY56" fmla="*/ 761218 h 6858000"/>
              <a:gd name="connsiteX57" fmla="*/ 11641306 w 12192000"/>
              <a:gd name="connsiteY57" fmla="*/ 742221 h 6858000"/>
              <a:gd name="connsiteX58" fmla="*/ 11599515 w 12192000"/>
              <a:gd name="connsiteY58" fmla="*/ 735166 h 6858000"/>
              <a:gd name="connsiteX59" fmla="*/ 11026367 w 12192000"/>
              <a:gd name="connsiteY59" fmla="*/ 735166 h 6858000"/>
              <a:gd name="connsiteX60" fmla="*/ 10977519 w 12192000"/>
              <a:gd name="connsiteY60" fmla="*/ 738965 h 6858000"/>
              <a:gd name="connsiteX61" fmla="*/ 10941697 w 12192000"/>
              <a:gd name="connsiteY61" fmla="*/ 746563 h 6858000"/>
              <a:gd name="connsiteX62" fmla="*/ 10941697 w 12192000"/>
              <a:gd name="connsiteY62" fmla="*/ 918617 h 6858000"/>
              <a:gd name="connsiteX63" fmla="*/ 10941697 w 12192000"/>
              <a:gd name="connsiteY63" fmla="*/ 924045 h 6858000"/>
              <a:gd name="connsiteX64" fmla="*/ 10962864 w 12192000"/>
              <a:gd name="connsiteY64" fmla="*/ 945212 h 6858000"/>
              <a:gd name="connsiteX65" fmla="*/ 10963407 w 12192000"/>
              <a:gd name="connsiteY65" fmla="*/ 945212 h 6858000"/>
              <a:gd name="connsiteX66" fmla="*/ 10989459 w 12192000"/>
              <a:gd name="connsiteY66" fmla="*/ 945212 h 6858000"/>
              <a:gd name="connsiteX67" fmla="*/ 10989459 w 12192000"/>
              <a:gd name="connsiteY67" fmla="*/ 779129 h 6858000"/>
              <a:gd name="connsiteX68" fmla="*/ 11004114 w 12192000"/>
              <a:gd name="connsiteY68" fmla="*/ 776958 h 6858000"/>
              <a:gd name="connsiteX69" fmla="*/ 11023110 w 12192000"/>
              <a:gd name="connsiteY69" fmla="*/ 775872 h 6858000"/>
              <a:gd name="connsiteX70" fmla="*/ 11043735 w 12192000"/>
              <a:gd name="connsiteY70" fmla="*/ 779129 h 6858000"/>
              <a:gd name="connsiteX71" fmla="*/ 11057303 w 12192000"/>
              <a:gd name="connsiteY71" fmla="*/ 789441 h 6858000"/>
              <a:gd name="connsiteX72" fmla="*/ 11064359 w 12192000"/>
              <a:gd name="connsiteY72" fmla="*/ 808437 h 6858000"/>
              <a:gd name="connsiteX73" fmla="*/ 11066530 w 12192000"/>
              <a:gd name="connsiteY73" fmla="*/ 836661 h 6858000"/>
              <a:gd name="connsiteX74" fmla="*/ 11066530 w 12192000"/>
              <a:gd name="connsiteY74" fmla="*/ 918074 h 6858000"/>
              <a:gd name="connsiteX75" fmla="*/ 11066530 w 12192000"/>
              <a:gd name="connsiteY75" fmla="*/ 923502 h 6858000"/>
              <a:gd name="connsiteX76" fmla="*/ 11087697 w 12192000"/>
              <a:gd name="connsiteY76" fmla="*/ 944669 h 6858000"/>
              <a:gd name="connsiteX77" fmla="*/ 11114293 w 12192000"/>
              <a:gd name="connsiteY77" fmla="*/ 944669 h 6858000"/>
              <a:gd name="connsiteX78" fmla="*/ 11114293 w 12192000"/>
              <a:gd name="connsiteY78" fmla="*/ 829605 h 6858000"/>
              <a:gd name="connsiteX79" fmla="*/ 11108865 w 12192000"/>
              <a:gd name="connsiteY79" fmla="*/ 791069 h 6858000"/>
              <a:gd name="connsiteX80" fmla="*/ 11094754 w 12192000"/>
              <a:gd name="connsiteY80" fmla="*/ 761218 h 6858000"/>
              <a:gd name="connsiteX81" fmla="*/ 11068158 w 12192000"/>
              <a:gd name="connsiteY81" fmla="*/ 742221 h 6858000"/>
              <a:gd name="connsiteX82" fmla="*/ 11026367 w 12192000"/>
              <a:gd name="connsiteY82" fmla="*/ 735166 h 6858000"/>
              <a:gd name="connsiteX83" fmla="*/ 11405208 w 12192000"/>
              <a:gd name="connsiteY83" fmla="*/ 732995 h 6858000"/>
              <a:gd name="connsiteX84" fmla="*/ 11369929 w 12192000"/>
              <a:gd name="connsiteY84" fmla="*/ 740050 h 6858000"/>
              <a:gd name="connsiteX85" fmla="*/ 11339535 w 12192000"/>
              <a:gd name="connsiteY85" fmla="*/ 760133 h 6858000"/>
              <a:gd name="connsiteX86" fmla="*/ 11318367 w 12192000"/>
              <a:gd name="connsiteY86" fmla="*/ 793783 h 6858000"/>
              <a:gd name="connsiteX87" fmla="*/ 11310226 w 12192000"/>
              <a:gd name="connsiteY87" fmla="*/ 841003 h 6858000"/>
              <a:gd name="connsiteX88" fmla="*/ 11316739 w 12192000"/>
              <a:gd name="connsiteY88" fmla="*/ 882252 h 6858000"/>
              <a:gd name="connsiteX89" fmla="*/ 11335735 w 12192000"/>
              <a:gd name="connsiteY89" fmla="*/ 915903 h 6858000"/>
              <a:gd name="connsiteX90" fmla="*/ 11368300 w 12192000"/>
              <a:gd name="connsiteY90" fmla="*/ 938156 h 6858000"/>
              <a:gd name="connsiteX91" fmla="*/ 11414977 w 12192000"/>
              <a:gd name="connsiteY91" fmla="*/ 946297 h 6858000"/>
              <a:gd name="connsiteX92" fmla="*/ 11435602 w 12192000"/>
              <a:gd name="connsiteY92" fmla="*/ 945212 h 6858000"/>
              <a:gd name="connsiteX93" fmla="*/ 11454598 w 12192000"/>
              <a:gd name="connsiteY93" fmla="*/ 942498 h 6858000"/>
              <a:gd name="connsiteX94" fmla="*/ 11470338 w 12192000"/>
              <a:gd name="connsiteY94" fmla="*/ 938699 h 6858000"/>
              <a:gd name="connsiteX95" fmla="*/ 11481193 w 12192000"/>
              <a:gd name="connsiteY95" fmla="*/ 934357 h 6858000"/>
              <a:gd name="connsiteX96" fmla="*/ 11477937 w 12192000"/>
              <a:gd name="connsiteY96" fmla="*/ 913190 h 6858000"/>
              <a:gd name="connsiteX97" fmla="*/ 11459483 w 12192000"/>
              <a:gd name="connsiteY97" fmla="*/ 900706 h 6858000"/>
              <a:gd name="connsiteX98" fmla="*/ 11452970 w 12192000"/>
              <a:gd name="connsiteY98" fmla="*/ 902334 h 6858000"/>
              <a:gd name="connsiteX99" fmla="*/ 11421490 w 12192000"/>
              <a:gd name="connsiteY99" fmla="*/ 905591 h 6858000"/>
              <a:gd name="connsiteX100" fmla="*/ 11376984 w 12192000"/>
              <a:gd name="connsiteY100" fmla="*/ 892022 h 6858000"/>
              <a:gd name="connsiteX101" fmla="*/ 11359617 w 12192000"/>
              <a:gd name="connsiteY101" fmla="*/ 854029 h 6858000"/>
              <a:gd name="connsiteX102" fmla="*/ 11493677 w 12192000"/>
              <a:gd name="connsiteY102" fmla="*/ 854029 h 6858000"/>
              <a:gd name="connsiteX103" fmla="*/ 11494219 w 12192000"/>
              <a:gd name="connsiteY103" fmla="*/ 845345 h 6858000"/>
              <a:gd name="connsiteX104" fmla="*/ 11494219 w 12192000"/>
              <a:gd name="connsiteY104" fmla="*/ 836661 h 6858000"/>
              <a:gd name="connsiteX105" fmla="*/ 11470881 w 12192000"/>
              <a:gd name="connsiteY105" fmla="*/ 759047 h 6858000"/>
              <a:gd name="connsiteX106" fmla="*/ 11405208 w 12192000"/>
              <a:gd name="connsiteY106" fmla="*/ 732995 h 6858000"/>
              <a:gd name="connsiteX107" fmla="*/ 11753113 w 12192000"/>
              <a:gd name="connsiteY107" fmla="*/ 676006 h 6858000"/>
              <a:gd name="connsiteX108" fmla="*/ 11726518 w 12192000"/>
              <a:gd name="connsiteY108" fmla="*/ 680348 h 6858000"/>
              <a:gd name="connsiteX109" fmla="*/ 11705894 w 12192000"/>
              <a:gd name="connsiteY109" fmla="*/ 704229 h 6858000"/>
              <a:gd name="connsiteX110" fmla="*/ 11705894 w 12192000"/>
              <a:gd name="connsiteY110" fmla="*/ 860543 h 6858000"/>
              <a:gd name="connsiteX111" fmla="*/ 11709150 w 12192000"/>
              <a:gd name="connsiteY111" fmla="*/ 896907 h 6858000"/>
              <a:gd name="connsiteX112" fmla="*/ 11721091 w 12192000"/>
              <a:gd name="connsiteY112" fmla="*/ 924045 h 6858000"/>
              <a:gd name="connsiteX113" fmla="*/ 11744429 w 12192000"/>
              <a:gd name="connsiteY113" fmla="*/ 940870 h 6858000"/>
              <a:gd name="connsiteX114" fmla="*/ 11780793 w 12192000"/>
              <a:gd name="connsiteY114" fmla="*/ 946840 h 6858000"/>
              <a:gd name="connsiteX115" fmla="*/ 11812273 w 12192000"/>
              <a:gd name="connsiteY115" fmla="*/ 943041 h 6858000"/>
              <a:gd name="connsiteX116" fmla="*/ 11818786 w 12192000"/>
              <a:gd name="connsiteY116" fmla="*/ 941413 h 6858000"/>
              <a:gd name="connsiteX117" fmla="*/ 11830726 w 12192000"/>
              <a:gd name="connsiteY117" fmla="*/ 921874 h 6858000"/>
              <a:gd name="connsiteX118" fmla="*/ 11825841 w 12192000"/>
              <a:gd name="connsiteY118" fmla="*/ 898535 h 6858000"/>
              <a:gd name="connsiteX119" fmla="*/ 11810102 w 12192000"/>
              <a:gd name="connsiteY119" fmla="*/ 903420 h 6858000"/>
              <a:gd name="connsiteX120" fmla="*/ 11787306 w 12192000"/>
              <a:gd name="connsiteY120" fmla="*/ 906134 h 6858000"/>
              <a:gd name="connsiteX121" fmla="*/ 11760711 w 12192000"/>
              <a:gd name="connsiteY121" fmla="*/ 895821 h 6858000"/>
              <a:gd name="connsiteX122" fmla="*/ 11753113 w 12192000"/>
              <a:gd name="connsiteY122" fmla="*/ 860543 h 6858000"/>
              <a:gd name="connsiteX123" fmla="*/ 11753113 w 12192000"/>
              <a:gd name="connsiteY123" fmla="*/ 777501 h 6858000"/>
              <a:gd name="connsiteX124" fmla="*/ 11804674 w 12192000"/>
              <a:gd name="connsiteY124" fmla="*/ 777501 h 6858000"/>
              <a:gd name="connsiteX125" fmla="*/ 11825841 w 12192000"/>
              <a:gd name="connsiteY125" fmla="*/ 756334 h 6858000"/>
              <a:gd name="connsiteX126" fmla="*/ 11825841 w 12192000"/>
              <a:gd name="connsiteY126" fmla="*/ 739508 h 6858000"/>
              <a:gd name="connsiteX127" fmla="*/ 11753113 w 12192000"/>
              <a:gd name="connsiteY127" fmla="*/ 739508 h 6858000"/>
              <a:gd name="connsiteX128" fmla="*/ 10315900 w 12192000"/>
              <a:gd name="connsiteY128" fmla="*/ 658094 h 6858000"/>
              <a:gd name="connsiteX129" fmla="*/ 10292562 w 12192000"/>
              <a:gd name="connsiteY129" fmla="*/ 684147 h 6858000"/>
              <a:gd name="connsiteX130" fmla="*/ 10315900 w 12192000"/>
              <a:gd name="connsiteY130" fmla="*/ 708028 h 6858000"/>
              <a:gd name="connsiteX131" fmla="*/ 10339238 w 12192000"/>
              <a:gd name="connsiteY131" fmla="*/ 681976 h 6858000"/>
              <a:gd name="connsiteX132" fmla="*/ 10315900 w 12192000"/>
              <a:gd name="connsiteY132" fmla="*/ 658094 h 6858000"/>
              <a:gd name="connsiteX133" fmla="*/ 10889050 w 12192000"/>
              <a:gd name="connsiteY133" fmla="*/ 651039 h 6858000"/>
              <a:gd name="connsiteX134" fmla="*/ 10868425 w 12192000"/>
              <a:gd name="connsiteY134" fmla="*/ 658637 h 6858000"/>
              <a:gd name="connsiteX135" fmla="*/ 10859741 w 12192000"/>
              <a:gd name="connsiteY135" fmla="*/ 680348 h 6858000"/>
              <a:gd name="connsiteX136" fmla="*/ 10868425 w 12192000"/>
              <a:gd name="connsiteY136" fmla="*/ 701515 h 6858000"/>
              <a:gd name="connsiteX137" fmla="*/ 10889050 w 12192000"/>
              <a:gd name="connsiteY137" fmla="*/ 709114 h 6858000"/>
              <a:gd name="connsiteX138" fmla="*/ 10909132 w 12192000"/>
              <a:gd name="connsiteY138" fmla="*/ 701515 h 6858000"/>
              <a:gd name="connsiteX139" fmla="*/ 10917816 w 12192000"/>
              <a:gd name="connsiteY139" fmla="*/ 680348 h 6858000"/>
              <a:gd name="connsiteX140" fmla="*/ 10909132 w 12192000"/>
              <a:gd name="connsiteY140" fmla="*/ 658637 h 6858000"/>
              <a:gd name="connsiteX141" fmla="*/ 10889050 w 12192000"/>
              <a:gd name="connsiteY141" fmla="*/ 651039 h 6858000"/>
              <a:gd name="connsiteX142" fmla="*/ 9964195 w 12192000"/>
              <a:gd name="connsiteY142" fmla="*/ 647783 h 6858000"/>
              <a:gd name="connsiteX143" fmla="*/ 9938686 w 12192000"/>
              <a:gd name="connsiteY143" fmla="*/ 674921 h 6858000"/>
              <a:gd name="connsiteX144" fmla="*/ 9964195 w 12192000"/>
              <a:gd name="connsiteY144" fmla="*/ 700431 h 6858000"/>
              <a:gd name="connsiteX145" fmla="*/ 9988077 w 12192000"/>
              <a:gd name="connsiteY145" fmla="*/ 673293 h 6858000"/>
              <a:gd name="connsiteX146" fmla="*/ 9964195 w 12192000"/>
              <a:gd name="connsiteY146" fmla="*/ 647783 h 6858000"/>
              <a:gd name="connsiteX147" fmla="*/ 8724004 w 12192000"/>
              <a:gd name="connsiteY147" fmla="*/ 623359 h 6858000"/>
              <a:gd name="connsiteX148" fmla="*/ 8576918 w 12192000"/>
              <a:gd name="connsiteY148" fmla="*/ 804096 h 6858000"/>
              <a:gd name="connsiteX149" fmla="*/ 8698495 w 12192000"/>
              <a:gd name="connsiteY149" fmla="*/ 962039 h 6858000"/>
              <a:gd name="connsiteX150" fmla="*/ 8815187 w 12192000"/>
              <a:gd name="connsiteY150" fmla="*/ 888766 h 6858000"/>
              <a:gd name="connsiteX151" fmla="*/ 8872176 w 12192000"/>
              <a:gd name="connsiteY151" fmla="*/ 947927 h 6858000"/>
              <a:gd name="connsiteX152" fmla="*/ 8941105 w 12192000"/>
              <a:gd name="connsiteY152" fmla="*/ 895822 h 6858000"/>
              <a:gd name="connsiteX153" fmla="*/ 8991582 w 12192000"/>
              <a:gd name="connsiteY153" fmla="*/ 947927 h 6858000"/>
              <a:gd name="connsiteX154" fmla="*/ 9036088 w 12192000"/>
              <a:gd name="connsiteY154" fmla="*/ 922960 h 6858000"/>
              <a:gd name="connsiteX155" fmla="*/ 9088192 w 12192000"/>
              <a:gd name="connsiteY155" fmla="*/ 1080902 h 6858000"/>
              <a:gd name="connsiteX156" fmla="*/ 9075708 w 12192000"/>
              <a:gd name="connsiteY156" fmla="*/ 948469 h 6858000"/>
              <a:gd name="connsiteX157" fmla="*/ 9125099 w 12192000"/>
              <a:gd name="connsiteY157" fmla="*/ 771531 h 6858000"/>
              <a:gd name="connsiteX158" fmla="*/ 9151694 w 12192000"/>
              <a:gd name="connsiteY158" fmla="*/ 824179 h 6858000"/>
              <a:gd name="connsiteX159" fmla="*/ 9146810 w 12192000"/>
              <a:gd name="connsiteY159" fmla="*/ 870313 h 6858000"/>
              <a:gd name="connsiteX160" fmla="*/ 9086021 w 12192000"/>
              <a:gd name="connsiteY160" fmla="*/ 930016 h 6858000"/>
              <a:gd name="connsiteX161" fmla="*/ 9109359 w 12192000"/>
              <a:gd name="connsiteY161" fmla="*/ 948469 h 6858000"/>
              <a:gd name="connsiteX162" fmla="*/ 9183717 w 12192000"/>
              <a:gd name="connsiteY162" fmla="*/ 875198 h 6858000"/>
              <a:gd name="connsiteX163" fmla="*/ 9228223 w 12192000"/>
              <a:gd name="connsiteY163" fmla="*/ 841547 h 6858000"/>
              <a:gd name="connsiteX164" fmla="*/ 9227680 w 12192000"/>
              <a:gd name="connsiteY164" fmla="*/ 856201 h 6858000"/>
              <a:gd name="connsiteX165" fmla="*/ 9281955 w 12192000"/>
              <a:gd name="connsiteY165" fmla="*/ 932730 h 6858000"/>
              <a:gd name="connsiteX166" fmla="*/ 9341658 w 12192000"/>
              <a:gd name="connsiteY166" fmla="*/ 886595 h 6858000"/>
              <a:gd name="connsiteX167" fmla="*/ 9343286 w 12192000"/>
              <a:gd name="connsiteY167" fmla="*/ 931101 h 6858000"/>
              <a:gd name="connsiteX168" fmla="*/ 9231479 w 12192000"/>
              <a:gd name="connsiteY168" fmla="*/ 1049422 h 6858000"/>
              <a:gd name="connsiteX169" fmla="*/ 9290639 w 12192000"/>
              <a:gd name="connsiteY169" fmla="*/ 1111839 h 6858000"/>
              <a:gd name="connsiteX170" fmla="*/ 9381822 w 12192000"/>
              <a:gd name="connsiteY170" fmla="*/ 943585 h 6858000"/>
              <a:gd name="connsiteX171" fmla="*/ 9444239 w 12192000"/>
              <a:gd name="connsiteY171" fmla="*/ 914819 h 6858000"/>
              <a:gd name="connsiteX172" fmla="*/ 9507741 w 12192000"/>
              <a:gd name="connsiteY172" fmla="*/ 947927 h 6858000"/>
              <a:gd name="connsiteX173" fmla="*/ 9605980 w 12192000"/>
              <a:gd name="connsiteY173" fmla="*/ 881168 h 6858000"/>
              <a:gd name="connsiteX174" fmla="*/ 9637459 w 12192000"/>
              <a:gd name="connsiteY174" fmla="*/ 947927 h 6858000"/>
              <a:gd name="connsiteX175" fmla="*/ 9701504 w 12192000"/>
              <a:gd name="connsiteY175" fmla="*/ 775331 h 6858000"/>
              <a:gd name="connsiteX176" fmla="*/ 9754694 w 12192000"/>
              <a:gd name="connsiteY176" fmla="*/ 962039 h 6858000"/>
              <a:gd name="connsiteX177" fmla="*/ 9825795 w 12192000"/>
              <a:gd name="connsiteY177" fmla="*/ 797583 h 6858000"/>
              <a:gd name="connsiteX178" fmla="*/ 9887669 w 12192000"/>
              <a:gd name="connsiteY178" fmla="*/ 947927 h 6858000"/>
              <a:gd name="connsiteX179" fmla="*/ 9947372 w 12192000"/>
              <a:gd name="connsiteY179" fmla="*/ 863257 h 6858000"/>
              <a:gd name="connsiteX180" fmla="*/ 10009788 w 12192000"/>
              <a:gd name="connsiteY180" fmla="*/ 947927 h 6858000"/>
              <a:gd name="connsiteX181" fmla="*/ 10065149 w 12192000"/>
              <a:gd name="connsiteY181" fmla="*/ 896365 h 6858000"/>
              <a:gd name="connsiteX182" fmla="*/ 10094458 w 12192000"/>
              <a:gd name="connsiteY182" fmla="*/ 947927 h 6858000"/>
              <a:gd name="connsiteX183" fmla="*/ 10170444 w 12192000"/>
              <a:gd name="connsiteY183" fmla="*/ 775873 h 6858000"/>
              <a:gd name="connsiteX184" fmla="*/ 10252399 w 12192000"/>
              <a:gd name="connsiteY184" fmla="*/ 947927 h 6858000"/>
              <a:gd name="connsiteX185" fmla="*/ 10305590 w 12192000"/>
              <a:gd name="connsiteY185" fmla="*/ 889852 h 6858000"/>
              <a:gd name="connsiteX186" fmla="*/ 10351724 w 12192000"/>
              <a:gd name="connsiteY186" fmla="*/ 947927 h 6858000"/>
              <a:gd name="connsiteX187" fmla="*/ 10378861 w 12192000"/>
              <a:gd name="connsiteY187" fmla="*/ 932730 h 6858000"/>
              <a:gd name="connsiteX188" fmla="*/ 10334898 w 12192000"/>
              <a:gd name="connsiteY188" fmla="*/ 782929 h 6858000"/>
              <a:gd name="connsiteX189" fmla="*/ 10316445 w 12192000"/>
              <a:gd name="connsiteY189" fmla="*/ 740051 h 6858000"/>
              <a:gd name="connsiteX190" fmla="*/ 10297991 w 12192000"/>
              <a:gd name="connsiteY190" fmla="*/ 743851 h 6858000"/>
              <a:gd name="connsiteX191" fmla="*/ 10259998 w 12192000"/>
              <a:gd name="connsiteY191" fmla="*/ 908305 h 6858000"/>
              <a:gd name="connsiteX192" fmla="*/ 10177499 w 12192000"/>
              <a:gd name="connsiteY192" fmla="*/ 721055 h 6858000"/>
              <a:gd name="connsiteX193" fmla="*/ 10099886 w 12192000"/>
              <a:gd name="connsiteY193" fmla="*/ 870313 h 6858000"/>
              <a:gd name="connsiteX194" fmla="*/ 10094458 w 12192000"/>
              <a:gd name="connsiteY194" fmla="*/ 801383 h 6858000"/>
              <a:gd name="connsiteX195" fmla="*/ 10098257 w 12192000"/>
              <a:gd name="connsiteY195" fmla="*/ 764475 h 6858000"/>
              <a:gd name="connsiteX196" fmla="*/ 10060807 w 12192000"/>
              <a:gd name="connsiteY196" fmla="*/ 738423 h 6858000"/>
              <a:gd name="connsiteX197" fmla="*/ 10016302 w 12192000"/>
              <a:gd name="connsiteY197" fmla="*/ 909934 h 6858000"/>
              <a:gd name="connsiteX198" fmla="*/ 9980480 w 12192000"/>
              <a:gd name="connsiteY198" fmla="*/ 786186 h 6858000"/>
              <a:gd name="connsiteX199" fmla="*/ 9943572 w 12192000"/>
              <a:gd name="connsiteY199" fmla="*/ 737880 h 6858000"/>
              <a:gd name="connsiteX200" fmla="*/ 9897981 w 12192000"/>
              <a:gd name="connsiteY200" fmla="*/ 901250 h 6858000"/>
              <a:gd name="connsiteX201" fmla="*/ 9830137 w 12192000"/>
              <a:gd name="connsiteY201" fmla="*/ 740051 h 6858000"/>
              <a:gd name="connsiteX202" fmla="*/ 9762293 w 12192000"/>
              <a:gd name="connsiteY202" fmla="*/ 892566 h 6858000"/>
              <a:gd name="connsiteX203" fmla="*/ 9703132 w 12192000"/>
              <a:gd name="connsiteY203" fmla="*/ 721055 h 6858000"/>
              <a:gd name="connsiteX204" fmla="*/ 9642887 w 12192000"/>
              <a:gd name="connsiteY204" fmla="*/ 842632 h 6858000"/>
              <a:gd name="connsiteX205" fmla="*/ 9636916 w 12192000"/>
              <a:gd name="connsiteY205" fmla="*/ 841547 h 6858000"/>
              <a:gd name="connsiteX206" fmla="*/ 9636374 w 12192000"/>
              <a:gd name="connsiteY206" fmla="*/ 805725 h 6858000"/>
              <a:gd name="connsiteX207" fmla="*/ 9602723 w 12192000"/>
              <a:gd name="connsiteY207" fmla="*/ 734624 h 6858000"/>
              <a:gd name="connsiteX208" fmla="*/ 9515882 w 12192000"/>
              <a:gd name="connsiteY208" fmla="*/ 911562 h 6858000"/>
              <a:gd name="connsiteX209" fmla="*/ 9480061 w 12192000"/>
              <a:gd name="connsiteY209" fmla="*/ 894737 h 6858000"/>
              <a:gd name="connsiteX210" fmla="*/ 9552790 w 12192000"/>
              <a:gd name="connsiteY210" fmla="*/ 793784 h 6858000"/>
              <a:gd name="connsiteX211" fmla="*/ 9495800 w 12192000"/>
              <a:gd name="connsiteY211" fmla="*/ 734624 h 6858000"/>
              <a:gd name="connsiteX212" fmla="*/ 9418187 w 12192000"/>
              <a:gd name="connsiteY212" fmla="*/ 829606 h 6858000"/>
              <a:gd name="connsiteX213" fmla="*/ 9429584 w 12192000"/>
              <a:gd name="connsiteY213" fmla="*/ 889309 h 6858000"/>
              <a:gd name="connsiteX214" fmla="*/ 9381279 w 12192000"/>
              <a:gd name="connsiteY214" fmla="*/ 911562 h 6858000"/>
              <a:gd name="connsiteX215" fmla="*/ 9370967 w 12192000"/>
              <a:gd name="connsiteY215" fmla="*/ 775873 h 6858000"/>
              <a:gd name="connsiteX216" fmla="*/ 9334602 w 12192000"/>
              <a:gd name="connsiteY216" fmla="*/ 805182 h 6858000"/>
              <a:gd name="connsiteX217" fmla="*/ 9292268 w 12192000"/>
              <a:gd name="connsiteY217" fmla="*/ 892566 h 6858000"/>
              <a:gd name="connsiteX218" fmla="*/ 9270014 w 12192000"/>
              <a:gd name="connsiteY218" fmla="*/ 859457 h 6858000"/>
              <a:gd name="connsiteX219" fmla="*/ 9372052 w 12192000"/>
              <a:gd name="connsiteY219" fmla="*/ 761761 h 6858000"/>
              <a:gd name="connsiteX220" fmla="*/ 9338401 w 12192000"/>
              <a:gd name="connsiteY220" fmla="*/ 729196 h 6858000"/>
              <a:gd name="connsiteX221" fmla="*/ 9246133 w 12192000"/>
              <a:gd name="connsiteY221" fmla="*/ 785100 h 6858000"/>
              <a:gd name="connsiteX222" fmla="*/ 9191858 w 12192000"/>
              <a:gd name="connsiteY222" fmla="*/ 838833 h 6858000"/>
              <a:gd name="connsiteX223" fmla="*/ 9192943 w 12192000"/>
              <a:gd name="connsiteY223" fmla="*/ 823636 h 6858000"/>
              <a:gd name="connsiteX224" fmla="*/ 9128356 w 12192000"/>
              <a:gd name="connsiteY224" fmla="*/ 735709 h 6858000"/>
              <a:gd name="connsiteX225" fmla="*/ 9076252 w 12192000"/>
              <a:gd name="connsiteY225" fmla="*/ 775331 h 6858000"/>
              <a:gd name="connsiteX226" fmla="*/ 9055084 w 12192000"/>
              <a:gd name="connsiteY226" fmla="*/ 741137 h 6858000"/>
              <a:gd name="connsiteX227" fmla="*/ 9031746 w 12192000"/>
              <a:gd name="connsiteY227" fmla="*/ 747107 h 6858000"/>
              <a:gd name="connsiteX228" fmla="*/ 9037173 w 12192000"/>
              <a:gd name="connsiteY228" fmla="*/ 810067 h 6858000"/>
              <a:gd name="connsiteX229" fmla="*/ 8995924 w 12192000"/>
              <a:gd name="connsiteY229" fmla="*/ 915904 h 6858000"/>
              <a:gd name="connsiteX230" fmla="*/ 8967158 w 12192000"/>
              <a:gd name="connsiteY230" fmla="*/ 795412 h 6858000"/>
              <a:gd name="connsiteX231" fmla="*/ 8955760 w 12192000"/>
              <a:gd name="connsiteY231" fmla="*/ 793241 h 6858000"/>
              <a:gd name="connsiteX232" fmla="*/ 8926994 w 12192000"/>
              <a:gd name="connsiteY232" fmla="*/ 846974 h 6858000"/>
              <a:gd name="connsiteX233" fmla="*/ 8880317 w 12192000"/>
              <a:gd name="connsiteY233" fmla="*/ 911562 h 6858000"/>
              <a:gd name="connsiteX234" fmla="*/ 8855350 w 12192000"/>
              <a:gd name="connsiteY234" fmla="*/ 871941 h 6858000"/>
              <a:gd name="connsiteX235" fmla="*/ 8963359 w 12192000"/>
              <a:gd name="connsiteY235" fmla="*/ 778044 h 6858000"/>
              <a:gd name="connsiteX236" fmla="*/ 8930250 w 12192000"/>
              <a:gd name="connsiteY236" fmla="*/ 741680 h 6858000"/>
              <a:gd name="connsiteX237" fmla="*/ 8822243 w 12192000"/>
              <a:gd name="connsiteY237" fmla="*/ 822008 h 6858000"/>
              <a:gd name="connsiteX238" fmla="*/ 8708264 w 12192000"/>
              <a:gd name="connsiteY238" fmla="*/ 920789 h 6858000"/>
              <a:gd name="connsiteX239" fmla="*/ 8628479 w 12192000"/>
              <a:gd name="connsiteY239" fmla="*/ 798126 h 6858000"/>
              <a:gd name="connsiteX240" fmla="*/ 8721833 w 12192000"/>
              <a:gd name="connsiteY240" fmla="*/ 658638 h 6858000"/>
              <a:gd name="connsiteX241" fmla="*/ 8760369 w 12192000"/>
              <a:gd name="connsiteY241" fmla="*/ 722683 h 6858000"/>
              <a:gd name="connsiteX242" fmla="*/ 8806502 w 12192000"/>
              <a:gd name="connsiteY242" fmla="*/ 688490 h 6858000"/>
              <a:gd name="connsiteX243" fmla="*/ 8724004 w 12192000"/>
              <a:gd name="connsiteY243" fmla="*/ 623359 h 6858000"/>
              <a:gd name="connsiteX244" fmla="*/ 10614417 w 12192000"/>
              <a:gd name="connsiteY244" fmla="*/ 616845 h 6858000"/>
              <a:gd name="connsiteX245" fmla="*/ 10406543 w 12192000"/>
              <a:gd name="connsiteY245" fmla="*/ 831233 h 6858000"/>
              <a:gd name="connsiteX246" fmla="*/ 10478186 w 12192000"/>
              <a:gd name="connsiteY246" fmla="*/ 937071 h 6858000"/>
              <a:gd name="connsiteX247" fmla="*/ 10552001 w 12192000"/>
              <a:gd name="connsiteY247" fmla="*/ 938699 h 6858000"/>
              <a:gd name="connsiteX248" fmla="*/ 10582056 w 12192000"/>
              <a:gd name="connsiteY248" fmla="*/ 923637 h 6858000"/>
              <a:gd name="connsiteX249" fmla="*/ 10605742 w 12192000"/>
              <a:gd name="connsiteY249" fmla="*/ 902222 h 6858000"/>
              <a:gd name="connsiteX250" fmla="*/ 10584429 w 12192000"/>
              <a:gd name="connsiteY250" fmla="*/ 941210 h 6858000"/>
              <a:gd name="connsiteX251" fmla="*/ 10538973 w 12192000"/>
              <a:gd name="connsiteY251" fmla="*/ 962039 h 6858000"/>
              <a:gd name="connsiteX252" fmla="*/ 10589992 w 12192000"/>
              <a:gd name="connsiteY252" fmla="*/ 976150 h 6858000"/>
              <a:gd name="connsiteX253" fmla="*/ 10709398 w 12192000"/>
              <a:gd name="connsiteY253" fmla="*/ 937072 h 6858000"/>
              <a:gd name="connsiteX254" fmla="*/ 10649152 w 12192000"/>
              <a:gd name="connsiteY254" fmla="*/ 883339 h 6858000"/>
              <a:gd name="connsiteX255" fmla="*/ 10708312 w 12192000"/>
              <a:gd name="connsiteY255" fmla="*/ 912648 h 6858000"/>
              <a:gd name="connsiteX256" fmla="*/ 10795153 w 12192000"/>
              <a:gd name="connsiteY256" fmla="*/ 826350 h 6858000"/>
              <a:gd name="connsiteX257" fmla="*/ 10795631 w 12192000"/>
              <a:gd name="connsiteY257" fmla="*/ 825891 h 6858000"/>
              <a:gd name="connsiteX258" fmla="*/ 10795697 w 12192000"/>
              <a:gd name="connsiteY258" fmla="*/ 826349 h 6858000"/>
              <a:gd name="connsiteX259" fmla="*/ 10801382 w 12192000"/>
              <a:gd name="connsiteY259" fmla="*/ 820371 h 6858000"/>
              <a:gd name="connsiteX260" fmla="*/ 10795631 w 12192000"/>
              <a:gd name="connsiteY260" fmla="*/ 825891 h 6858000"/>
              <a:gd name="connsiteX261" fmla="*/ 10795154 w 12192000"/>
              <a:gd name="connsiteY261" fmla="*/ 822549 h 6858000"/>
              <a:gd name="connsiteX262" fmla="*/ 10727853 w 12192000"/>
              <a:gd name="connsiteY262" fmla="*/ 685232 h 6858000"/>
              <a:gd name="connsiteX263" fmla="*/ 10623644 w 12192000"/>
              <a:gd name="connsiteY263" fmla="*/ 620644 h 6858000"/>
              <a:gd name="connsiteX264" fmla="*/ 10614417 w 12192000"/>
              <a:gd name="connsiteY264" fmla="*/ 616845 h 6858000"/>
              <a:gd name="connsiteX265" fmla="*/ 0 w 12192000"/>
              <a:gd name="connsiteY265" fmla="*/ 0 h 6858000"/>
              <a:gd name="connsiteX266" fmla="*/ 12192000 w 12192000"/>
              <a:gd name="connsiteY266" fmla="*/ 0 h 6858000"/>
              <a:gd name="connsiteX267" fmla="*/ 12192000 w 12192000"/>
              <a:gd name="connsiteY267" fmla="*/ 6858000 h 6858000"/>
              <a:gd name="connsiteX268" fmla="*/ 0 w 12192000"/>
              <a:gd name="connsiteY26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Lst>
            <a:rect l="l" t="t" r="r" b="b"/>
            <a:pathLst>
              <a:path w="12192000" h="6858000">
                <a:moveTo>
                  <a:pt x="9343829" y="959868"/>
                </a:moveTo>
                <a:cubicBezTo>
                  <a:pt x="9341658" y="1057021"/>
                  <a:pt x="9319405" y="1078731"/>
                  <a:pt x="9294981" y="1078731"/>
                </a:cubicBezTo>
                <a:cubicBezTo>
                  <a:pt x="9279784" y="1078731"/>
                  <a:pt x="9271643" y="1064077"/>
                  <a:pt x="9271643" y="1047794"/>
                </a:cubicBezTo>
                <a:cubicBezTo>
                  <a:pt x="9271643" y="1003831"/>
                  <a:pt x="9304208" y="979949"/>
                  <a:pt x="9343829" y="959868"/>
                </a:cubicBezTo>
                <a:close/>
                <a:moveTo>
                  <a:pt x="11404665" y="772073"/>
                </a:moveTo>
                <a:cubicBezTo>
                  <a:pt x="11411721" y="772073"/>
                  <a:pt x="11417691" y="773159"/>
                  <a:pt x="11422576" y="775872"/>
                </a:cubicBezTo>
                <a:cubicBezTo>
                  <a:pt x="11428003" y="778586"/>
                  <a:pt x="11432345" y="781843"/>
                  <a:pt x="11435602" y="786185"/>
                </a:cubicBezTo>
                <a:cubicBezTo>
                  <a:pt x="11439401" y="790527"/>
                  <a:pt x="11442115" y="795411"/>
                  <a:pt x="11443743" y="801382"/>
                </a:cubicBezTo>
                <a:cubicBezTo>
                  <a:pt x="11445371" y="807352"/>
                  <a:pt x="11446457" y="813323"/>
                  <a:pt x="11446457" y="819836"/>
                </a:cubicBezTo>
                <a:lnTo>
                  <a:pt x="11359074" y="819836"/>
                </a:lnTo>
                <a:cubicBezTo>
                  <a:pt x="11360159" y="813865"/>
                  <a:pt x="11361245" y="808438"/>
                  <a:pt x="11363416" y="802467"/>
                </a:cubicBezTo>
                <a:cubicBezTo>
                  <a:pt x="11365587" y="796497"/>
                  <a:pt x="11368843" y="791612"/>
                  <a:pt x="11372100" y="787270"/>
                </a:cubicBezTo>
                <a:cubicBezTo>
                  <a:pt x="11375356" y="782928"/>
                  <a:pt x="11380241" y="779129"/>
                  <a:pt x="11385668" y="776415"/>
                </a:cubicBezTo>
                <a:cubicBezTo>
                  <a:pt x="11391096" y="773701"/>
                  <a:pt x="11397610" y="772073"/>
                  <a:pt x="11404665" y="772073"/>
                </a:cubicBezTo>
                <a:close/>
                <a:moveTo>
                  <a:pt x="9493087" y="766103"/>
                </a:moveTo>
                <a:cubicBezTo>
                  <a:pt x="9507741" y="766103"/>
                  <a:pt x="9516425" y="779673"/>
                  <a:pt x="9514797" y="799212"/>
                </a:cubicBezTo>
                <a:cubicBezTo>
                  <a:pt x="9513168" y="822008"/>
                  <a:pt x="9496343" y="848602"/>
                  <a:pt x="9467034" y="869227"/>
                </a:cubicBezTo>
                <a:cubicBezTo>
                  <a:pt x="9452380" y="825807"/>
                  <a:pt x="9463778" y="766103"/>
                  <a:pt x="9493087" y="766103"/>
                </a:cubicBezTo>
                <a:close/>
                <a:moveTo>
                  <a:pt x="11119177" y="740594"/>
                </a:moveTo>
                <a:lnTo>
                  <a:pt x="11189735" y="924046"/>
                </a:lnTo>
                <a:cubicBezTo>
                  <a:pt x="11196248" y="937614"/>
                  <a:pt x="11200590" y="944670"/>
                  <a:pt x="11213074" y="944670"/>
                </a:cubicBezTo>
                <a:lnTo>
                  <a:pt x="11236955" y="944670"/>
                </a:lnTo>
                <a:lnTo>
                  <a:pt x="11314569" y="740594"/>
                </a:lnTo>
                <a:lnTo>
                  <a:pt x="11278747" y="740594"/>
                </a:lnTo>
                <a:cubicBezTo>
                  <a:pt x="11266264" y="740594"/>
                  <a:pt x="11263007" y="747107"/>
                  <a:pt x="11257580" y="761219"/>
                </a:cubicBezTo>
                <a:lnTo>
                  <a:pt x="11217416" y="876825"/>
                </a:lnTo>
                <a:lnTo>
                  <a:pt x="11175624" y="763390"/>
                </a:lnTo>
                <a:cubicBezTo>
                  <a:pt x="11170738" y="748735"/>
                  <a:pt x="11166396" y="740594"/>
                  <a:pt x="11153913" y="740594"/>
                </a:cubicBezTo>
                <a:lnTo>
                  <a:pt x="11130575" y="740594"/>
                </a:lnTo>
                <a:close/>
                <a:moveTo>
                  <a:pt x="10865711" y="740051"/>
                </a:moveTo>
                <a:lnTo>
                  <a:pt x="10865711" y="910476"/>
                </a:lnTo>
                <a:cubicBezTo>
                  <a:pt x="10865711" y="929473"/>
                  <a:pt x="10880908" y="944670"/>
                  <a:pt x="10899904" y="944670"/>
                </a:cubicBezTo>
                <a:lnTo>
                  <a:pt x="10912930" y="944670"/>
                </a:lnTo>
                <a:lnTo>
                  <a:pt x="10912930" y="771531"/>
                </a:lnTo>
                <a:cubicBezTo>
                  <a:pt x="10912930" y="754163"/>
                  <a:pt x="10899361" y="740051"/>
                  <a:pt x="10881993" y="740051"/>
                </a:cubicBezTo>
                <a:close/>
                <a:moveTo>
                  <a:pt x="11599515" y="735166"/>
                </a:moveTo>
                <a:cubicBezTo>
                  <a:pt x="11581603" y="735166"/>
                  <a:pt x="11565321" y="736251"/>
                  <a:pt x="11550667" y="738965"/>
                </a:cubicBezTo>
                <a:cubicBezTo>
                  <a:pt x="11536012" y="741136"/>
                  <a:pt x="11524071" y="743850"/>
                  <a:pt x="11514845" y="746563"/>
                </a:cubicBezTo>
                <a:lnTo>
                  <a:pt x="11514845" y="918617"/>
                </a:lnTo>
                <a:lnTo>
                  <a:pt x="11514845" y="924045"/>
                </a:lnTo>
                <a:cubicBezTo>
                  <a:pt x="11514845" y="935442"/>
                  <a:pt x="11524071" y="945212"/>
                  <a:pt x="11536012" y="945212"/>
                </a:cubicBezTo>
                <a:lnTo>
                  <a:pt x="11536555" y="945212"/>
                </a:lnTo>
                <a:lnTo>
                  <a:pt x="11562607" y="945212"/>
                </a:lnTo>
                <a:lnTo>
                  <a:pt x="11562607" y="779129"/>
                </a:lnTo>
                <a:cubicBezTo>
                  <a:pt x="11565864" y="778586"/>
                  <a:pt x="11570748" y="778043"/>
                  <a:pt x="11577261" y="776958"/>
                </a:cubicBezTo>
                <a:cubicBezTo>
                  <a:pt x="11583774" y="776415"/>
                  <a:pt x="11590287" y="775872"/>
                  <a:pt x="11596258" y="775872"/>
                </a:cubicBezTo>
                <a:cubicBezTo>
                  <a:pt x="11604399" y="775872"/>
                  <a:pt x="11611455" y="776958"/>
                  <a:pt x="11616883" y="779129"/>
                </a:cubicBezTo>
                <a:cubicBezTo>
                  <a:pt x="11622310" y="781300"/>
                  <a:pt x="11627195" y="785099"/>
                  <a:pt x="11630451" y="789441"/>
                </a:cubicBezTo>
                <a:cubicBezTo>
                  <a:pt x="11633708" y="794326"/>
                  <a:pt x="11635879" y="800296"/>
                  <a:pt x="11637507" y="808437"/>
                </a:cubicBezTo>
                <a:cubicBezTo>
                  <a:pt x="11639135" y="816036"/>
                  <a:pt x="11639678" y="825263"/>
                  <a:pt x="11639678" y="836661"/>
                </a:cubicBezTo>
                <a:lnTo>
                  <a:pt x="11639678" y="918074"/>
                </a:lnTo>
                <a:lnTo>
                  <a:pt x="11639678" y="923502"/>
                </a:lnTo>
                <a:cubicBezTo>
                  <a:pt x="11639678" y="934900"/>
                  <a:pt x="11648905" y="944669"/>
                  <a:pt x="11660845" y="944669"/>
                </a:cubicBezTo>
                <a:lnTo>
                  <a:pt x="11687441" y="944669"/>
                </a:lnTo>
                <a:lnTo>
                  <a:pt x="11687441" y="829605"/>
                </a:lnTo>
                <a:cubicBezTo>
                  <a:pt x="11685812" y="815494"/>
                  <a:pt x="11684727" y="803010"/>
                  <a:pt x="11682013" y="791069"/>
                </a:cubicBezTo>
                <a:cubicBezTo>
                  <a:pt x="11679299" y="779672"/>
                  <a:pt x="11674415" y="769359"/>
                  <a:pt x="11667902" y="761218"/>
                </a:cubicBezTo>
                <a:cubicBezTo>
                  <a:pt x="11661389" y="753076"/>
                  <a:pt x="11652161" y="746563"/>
                  <a:pt x="11641306" y="742221"/>
                </a:cubicBezTo>
                <a:cubicBezTo>
                  <a:pt x="11629909" y="737879"/>
                  <a:pt x="11616340" y="735166"/>
                  <a:pt x="11599515" y="735166"/>
                </a:cubicBezTo>
                <a:close/>
                <a:moveTo>
                  <a:pt x="11026367" y="735166"/>
                </a:moveTo>
                <a:cubicBezTo>
                  <a:pt x="11008455" y="735166"/>
                  <a:pt x="10992173" y="736251"/>
                  <a:pt x="10977519" y="738965"/>
                </a:cubicBezTo>
                <a:cubicBezTo>
                  <a:pt x="10962864" y="741136"/>
                  <a:pt x="10950923" y="743850"/>
                  <a:pt x="10941697" y="746563"/>
                </a:cubicBezTo>
                <a:lnTo>
                  <a:pt x="10941697" y="918617"/>
                </a:lnTo>
                <a:lnTo>
                  <a:pt x="10941697" y="924045"/>
                </a:lnTo>
                <a:cubicBezTo>
                  <a:pt x="10941697" y="935442"/>
                  <a:pt x="10950923" y="945212"/>
                  <a:pt x="10962864" y="945212"/>
                </a:cubicBezTo>
                <a:lnTo>
                  <a:pt x="10963407" y="945212"/>
                </a:lnTo>
                <a:lnTo>
                  <a:pt x="10989459" y="945212"/>
                </a:lnTo>
                <a:lnTo>
                  <a:pt x="10989459" y="779129"/>
                </a:lnTo>
                <a:cubicBezTo>
                  <a:pt x="10992716" y="778586"/>
                  <a:pt x="10997600" y="778043"/>
                  <a:pt x="11004114" y="776958"/>
                </a:cubicBezTo>
                <a:cubicBezTo>
                  <a:pt x="11010626" y="776415"/>
                  <a:pt x="11017139" y="775872"/>
                  <a:pt x="11023110" y="775872"/>
                </a:cubicBezTo>
                <a:cubicBezTo>
                  <a:pt x="11031252" y="775872"/>
                  <a:pt x="11038307" y="776958"/>
                  <a:pt x="11043735" y="779129"/>
                </a:cubicBezTo>
                <a:cubicBezTo>
                  <a:pt x="11049162" y="781300"/>
                  <a:pt x="11054047" y="785099"/>
                  <a:pt x="11057303" y="789441"/>
                </a:cubicBezTo>
                <a:cubicBezTo>
                  <a:pt x="11060560" y="794326"/>
                  <a:pt x="11062731" y="800296"/>
                  <a:pt x="11064359" y="808437"/>
                </a:cubicBezTo>
                <a:cubicBezTo>
                  <a:pt x="11065987" y="816036"/>
                  <a:pt x="11066530" y="825263"/>
                  <a:pt x="11066530" y="836661"/>
                </a:cubicBezTo>
                <a:lnTo>
                  <a:pt x="11066530" y="918074"/>
                </a:lnTo>
                <a:lnTo>
                  <a:pt x="11066530" y="923502"/>
                </a:lnTo>
                <a:cubicBezTo>
                  <a:pt x="11066530" y="934900"/>
                  <a:pt x="11075757" y="944669"/>
                  <a:pt x="11087697" y="944669"/>
                </a:cubicBezTo>
                <a:lnTo>
                  <a:pt x="11114293" y="944669"/>
                </a:lnTo>
                <a:lnTo>
                  <a:pt x="11114293" y="829605"/>
                </a:lnTo>
                <a:cubicBezTo>
                  <a:pt x="11113207" y="815494"/>
                  <a:pt x="11111579" y="803010"/>
                  <a:pt x="11108865" y="791069"/>
                </a:cubicBezTo>
                <a:cubicBezTo>
                  <a:pt x="11106151" y="779672"/>
                  <a:pt x="11101267" y="769359"/>
                  <a:pt x="11094754" y="761218"/>
                </a:cubicBezTo>
                <a:cubicBezTo>
                  <a:pt x="11088241" y="753076"/>
                  <a:pt x="11079013" y="746563"/>
                  <a:pt x="11068158" y="742221"/>
                </a:cubicBezTo>
                <a:cubicBezTo>
                  <a:pt x="11056761" y="737879"/>
                  <a:pt x="11043192" y="735166"/>
                  <a:pt x="11026367" y="735166"/>
                </a:cubicBezTo>
                <a:close/>
                <a:moveTo>
                  <a:pt x="11405208" y="732995"/>
                </a:moveTo>
                <a:cubicBezTo>
                  <a:pt x="11393267" y="732995"/>
                  <a:pt x="11381327" y="735708"/>
                  <a:pt x="11369929" y="740050"/>
                </a:cubicBezTo>
                <a:cubicBezTo>
                  <a:pt x="11358531" y="744392"/>
                  <a:pt x="11348219" y="750905"/>
                  <a:pt x="11339535" y="760133"/>
                </a:cubicBezTo>
                <a:cubicBezTo>
                  <a:pt x="11330850" y="768817"/>
                  <a:pt x="11323794" y="780214"/>
                  <a:pt x="11318367" y="793783"/>
                </a:cubicBezTo>
                <a:cubicBezTo>
                  <a:pt x="11312939" y="807352"/>
                  <a:pt x="11310226" y="823092"/>
                  <a:pt x="11310226" y="841003"/>
                </a:cubicBezTo>
                <a:cubicBezTo>
                  <a:pt x="11310226" y="856200"/>
                  <a:pt x="11312397" y="870312"/>
                  <a:pt x="11316739" y="882252"/>
                </a:cubicBezTo>
                <a:cubicBezTo>
                  <a:pt x="11321081" y="895278"/>
                  <a:pt x="11327051" y="906676"/>
                  <a:pt x="11335735" y="915903"/>
                </a:cubicBezTo>
                <a:cubicBezTo>
                  <a:pt x="11344419" y="925673"/>
                  <a:pt x="11355274" y="932729"/>
                  <a:pt x="11368300" y="938156"/>
                </a:cubicBezTo>
                <a:cubicBezTo>
                  <a:pt x="11381327" y="943584"/>
                  <a:pt x="11397066" y="946297"/>
                  <a:pt x="11414977" y="946297"/>
                </a:cubicBezTo>
                <a:cubicBezTo>
                  <a:pt x="11422033" y="946297"/>
                  <a:pt x="11428546" y="945755"/>
                  <a:pt x="11435602" y="945212"/>
                </a:cubicBezTo>
                <a:cubicBezTo>
                  <a:pt x="11442658" y="944669"/>
                  <a:pt x="11448628" y="943584"/>
                  <a:pt x="11454598" y="942498"/>
                </a:cubicBezTo>
                <a:cubicBezTo>
                  <a:pt x="11460568" y="941413"/>
                  <a:pt x="11465996" y="940327"/>
                  <a:pt x="11470338" y="938699"/>
                </a:cubicBezTo>
                <a:cubicBezTo>
                  <a:pt x="11475223" y="937071"/>
                  <a:pt x="11478480" y="935442"/>
                  <a:pt x="11481193" y="934357"/>
                </a:cubicBezTo>
                <a:lnTo>
                  <a:pt x="11477937" y="913190"/>
                </a:lnTo>
                <a:cubicBezTo>
                  <a:pt x="11476309" y="904505"/>
                  <a:pt x="11468168" y="898535"/>
                  <a:pt x="11459483" y="900706"/>
                </a:cubicBezTo>
                <a:cubicBezTo>
                  <a:pt x="11457855" y="901249"/>
                  <a:pt x="11455141" y="901791"/>
                  <a:pt x="11452970" y="902334"/>
                </a:cubicBezTo>
                <a:cubicBezTo>
                  <a:pt x="11443200" y="904505"/>
                  <a:pt x="11432888" y="905591"/>
                  <a:pt x="11421490" y="905591"/>
                </a:cubicBezTo>
                <a:cubicBezTo>
                  <a:pt x="11401951" y="905591"/>
                  <a:pt x="11387297" y="900706"/>
                  <a:pt x="11376984" y="892022"/>
                </a:cubicBezTo>
                <a:cubicBezTo>
                  <a:pt x="11366672" y="882795"/>
                  <a:pt x="11360702" y="870312"/>
                  <a:pt x="11359617" y="854029"/>
                </a:cubicBezTo>
                <a:lnTo>
                  <a:pt x="11493677" y="854029"/>
                </a:lnTo>
                <a:cubicBezTo>
                  <a:pt x="11493677" y="851315"/>
                  <a:pt x="11494219" y="848601"/>
                  <a:pt x="11494219" y="845345"/>
                </a:cubicBezTo>
                <a:lnTo>
                  <a:pt x="11494219" y="836661"/>
                </a:lnTo>
                <a:cubicBezTo>
                  <a:pt x="11494219" y="802467"/>
                  <a:pt x="11486621" y="776415"/>
                  <a:pt x="11470881" y="759047"/>
                </a:cubicBezTo>
                <a:cubicBezTo>
                  <a:pt x="11455141" y="741679"/>
                  <a:pt x="11433431" y="732995"/>
                  <a:pt x="11405208" y="732995"/>
                </a:cubicBezTo>
                <a:close/>
                <a:moveTo>
                  <a:pt x="11753113" y="676006"/>
                </a:moveTo>
                <a:lnTo>
                  <a:pt x="11726518" y="680348"/>
                </a:lnTo>
                <a:cubicBezTo>
                  <a:pt x="11714578" y="682519"/>
                  <a:pt x="11705894" y="692831"/>
                  <a:pt x="11705894" y="704229"/>
                </a:cubicBezTo>
                <a:lnTo>
                  <a:pt x="11705894" y="860543"/>
                </a:lnTo>
                <a:cubicBezTo>
                  <a:pt x="11705894" y="874111"/>
                  <a:pt x="11706979" y="886595"/>
                  <a:pt x="11709150" y="896907"/>
                </a:cubicBezTo>
                <a:cubicBezTo>
                  <a:pt x="11711321" y="907762"/>
                  <a:pt x="11715120" y="916446"/>
                  <a:pt x="11721091" y="924045"/>
                </a:cubicBezTo>
                <a:cubicBezTo>
                  <a:pt x="11727061" y="931101"/>
                  <a:pt x="11734659" y="937071"/>
                  <a:pt x="11744429" y="940870"/>
                </a:cubicBezTo>
                <a:cubicBezTo>
                  <a:pt x="11754198" y="944669"/>
                  <a:pt x="11766139" y="946840"/>
                  <a:pt x="11780793" y="946840"/>
                </a:cubicBezTo>
                <a:cubicBezTo>
                  <a:pt x="11792734" y="946840"/>
                  <a:pt x="11803589" y="945755"/>
                  <a:pt x="11812273" y="943041"/>
                </a:cubicBezTo>
                <a:lnTo>
                  <a:pt x="11818786" y="941413"/>
                </a:lnTo>
                <a:cubicBezTo>
                  <a:pt x="11827469" y="939242"/>
                  <a:pt x="11832354" y="930558"/>
                  <a:pt x="11830726" y="921874"/>
                </a:cubicBezTo>
                <a:lnTo>
                  <a:pt x="11825841" y="898535"/>
                </a:lnTo>
                <a:cubicBezTo>
                  <a:pt x="11822042" y="900163"/>
                  <a:pt x="11816614" y="901792"/>
                  <a:pt x="11810102" y="903420"/>
                </a:cubicBezTo>
                <a:cubicBezTo>
                  <a:pt x="11803589" y="905048"/>
                  <a:pt x="11795990" y="906134"/>
                  <a:pt x="11787306" y="906134"/>
                </a:cubicBezTo>
                <a:cubicBezTo>
                  <a:pt x="11774823" y="906134"/>
                  <a:pt x="11766139" y="902877"/>
                  <a:pt x="11760711" y="895821"/>
                </a:cubicBezTo>
                <a:cubicBezTo>
                  <a:pt x="11755827" y="888766"/>
                  <a:pt x="11753113" y="876825"/>
                  <a:pt x="11753113" y="860543"/>
                </a:cubicBezTo>
                <a:lnTo>
                  <a:pt x="11753113" y="777501"/>
                </a:lnTo>
                <a:lnTo>
                  <a:pt x="11804674" y="777501"/>
                </a:lnTo>
                <a:cubicBezTo>
                  <a:pt x="11816614" y="777501"/>
                  <a:pt x="11825841" y="767731"/>
                  <a:pt x="11825841" y="756334"/>
                </a:cubicBezTo>
                <a:lnTo>
                  <a:pt x="11825841" y="739508"/>
                </a:lnTo>
                <a:lnTo>
                  <a:pt x="11753113" y="739508"/>
                </a:lnTo>
                <a:close/>
                <a:moveTo>
                  <a:pt x="10315900" y="658094"/>
                </a:moveTo>
                <a:cubicBezTo>
                  <a:pt x="10302874" y="658637"/>
                  <a:pt x="10292562" y="670035"/>
                  <a:pt x="10292562" y="684147"/>
                </a:cubicBezTo>
                <a:cubicBezTo>
                  <a:pt x="10293104" y="697716"/>
                  <a:pt x="10303417" y="708571"/>
                  <a:pt x="10315900" y="708028"/>
                </a:cubicBezTo>
                <a:cubicBezTo>
                  <a:pt x="10328926" y="707486"/>
                  <a:pt x="10339238" y="696087"/>
                  <a:pt x="10339238" y="681976"/>
                </a:cubicBezTo>
                <a:cubicBezTo>
                  <a:pt x="10339238" y="668406"/>
                  <a:pt x="10328926" y="657551"/>
                  <a:pt x="10315900" y="658094"/>
                </a:cubicBezTo>
                <a:close/>
                <a:moveTo>
                  <a:pt x="10889050" y="651039"/>
                </a:moveTo>
                <a:cubicBezTo>
                  <a:pt x="10880908" y="651039"/>
                  <a:pt x="10874395" y="653210"/>
                  <a:pt x="10868425" y="658637"/>
                </a:cubicBezTo>
                <a:cubicBezTo>
                  <a:pt x="10862454" y="664065"/>
                  <a:pt x="10859741" y="671121"/>
                  <a:pt x="10859741" y="680348"/>
                </a:cubicBezTo>
                <a:cubicBezTo>
                  <a:pt x="10859741" y="689032"/>
                  <a:pt x="10862454" y="696088"/>
                  <a:pt x="10868425" y="701515"/>
                </a:cubicBezTo>
                <a:cubicBezTo>
                  <a:pt x="10873853" y="706400"/>
                  <a:pt x="10880908" y="709114"/>
                  <a:pt x="10889050" y="709114"/>
                </a:cubicBezTo>
                <a:cubicBezTo>
                  <a:pt x="10896648" y="709114"/>
                  <a:pt x="10903161" y="706943"/>
                  <a:pt x="10909132" y="701515"/>
                </a:cubicBezTo>
                <a:cubicBezTo>
                  <a:pt x="10915102" y="696088"/>
                  <a:pt x="10917816" y="689032"/>
                  <a:pt x="10917816" y="680348"/>
                </a:cubicBezTo>
                <a:cubicBezTo>
                  <a:pt x="10917816" y="671664"/>
                  <a:pt x="10915102" y="664065"/>
                  <a:pt x="10909132" y="658637"/>
                </a:cubicBezTo>
                <a:cubicBezTo>
                  <a:pt x="10903704" y="653752"/>
                  <a:pt x="10896648" y="651039"/>
                  <a:pt x="10889050" y="651039"/>
                </a:cubicBezTo>
                <a:close/>
                <a:moveTo>
                  <a:pt x="9964195" y="647783"/>
                </a:moveTo>
                <a:cubicBezTo>
                  <a:pt x="9950084" y="648326"/>
                  <a:pt x="9938686" y="660267"/>
                  <a:pt x="9938686" y="674921"/>
                </a:cubicBezTo>
                <a:cubicBezTo>
                  <a:pt x="9938143" y="689575"/>
                  <a:pt x="9950084" y="700973"/>
                  <a:pt x="9964195" y="700431"/>
                </a:cubicBezTo>
                <a:cubicBezTo>
                  <a:pt x="9978307" y="699888"/>
                  <a:pt x="9988077" y="687947"/>
                  <a:pt x="9988077" y="673293"/>
                </a:cubicBezTo>
                <a:cubicBezTo>
                  <a:pt x="9988077" y="658638"/>
                  <a:pt x="9978307" y="647241"/>
                  <a:pt x="9964195" y="647783"/>
                </a:cubicBezTo>
                <a:close/>
                <a:moveTo>
                  <a:pt x="8724004" y="623359"/>
                </a:moveTo>
                <a:cubicBezTo>
                  <a:pt x="8645847" y="623359"/>
                  <a:pt x="8576918" y="701516"/>
                  <a:pt x="8576918" y="804096"/>
                </a:cubicBezTo>
                <a:cubicBezTo>
                  <a:pt x="8576918" y="903421"/>
                  <a:pt x="8627394" y="962039"/>
                  <a:pt x="8698495" y="962039"/>
                </a:cubicBezTo>
                <a:cubicBezTo>
                  <a:pt x="8743543" y="962039"/>
                  <a:pt x="8785878" y="936529"/>
                  <a:pt x="8815187" y="888766"/>
                </a:cubicBezTo>
                <a:cubicBezTo>
                  <a:pt x="8822785" y="930016"/>
                  <a:pt x="8851008" y="947927"/>
                  <a:pt x="8872176" y="947927"/>
                </a:cubicBezTo>
                <a:cubicBezTo>
                  <a:pt x="8906369" y="947927"/>
                  <a:pt x="8928622" y="925674"/>
                  <a:pt x="8941105" y="895822"/>
                </a:cubicBezTo>
                <a:cubicBezTo>
                  <a:pt x="8948704" y="925674"/>
                  <a:pt x="8964987" y="947927"/>
                  <a:pt x="8991582" y="947927"/>
                </a:cubicBezTo>
                <a:cubicBezTo>
                  <a:pt x="9010578" y="947927"/>
                  <a:pt x="9025233" y="938157"/>
                  <a:pt x="9036088" y="922960"/>
                </a:cubicBezTo>
                <a:cubicBezTo>
                  <a:pt x="9031746" y="1027712"/>
                  <a:pt x="9026318" y="1093928"/>
                  <a:pt x="9088192" y="1080902"/>
                </a:cubicBezTo>
                <a:cubicBezTo>
                  <a:pt x="9078423" y="1051051"/>
                  <a:pt x="9075708" y="997317"/>
                  <a:pt x="9075708" y="948469"/>
                </a:cubicBezTo>
                <a:cubicBezTo>
                  <a:pt x="9075708" y="815494"/>
                  <a:pt x="9097419" y="771531"/>
                  <a:pt x="9125099" y="771531"/>
                </a:cubicBezTo>
                <a:cubicBezTo>
                  <a:pt x="9145181" y="771531"/>
                  <a:pt x="9151694" y="797041"/>
                  <a:pt x="9151694" y="824179"/>
                </a:cubicBezTo>
                <a:cubicBezTo>
                  <a:pt x="9151694" y="838833"/>
                  <a:pt x="9150066" y="855115"/>
                  <a:pt x="9146810" y="870313"/>
                </a:cubicBezTo>
                <a:cubicBezTo>
                  <a:pt x="9113159" y="891480"/>
                  <a:pt x="9086021" y="908305"/>
                  <a:pt x="9086021" y="930016"/>
                </a:cubicBezTo>
                <a:cubicBezTo>
                  <a:pt x="9086021" y="946841"/>
                  <a:pt x="9098504" y="948469"/>
                  <a:pt x="9109359" y="948469"/>
                </a:cubicBezTo>
                <a:cubicBezTo>
                  <a:pt x="9135411" y="948469"/>
                  <a:pt x="9166349" y="922960"/>
                  <a:pt x="9183717" y="875198"/>
                </a:cubicBezTo>
                <a:cubicBezTo>
                  <a:pt x="9198914" y="865971"/>
                  <a:pt x="9214111" y="855658"/>
                  <a:pt x="9228223" y="841547"/>
                </a:cubicBezTo>
                <a:cubicBezTo>
                  <a:pt x="9227680" y="846431"/>
                  <a:pt x="9227680" y="851316"/>
                  <a:pt x="9227680" y="856201"/>
                </a:cubicBezTo>
                <a:cubicBezTo>
                  <a:pt x="9227680" y="903963"/>
                  <a:pt x="9248304" y="932730"/>
                  <a:pt x="9281955" y="932730"/>
                </a:cubicBezTo>
                <a:cubicBezTo>
                  <a:pt x="9308007" y="932730"/>
                  <a:pt x="9327546" y="914276"/>
                  <a:pt x="9341658" y="886595"/>
                </a:cubicBezTo>
                <a:cubicBezTo>
                  <a:pt x="9342744" y="902335"/>
                  <a:pt x="9343286" y="917533"/>
                  <a:pt x="9343286" y="931101"/>
                </a:cubicBezTo>
                <a:cubicBezTo>
                  <a:pt x="9290097" y="955526"/>
                  <a:pt x="9231479" y="980492"/>
                  <a:pt x="9231479" y="1049422"/>
                </a:cubicBezTo>
                <a:cubicBezTo>
                  <a:pt x="9231479" y="1085244"/>
                  <a:pt x="9257531" y="1111839"/>
                  <a:pt x="9290639" y="1111839"/>
                </a:cubicBezTo>
                <a:cubicBezTo>
                  <a:pt x="9364454" y="1111839"/>
                  <a:pt x="9381279" y="1034225"/>
                  <a:pt x="9381822" y="943585"/>
                </a:cubicBezTo>
                <a:cubicBezTo>
                  <a:pt x="9405703" y="933272"/>
                  <a:pt x="9423614" y="925131"/>
                  <a:pt x="9444239" y="914819"/>
                </a:cubicBezTo>
                <a:cubicBezTo>
                  <a:pt x="9462149" y="937072"/>
                  <a:pt x="9486031" y="947927"/>
                  <a:pt x="9507741" y="947927"/>
                </a:cubicBezTo>
                <a:cubicBezTo>
                  <a:pt x="9549533" y="947927"/>
                  <a:pt x="9580470" y="925674"/>
                  <a:pt x="9605980" y="881168"/>
                </a:cubicBezTo>
                <a:cubicBezTo>
                  <a:pt x="9610322" y="915362"/>
                  <a:pt x="9619006" y="947927"/>
                  <a:pt x="9637459" y="947927"/>
                </a:cubicBezTo>
                <a:cubicBezTo>
                  <a:pt x="9670567" y="947927"/>
                  <a:pt x="9677080" y="775331"/>
                  <a:pt x="9701504" y="775331"/>
                </a:cubicBezTo>
                <a:cubicBezTo>
                  <a:pt x="9720500" y="775331"/>
                  <a:pt x="9704761" y="962039"/>
                  <a:pt x="9754694" y="962039"/>
                </a:cubicBezTo>
                <a:cubicBezTo>
                  <a:pt x="9797029" y="962039"/>
                  <a:pt x="9805170" y="797583"/>
                  <a:pt x="9825795" y="797583"/>
                </a:cubicBezTo>
                <a:cubicBezTo>
                  <a:pt x="9840449" y="797583"/>
                  <a:pt x="9841535" y="947927"/>
                  <a:pt x="9887669" y="947927"/>
                </a:cubicBezTo>
                <a:cubicBezTo>
                  <a:pt x="9910464" y="947927"/>
                  <a:pt x="9934888" y="920789"/>
                  <a:pt x="9947372" y="863257"/>
                </a:cubicBezTo>
                <a:cubicBezTo>
                  <a:pt x="9953342" y="901250"/>
                  <a:pt x="9972338" y="947927"/>
                  <a:pt x="10009788" y="947927"/>
                </a:cubicBezTo>
                <a:cubicBezTo>
                  <a:pt x="10031499" y="947927"/>
                  <a:pt x="10050495" y="925674"/>
                  <a:pt x="10065149" y="896365"/>
                </a:cubicBezTo>
                <a:cubicBezTo>
                  <a:pt x="10068948" y="926759"/>
                  <a:pt x="10077633" y="947927"/>
                  <a:pt x="10094458" y="947927"/>
                </a:cubicBezTo>
                <a:cubicBezTo>
                  <a:pt x="10137878" y="947927"/>
                  <a:pt x="10136250" y="775873"/>
                  <a:pt x="10170444" y="775873"/>
                </a:cubicBezTo>
                <a:cubicBezTo>
                  <a:pt x="10197039" y="775873"/>
                  <a:pt x="10188897" y="947927"/>
                  <a:pt x="10252399" y="947927"/>
                </a:cubicBezTo>
                <a:cubicBezTo>
                  <a:pt x="10282794" y="947927"/>
                  <a:pt x="10296905" y="922417"/>
                  <a:pt x="10305590" y="889852"/>
                </a:cubicBezTo>
                <a:cubicBezTo>
                  <a:pt x="10317530" y="937614"/>
                  <a:pt x="10335983" y="947927"/>
                  <a:pt x="10351724" y="947927"/>
                </a:cubicBezTo>
                <a:cubicBezTo>
                  <a:pt x="10361493" y="947927"/>
                  <a:pt x="10369092" y="944670"/>
                  <a:pt x="10378861" y="932730"/>
                </a:cubicBezTo>
                <a:cubicBezTo>
                  <a:pt x="10331099" y="911020"/>
                  <a:pt x="10334898" y="833405"/>
                  <a:pt x="10334898" y="782929"/>
                </a:cubicBezTo>
                <a:cubicBezTo>
                  <a:pt x="10334898" y="756877"/>
                  <a:pt x="10333270" y="740051"/>
                  <a:pt x="10316445" y="740051"/>
                </a:cubicBezTo>
                <a:cubicBezTo>
                  <a:pt x="10308846" y="740051"/>
                  <a:pt x="10305047" y="741680"/>
                  <a:pt x="10297991" y="743851"/>
                </a:cubicBezTo>
                <a:cubicBezTo>
                  <a:pt x="10303961" y="831234"/>
                  <a:pt x="10284422" y="908305"/>
                  <a:pt x="10259998" y="908305"/>
                </a:cubicBezTo>
                <a:cubicBezTo>
                  <a:pt x="10228518" y="908305"/>
                  <a:pt x="10244258" y="721055"/>
                  <a:pt x="10177499" y="721055"/>
                </a:cubicBezTo>
                <a:cubicBezTo>
                  <a:pt x="10115626" y="721055"/>
                  <a:pt x="10106941" y="870313"/>
                  <a:pt x="10099886" y="870313"/>
                </a:cubicBezTo>
                <a:cubicBezTo>
                  <a:pt x="10095001" y="870313"/>
                  <a:pt x="10094458" y="831234"/>
                  <a:pt x="10094458" y="801383"/>
                </a:cubicBezTo>
                <a:cubicBezTo>
                  <a:pt x="10097172" y="787271"/>
                  <a:pt x="10098257" y="774245"/>
                  <a:pt x="10098257" y="764475"/>
                </a:cubicBezTo>
                <a:cubicBezTo>
                  <a:pt x="10098257" y="750364"/>
                  <a:pt x="10092830" y="726482"/>
                  <a:pt x="10060807" y="738423"/>
                </a:cubicBezTo>
                <a:cubicBezTo>
                  <a:pt x="10061893" y="845346"/>
                  <a:pt x="10040725" y="909934"/>
                  <a:pt x="10016302" y="909934"/>
                </a:cubicBezTo>
                <a:cubicBezTo>
                  <a:pt x="9981022" y="909934"/>
                  <a:pt x="9980480" y="813323"/>
                  <a:pt x="9980480" y="786186"/>
                </a:cubicBezTo>
                <a:cubicBezTo>
                  <a:pt x="9980480" y="760133"/>
                  <a:pt x="9982108" y="725397"/>
                  <a:pt x="9943572" y="737880"/>
                </a:cubicBezTo>
                <a:cubicBezTo>
                  <a:pt x="9937602" y="831234"/>
                  <a:pt x="9913178" y="901250"/>
                  <a:pt x="9897981" y="901250"/>
                </a:cubicBezTo>
                <a:cubicBezTo>
                  <a:pt x="9875186" y="901250"/>
                  <a:pt x="9879528" y="740051"/>
                  <a:pt x="9830137" y="740051"/>
                </a:cubicBezTo>
                <a:cubicBezTo>
                  <a:pt x="9785631" y="740051"/>
                  <a:pt x="9771519" y="892566"/>
                  <a:pt x="9762293" y="892566"/>
                </a:cubicBezTo>
                <a:cubicBezTo>
                  <a:pt x="9745467" y="892566"/>
                  <a:pt x="9767720" y="721055"/>
                  <a:pt x="9703132" y="721055"/>
                </a:cubicBezTo>
                <a:cubicBezTo>
                  <a:pt x="9669481" y="721055"/>
                  <a:pt x="9655913" y="778587"/>
                  <a:pt x="9642887" y="842632"/>
                </a:cubicBezTo>
                <a:cubicBezTo>
                  <a:pt x="9640173" y="855115"/>
                  <a:pt x="9637459" y="855658"/>
                  <a:pt x="9636916" y="841547"/>
                </a:cubicBezTo>
                <a:cubicBezTo>
                  <a:pt x="9636374" y="830149"/>
                  <a:pt x="9636374" y="817122"/>
                  <a:pt x="9636374" y="805725"/>
                </a:cubicBezTo>
                <a:cubicBezTo>
                  <a:pt x="9652656" y="741137"/>
                  <a:pt x="9632574" y="717255"/>
                  <a:pt x="9602723" y="734624"/>
                </a:cubicBezTo>
                <a:cubicBezTo>
                  <a:pt x="9612493" y="853487"/>
                  <a:pt x="9557674" y="911562"/>
                  <a:pt x="9515882" y="911562"/>
                </a:cubicBezTo>
                <a:cubicBezTo>
                  <a:pt x="9500685" y="911562"/>
                  <a:pt x="9488745" y="905049"/>
                  <a:pt x="9480061" y="894737"/>
                </a:cubicBezTo>
                <a:cubicBezTo>
                  <a:pt x="9530536" y="863799"/>
                  <a:pt x="9552790" y="828521"/>
                  <a:pt x="9552790" y="793784"/>
                </a:cubicBezTo>
                <a:cubicBezTo>
                  <a:pt x="9552790" y="756334"/>
                  <a:pt x="9531079" y="734624"/>
                  <a:pt x="9495800" y="734624"/>
                </a:cubicBezTo>
                <a:cubicBezTo>
                  <a:pt x="9445867" y="734624"/>
                  <a:pt x="9418187" y="786186"/>
                  <a:pt x="9418187" y="829606"/>
                </a:cubicBezTo>
                <a:cubicBezTo>
                  <a:pt x="9418187" y="852944"/>
                  <a:pt x="9422529" y="873027"/>
                  <a:pt x="9429584" y="889309"/>
                </a:cubicBezTo>
                <a:lnTo>
                  <a:pt x="9381279" y="911562"/>
                </a:lnTo>
                <a:cubicBezTo>
                  <a:pt x="9380194" y="866514"/>
                  <a:pt x="9374766" y="819293"/>
                  <a:pt x="9370967" y="775873"/>
                </a:cubicBezTo>
                <a:cubicBezTo>
                  <a:pt x="9344372" y="768817"/>
                  <a:pt x="9336774" y="781301"/>
                  <a:pt x="9334602" y="805182"/>
                </a:cubicBezTo>
                <a:cubicBezTo>
                  <a:pt x="9329717" y="858915"/>
                  <a:pt x="9310178" y="892566"/>
                  <a:pt x="9292268" y="892566"/>
                </a:cubicBezTo>
                <a:cubicBezTo>
                  <a:pt x="9279242" y="892566"/>
                  <a:pt x="9271100" y="876283"/>
                  <a:pt x="9270014" y="859457"/>
                </a:cubicBezTo>
                <a:cubicBezTo>
                  <a:pt x="9265130" y="773160"/>
                  <a:pt x="9335145" y="749278"/>
                  <a:pt x="9372052" y="761761"/>
                </a:cubicBezTo>
                <a:cubicBezTo>
                  <a:pt x="9379651" y="742765"/>
                  <a:pt x="9371510" y="729196"/>
                  <a:pt x="9338401" y="729196"/>
                </a:cubicBezTo>
                <a:cubicBezTo>
                  <a:pt x="9298238" y="729196"/>
                  <a:pt x="9268386" y="753620"/>
                  <a:pt x="9246133" y="785100"/>
                </a:cubicBezTo>
                <a:cubicBezTo>
                  <a:pt x="9231479" y="805725"/>
                  <a:pt x="9214654" y="820922"/>
                  <a:pt x="9191858" y="838833"/>
                </a:cubicBezTo>
                <a:cubicBezTo>
                  <a:pt x="9192401" y="833405"/>
                  <a:pt x="9192943" y="828521"/>
                  <a:pt x="9192943" y="823636"/>
                </a:cubicBezTo>
                <a:cubicBezTo>
                  <a:pt x="9192943" y="762847"/>
                  <a:pt x="9159836" y="735709"/>
                  <a:pt x="9128356" y="735709"/>
                </a:cubicBezTo>
                <a:cubicBezTo>
                  <a:pt x="9102304" y="735709"/>
                  <a:pt x="9086021" y="751449"/>
                  <a:pt x="9076252" y="775331"/>
                </a:cubicBezTo>
                <a:cubicBezTo>
                  <a:pt x="9074080" y="751449"/>
                  <a:pt x="9069195" y="741137"/>
                  <a:pt x="9055084" y="741137"/>
                </a:cubicBezTo>
                <a:cubicBezTo>
                  <a:pt x="9049114" y="741137"/>
                  <a:pt x="9040972" y="742765"/>
                  <a:pt x="9031746" y="747107"/>
                </a:cubicBezTo>
                <a:cubicBezTo>
                  <a:pt x="9036088" y="760676"/>
                  <a:pt x="9037173" y="790528"/>
                  <a:pt x="9037173" y="810067"/>
                </a:cubicBezTo>
                <a:cubicBezTo>
                  <a:pt x="9037173" y="883339"/>
                  <a:pt x="9016006" y="915904"/>
                  <a:pt x="8995924" y="915904"/>
                </a:cubicBezTo>
                <a:cubicBezTo>
                  <a:pt x="8972585" y="915904"/>
                  <a:pt x="8969329" y="829063"/>
                  <a:pt x="8967158" y="795412"/>
                </a:cubicBezTo>
                <a:cubicBezTo>
                  <a:pt x="8964444" y="794327"/>
                  <a:pt x="8961188" y="793241"/>
                  <a:pt x="8955760" y="793241"/>
                </a:cubicBezTo>
                <a:cubicBezTo>
                  <a:pt x="8935135" y="793241"/>
                  <a:pt x="8932421" y="821465"/>
                  <a:pt x="8926994" y="846974"/>
                </a:cubicBezTo>
                <a:cubicBezTo>
                  <a:pt x="8921024" y="875740"/>
                  <a:pt x="8904741" y="911562"/>
                  <a:pt x="8880317" y="911562"/>
                </a:cubicBezTo>
                <a:cubicBezTo>
                  <a:pt x="8865663" y="911562"/>
                  <a:pt x="8856436" y="897450"/>
                  <a:pt x="8855350" y="871941"/>
                </a:cubicBezTo>
                <a:cubicBezTo>
                  <a:pt x="8853179" y="820379"/>
                  <a:pt x="8896057" y="759048"/>
                  <a:pt x="8963359" y="778044"/>
                </a:cubicBezTo>
                <a:cubicBezTo>
                  <a:pt x="8972043" y="757419"/>
                  <a:pt x="8958474" y="741680"/>
                  <a:pt x="8930250" y="741680"/>
                </a:cubicBezTo>
                <a:cubicBezTo>
                  <a:pt x="8880860" y="741680"/>
                  <a:pt x="8840153" y="778587"/>
                  <a:pt x="8822243" y="822008"/>
                </a:cubicBezTo>
                <a:cubicBezTo>
                  <a:pt x="8804331" y="862172"/>
                  <a:pt x="8772852" y="920789"/>
                  <a:pt x="8708264" y="920789"/>
                </a:cubicBezTo>
                <a:cubicBezTo>
                  <a:pt x="8662673" y="920789"/>
                  <a:pt x="8628479" y="881168"/>
                  <a:pt x="8628479" y="798126"/>
                </a:cubicBezTo>
                <a:cubicBezTo>
                  <a:pt x="8628479" y="726482"/>
                  <a:pt x="8673528" y="658638"/>
                  <a:pt x="8721833" y="658638"/>
                </a:cubicBezTo>
                <a:cubicBezTo>
                  <a:pt x="8755484" y="658638"/>
                  <a:pt x="8763082" y="691746"/>
                  <a:pt x="8760369" y="722683"/>
                </a:cubicBezTo>
                <a:cubicBezTo>
                  <a:pt x="8777737" y="736795"/>
                  <a:pt x="8806502" y="723768"/>
                  <a:pt x="8806502" y="688490"/>
                </a:cubicBezTo>
                <a:cubicBezTo>
                  <a:pt x="8806502" y="664608"/>
                  <a:pt x="8786963" y="623359"/>
                  <a:pt x="8724004" y="623359"/>
                </a:cubicBezTo>
                <a:close/>
                <a:moveTo>
                  <a:pt x="10614417" y="616845"/>
                </a:moveTo>
                <a:cubicBezTo>
                  <a:pt x="10567740" y="672748"/>
                  <a:pt x="10406543" y="714541"/>
                  <a:pt x="10406543" y="831233"/>
                </a:cubicBezTo>
                <a:cubicBezTo>
                  <a:pt x="10406543" y="876825"/>
                  <a:pt x="10435308" y="919703"/>
                  <a:pt x="10478186" y="937071"/>
                </a:cubicBezTo>
                <a:cubicBezTo>
                  <a:pt x="10502610" y="946297"/>
                  <a:pt x="10527577" y="946840"/>
                  <a:pt x="10552001" y="938699"/>
                </a:cubicBezTo>
                <a:cubicBezTo>
                  <a:pt x="10562856" y="935171"/>
                  <a:pt x="10572897" y="930015"/>
                  <a:pt x="10582056" y="923637"/>
                </a:cubicBezTo>
                <a:lnTo>
                  <a:pt x="10605742" y="902222"/>
                </a:lnTo>
                <a:lnTo>
                  <a:pt x="10584429" y="941210"/>
                </a:lnTo>
                <a:cubicBezTo>
                  <a:pt x="10572488" y="952133"/>
                  <a:pt x="10556613" y="959868"/>
                  <a:pt x="10538973" y="962039"/>
                </a:cubicBezTo>
                <a:cubicBezTo>
                  <a:pt x="10547657" y="971265"/>
                  <a:pt x="10566653" y="976150"/>
                  <a:pt x="10589992" y="976150"/>
                </a:cubicBezTo>
                <a:cubicBezTo>
                  <a:pt x="10631783" y="976150"/>
                  <a:pt x="10682802" y="963667"/>
                  <a:pt x="10709398" y="937072"/>
                </a:cubicBezTo>
                <a:cubicBezTo>
                  <a:pt x="10674118" y="937614"/>
                  <a:pt x="10651323" y="914819"/>
                  <a:pt x="10649152" y="883339"/>
                </a:cubicBezTo>
                <a:cubicBezTo>
                  <a:pt x="10665977" y="904506"/>
                  <a:pt x="10685516" y="912648"/>
                  <a:pt x="10708312" y="912648"/>
                </a:cubicBezTo>
                <a:cubicBezTo>
                  <a:pt x="10757160" y="912648"/>
                  <a:pt x="10794610" y="873027"/>
                  <a:pt x="10795153" y="826350"/>
                </a:cubicBezTo>
                <a:lnTo>
                  <a:pt x="10795631" y="825891"/>
                </a:lnTo>
                <a:lnTo>
                  <a:pt x="10795697" y="826349"/>
                </a:lnTo>
                <a:cubicBezTo>
                  <a:pt x="10795697" y="826824"/>
                  <a:pt x="10803583" y="818497"/>
                  <a:pt x="10801382" y="820371"/>
                </a:cubicBezTo>
                <a:lnTo>
                  <a:pt x="10795631" y="825891"/>
                </a:lnTo>
                <a:lnTo>
                  <a:pt x="10795154" y="822549"/>
                </a:lnTo>
                <a:cubicBezTo>
                  <a:pt x="10794069" y="767731"/>
                  <a:pt x="10768017" y="722139"/>
                  <a:pt x="10727853" y="685232"/>
                </a:cubicBezTo>
                <a:cubicBezTo>
                  <a:pt x="10697459" y="657551"/>
                  <a:pt x="10661094" y="636384"/>
                  <a:pt x="10623644" y="620644"/>
                </a:cubicBezTo>
                <a:cubicBezTo>
                  <a:pt x="10620388" y="619558"/>
                  <a:pt x="10617674" y="617930"/>
                  <a:pt x="10614417" y="616845"/>
                </a:cubicBezTo>
                <a:close/>
                <a:moveTo>
                  <a:pt x="0" y="0"/>
                </a:moveTo>
                <a:lnTo>
                  <a:pt x="12192000" y="0"/>
                </a:lnTo>
                <a:lnTo>
                  <a:pt x="12192000" y="6858000"/>
                </a:lnTo>
                <a:lnTo>
                  <a:pt x="0" y="6858000"/>
                </a:lnTo>
                <a:close/>
              </a:path>
            </a:pathLst>
          </a:custGeom>
          <a:solidFill>
            <a:schemeClr val="accent4"/>
          </a:solidFill>
        </p:spPr>
        <p:txBody>
          <a:bodyPr wrap="square">
            <a:noAutofit/>
          </a:bodyPr>
          <a:lstStyle>
            <a:lvl1pPr>
              <a:defRPr>
                <a:solidFill>
                  <a:schemeClr val="bg2">
                    <a:lumMod val="50000"/>
                  </a:schemeClr>
                </a:solidFill>
              </a:defRPr>
            </a:lvl1pPr>
          </a:lstStyle>
          <a:p>
            <a:r>
              <a:rPr lang="en-GB"/>
              <a:t>Insert picture and send to back</a:t>
            </a:r>
          </a:p>
        </p:txBody>
      </p:sp>
      <p:grpSp>
        <p:nvGrpSpPr>
          <p:cNvPr id="8" name="Graphic 4">
            <a:extLst>
              <a:ext uri="{FF2B5EF4-FFF2-40B4-BE49-F238E27FC236}">
                <a16:creationId xmlns:a16="http://schemas.microsoft.com/office/drawing/2014/main" id="{F2421B0D-7DA0-4C20-BC04-17F98DDB63A1}"/>
              </a:ext>
            </a:extLst>
          </p:cNvPr>
          <p:cNvGrpSpPr>
            <a:grpSpLocks/>
          </p:cNvGrpSpPr>
          <p:nvPr userDrawn="1"/>
        </p:nvGrpSpPr>
        <p:grpSpPr>
          <a:xfrm>
            <a:off x="8572847" y="612775"/>
            <a:ext cx="3259236" cy="500422"/>
            <a:chOff x="3176111" y="1257136"/>
            <a:chExt cx="5719756" cy="878207"/>
          </a:xfrm>
        </p:grpSpPr>
        <p:sp>
          <p:nvSpPr>
            <p:cNvPr id="9" name="Freeform: Shape 8">
              <a:extLst>
                <a:ext uri="{FF2B5EF4-FFF2-40B4-BE49-F238E27FC236}">
                  <a16:creationId xmlns:a16="http://schemas.microsoft.com/office/drawing/2014/main" id="{8D8EBEFA-E06E-4EC8-A9B9-C9E05B783822}"/>
                </a:ext>
              </a:extLst>
            </p:cNvPr>
            <p:cNvSpPr/>
            <p:nvPr/>
          </p:nvSpPr>
          <p:spPr>
            <a:xfrm>
              <a:off x="8667268" y="1360960"/>
              <a:ext cx="228599" cy="485775"/>
            </a:xfrm>
            <a:custGeom>
              <a:avLst/>
              <a:gdLst>
                <a:gd name="connsiteX0" fmla="*/ 43339 w 228600"/>
                <a:gd name="connsiteY0" fmla="*/ 14764 h 485775"/>
                <a:gd name="connsiteX1" fmla="*/ 90011 w 228600"/>
                <a:gd name="connsiteY1" fmla="*/ 7144 h 485775"/>
                <a:gd name="connsiteX2" fmla="*/ 90011 w 228600"/>
                <a:gd name="connsiteY2" fmla="*/ 118586 h 485775"/>
                <a:gd name="connsiteX3" fmla="*/ 217646 w 228600"/>
                <a:gd name="connsiteY3" fmla="*/ 118586 h 485775"/>
                <a:gd name="connsiteX4" fmla="*/ 217646 w 228600"/>
                <a:gd name="connsiteY4" fmla="*/ 148114 h 485775"/>
                <a:gd name="connsiteX5" fmla="*/ 180499 w 228600"/>
                <a:gd name="connsiteY5" fmla="*/ 185261 h 485775"/>
                <a:gd name="connsiteX6" fmla="*/ 90011 w 228600"/>
                <a:gd name="connsiteY6" fmla="*/ 185261 h 485775"/>
                <a:gd name="connsiteX7" fmla="*/ 90011 w 228600"/>
                <a:gd name="connsiteY7" fmla="*/ 330994 h 485775"/>
                <a:gd name="connsiteX8" fmla="*/ 103346 w 228600"/>
                <a:gd name="connsiteY8" fmla="*/ 392906 h 485775"/>
                <a:gd name="connsiteX9" fmla="*/ 150019 w 228600"/>
                <a:gd name="connsiteY9" fmla="*/ 411004 h 485775"/>
                <a:gd name="connsiteX10" fmla="*/ 190024 w 228600"/>
                <a:gd name="connsiteY10" fmla="*/ 406241 h 485775"/>
                <a:gd name="connsiteX11" fmla="*/ 217646 w 228600"/>
                <a:gd name="connsiteY11" fmla="*/ 397669 h 485775"/>
                <a:gd name="connsiteX12" fmla="*/ 226219 w 228600"/>
                <a:gd name="connsiteY12" fmla="*/ 438626 h 485775"/>
                <a:gd name="connsiteX13" fmla="*/ 205264 w 228600"/>
                <a:gd name="connsiteY13" fmla="*/ 472916 h 485775"/>
                <a:gd name="connsiteX14" fmla="*/ 193834 w 228600"/>
                <a:gd name="connsiteY14" fmla="*/ 475774 h 485775"/>
                <a:gd name="connsiteX15" fmla="*/ 138589 w 228600"/>
                <a:gd name="connsiteY15" fmla="*/ 482441 h 485775"/>
                <a:gd name="connsiteX16" fmla="*/ 74771 w 228600"/>
                <a:gd name="connsiteY16" fmla="*/ 471964 h 485775"/>
                <a:gd name="connsiteX17" fmla="*/ 33814 w 228600"/>
                <a:gd name="connsiteY17" fmla="*/ 442436 h 485775"/>
                <a:gd name="connsiteX18" fmla="*/ 12859 w 228600"/>
                <a:gd name="connsiteY18" fmla="*/ 394811 h 485775"/>
                <a:gd name="connsiteX19" fmla="*/ 7144 w 228600"/>
                <a:gd name="connsiteY19" fmla="*/ 330994 h 485775"/>
                <a:gd name="connsiteX20" fmla="*/ 7144 w 228600"/>
                <a:gd name="connsiteY20" fmla="*/ 56674 h 485775"/>
                <a:gd name="connsiteX21" fmla="*/ 43339 w 228600"/>
                <a:gd name="connsiteY21" fmla="*/ 14764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28600" h="485775">
                  <a:moveTo>
                    <a:pt x="43339" y="14764"/>
                  </a:moveTo>
                  <a:lnTo>
                    <a:pt x="90011" y="7144"/>
                  </a:lnTo>
                  <a:lnTo>
                    <a:pt x="90011" y="118586"/>
                  </a:lnTo>
                  <a:lnTo>
                    <a:pt x="217646" y="118586"/>
                  </a:lnTo>
                  <a:lnTo>
                    <a:pt x="217646" y="148114"/>
                  </a:lnTo>
                  <a:cubicBezTo>
                    <a:pt x="217646" y="168116"/>
                    <a:pt x="201453" y="185261"/>
                    <a:pt x="180499" y="185261"/>
                  </a:cubicBezTo>
                  <a:lnTo>
                    <a:pt x="90011" y="185261"/>
                  </a:lnTo>
                  <a:lnTo>
                    <a:pt x="90011" y="330994"/>
                  </a:lnTo>
                  <a:cubicBezTo>
                    <a:pt x="90011" y="359569"/>
                    <a:pt x="94774" y="380524"/>
                    <a:pt x="103346" y="392906"/>
                  </a:cubicBezTo>
                  <a:cubicBezTo>
                    <a:pt x="112871" y="405289"/>
                    <a:pt x="128111" y="411004"/>
                    <a:pt x="150019" y="411004"/>
                  </a:cubicBezTo>
                  <a:cubicBezTo>
                    <a:pt x="165259" y="411004"/>
                    <a:pt x="178594" y="409099"/>
                    <a:pt x="190024" y="406241"/>
                  </a:cubicBezTo>
                  <a:cubicBezTo>
                    <a:pt x="201453" y="403384"/>
                    <a:pt x="210978" y="400526"/>
                    <a:pt x="217646" y="397669"/>
                  </a:cubicBezTo>
                  <a:lnTo>
                    <a:pt x="226219" y="438626"/>
                  </a:lnTo>
                  <a:cubicBezTo>
                    <a:pt x="229076" y="453866"/>
                    <a:pt x="220503" y="469106"/>
                    <a:pt x="205264" y="472916"/>
                  </a:cubicBezTo>
                  <a:lnTo>
                    <a:pt x="193834" y="475774"/>
                  </a:lnTo>
                  <a:cubicBezTo>
                    <a:pt x="178594" y="480536"/>
                    <a:pt x="159544" y="482441"/>
                    <a:pt x="138589" y="482441"/>
                  </a:cubicBezTo>
                  <a:cubicBezTo>
                    <a:pt x="112871" y="482441"/>
                    <a:pt x="91916" y="478631"/>
                    <a:pt x="74771" y="471964"/>
                  </a:cubicBezTo>
                  <a:cubicBezTo>
                    <a:pt x="57626" y="465296"/>
                    <a:pt x="44291" y="454819"/>
                    <a:pt x="33814" y="442436"/>
                  </a:cubicBezTo>
                  <a:cubicBezTo>
                    <a:pt x="23336" y="429101"/>
                    <a:pt x="16669" y="413861"/>
                    <a:pt x="12859" y="394811"/>
                  </a:cubicBezTo>
                  <a:cubicBezTo>
                    <a:pt x="9049" y="376714"/>
                    <a:pt x="7144" y="354806"/>
                    <a:pt x="7144" y="330994"/>
                  </a:cubicBezTo>
                  <a:lnTo>
                    <a:pt x="7144" y="56674"/>
                  </a:lnTo>
                  <a:cubicBezTo>
                    <a:pt x="7144" y="36671"/>
                    <a:pt x="22384" y="18574"/>
                    <a:pt x="43339" y="14764"/>
                  </a:cubicBezTo>
                  <a:close/>
                </a:path>
              </a:pathLst>
            </a:custGeom>
            <a:solidFill>
              <a:srgbClr val="0072AF"/>
            </a:solidFill>
            <a:ln w="9525" cap="flat">
              <a:noFill/>
              <a:prstDash val="solid"/>
              <a:miter/>
            </a:ln>
          </p:spPr>
          <p:txBody>
            <a:bodyPr lIns="73152" tIns="36576" rIns="73152" bIns="36576" rtlCol="0" anchor="ctr"/>
            <a:lstStyle/>
            <a:p>
              <a:endParaRPr lang="de-DE"/>
            </a:p>
          </p:txBody>
        </p:sp>
        <p:sp>
          <p:nvSpPr>
            <p:cNvPr id="10" name="Freeform: Shape 9">
              <a:extLst>
                <a:ext uri="{FF2B5EF4-FFF2-40B4-BE49-F238E27FC236}">
                  <a16:creationId xmlns:a16="http://schemas.microsoft.com/office/drawing/2014/main" id="{66AC15CA-B199-4413-AD1D-A9CEAC1A825C}"/>
                </a:ext>
              </a:extLst>
            </p:cNvPr>
            <p:cNvSpPr/>
            <p:nvPr/>
          </p:nvSpPr>
          <p:spPr>
            <a:xfrm>
              <a:off x="7972896" y="1460972"/>
              <a:ext cx="333375" cy="381000"/>
            </a:xfrm>
            <a:custGeom>
              <a:avLst/>
              <a:gdLst>
                <a:gd name="connsiteX0" fmla="*/ 7144 w 333375"/>
                <a:gd name="connsiteY0" fmla="*/ 196691 h 381000"/>
                <a:gd name="connsiteX1" fmla="*/ 21431 w 333375"/>
                <a:gd name="connsiteY1" fmla="*/ 113824 h 381000"/>
                <a:gd name="connsiteX2" fmla="*/ 58579 w 333375"/>
                <a:gd name="connsiteY2" fmla="*/ 54769 h 381000"/>
                <a:gd name="connsiteX3" fmla="*/ 111919 w 333375"/>
                <a:gd name="connsiteY3" fmla="*/ 19526 h 381000"/>
                <a:gd name="connsiteX4" fmla="*/ 173831 w 333375"/>
                <a:gd name="connsiteY4" fmla="*/ 7144 h 381000"/>
                <a:gd name="connsiteX5" fmla="*/ 289084 w 333375"/>
                <a:gd name="connsiteY5" fmla="*/ 52864 h 381000"/>
                <a:gd name="connsiteX6" fmla="*/ 330041 w 333375"/>
                <a:gd name="connsiteY6" fmla="*/ 189071 h 381000"/>
                <a:gd name="connsiteX7" fmla="*/ 330041 w 333375"/>
                <a:gd name="connsiteY7" fmla="*/ 204311 h 381000"/>
                <a:gd name="connsiteX8" fmla="*/ 329089 w 333375"/>
                <a:gd name="connsiteY8" fmla="*/ 219551 h 381000"/>
                <a:gd name="connsiteX9" fmla="*/ 93822 w 333375"/>
                <a:gd name="connsiteY9" fmla="*/ 219551 h 381000"/>
                <a:gd name="connsiteX10" fmla="*/ 124301 w 333375"/>
                <a:gd name="connsiteY10" fmla="*/ 286226 h 381000"/>
                <a:gd name="connsiteX11" fmla="*/ 202406 w 333375"/>
                <a:gd name="connsiteY11" fmla="*/ 310039 h 381000"/>
                <a:gd name="connsiteX12" fmla="*/ 257651 w 333375"/>
                <a:gd name="connsiteY12" fmla="*/ 304324 h 381000"/>
                <a:gd name="connsiteX13" fmla="*/ 269081 w 333375"/>
                <a:gd name="connsiteY13" fmla="*/ 301466 h 381000"/>
                <a:gd name="connsiteX14" fmla="*/ 301466 w 333375"/>
                <a:gd name="connsiteY14" fmla="*/ 323374 h 381000"/>
                <a:gd name="connsiteX15" fmla="*/ 307181 w 333375"/>
                <a:gd name="connsiteY15" fmla="*/ 360521 h 381000"/>
                <a:gd name="connsiteX16" fmla="*/ 288131 w 333375"/>
                <a:gd name="connsiteY16" fmla="*/ 368141 h 381000"/>
                <a:gd name="connsiteX17" fmla="*/ 260509 w 333375"/>
                <a:gd name="connsiteY17" fmla="*/ 374809 h 381000"/>
                <a:gd name="connsiteX18" fmla="*/ 227172 w 333375"/>
                <a:gd name="connsiteY18" fmla="*/ 379571 h 381000"/>
                <a:gd name="connsiteX19" fmla="*/ 190976 w 333375"/>
                <a:gd name="connsiteY19" fmla="*/ 381476 h 381000"/>
                <a:gd name="connsiteX20" fmla="*/ 109061 w 333375"/>
                <a:gd name="connsiteY20" fmla="*/ 367189 h 381000"/>
                <a:gd name="connsiteX21" fmla="*/ 51911 w 333375"/>
                <a:gd name="connsiteY21" fmla="*/ 328136 h 381000"/>
                <a:gd name="connsiteX22" fmla="*/ 18574 w 333375"/>
                <a:gd name="connsiteY22" fmla="*/ 269081 h 381000"/>
                <a:gd name="connsiteX23" fmla="*/ 7144 w 333375"/>
                <a:gd name="connsiteY23" fmla="*/ 196691 h 381000"/>
                <a:gd name="connsiteX24" fmla="*/ 246222 w 333375"/>
                <a:gd name="connsiteY24" fmla="*/ 159544 h 381000"/>
                <a:gd name="connsiteX25" fmla="*/ 241459 w 333375"/>
                <a:gd name="connsiteY25" fmla="*/ 127159 h 381000"/>
                <a:gd name="connsiteX26" fmla="*/ 227172 w 333375"/>
                <a:gd name="connsiteY26" fmla="*/ 100489 h 381000"/>
                <a:gd name="connsiteX27" fmla="*/ 204311 w 333375"/>
                <a:gd name="connsiteY27" fmla="*/ 82391 h 381000"/>
                <a:gd name="connsiteX28" fmla="*/ 172879 w 333375"/>
                <a:gd name="connsiteY28" fmla="*/ 75724 h 381000"/>
                <a:gd name="connsiteX29" fmla="*/ 139541 w 333375"/>
                <a:gd name="connsiteY29" fmla="*/ 83344 h 381000"/>
                <a:gd name="connsiteX30" fmla="*/ 115729 w 333375"/>
                <a:gd name="connsiteY30" fmla="*/ 102394 h 381000"/>
                <a:gd name="connsiteX31" fmla="*/ 100489 w 333375"/>
                <a:gd name="connsiteY31" fmla="*/ 129064 h 381000"/>
                <a:gd name="connsiteX32" fmla="*/ 92869 w 333375"/>
                <a:gd name="connsiteY32" fmla="*/ 159544 h 381000"/>
                <a:gd name="connsiteX33" fmla="*/ 246222 w 333375"/>
                <a:gd name="connsiteY33" fmla="*/ 159544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33375" h="381000">
                  <a:moveTo>
                    <a:pt x="7144" y="196691"/>
                  </a:moveTo>
                  <a:cubicBezTo>
                    <a:pt x="7144" y="165259"/>
                    <a:pt x="11906" y="137636"/>
                    <a:pt x="21431" y="113824"/>
                  </a:cubicBezTo>
                  <a:cubicBezTo>
                    <a:pt x="30956" y="90011"/>
                    <a:pt x="43339" y="70009"/>
                    <a:pt x="58579" y="54769"/>
                  </a:cubicBezTo>
                  <a:cubicBezTo>
                    <a:pt x="73819" y="38576"/>
                    <a:pt x="91916" y="27146"/>
                    <a:pt x="111919" y="19526"/>
                  </a:cubicBezTo>
                  <a:cubicBezTo>
                    <a:pt x="131922" y="11906"/>
                    <a:pt x="152876" y="7144"/>
                    <a:pt x="173831" y="7144"/>
                  </a:cubicBezTo>
                  <a:cubicBezTo>
                    <a:pt x="223361" y="7144"/>
                    <a:pt x="261461" y="22384"/>
                    <a:pt x="289084" y="52864"/>
                  </a:cubicBezTo>
                  <a:cubicBezTo>
                    <a:pt x="316706" y="83344"/>
                    <a:pt x="330041" y="129064"/>
                    <a:pt x="330041" y="189071"/>
                  </a:cubicBezTo>
                  <a:cubicBezTo>
                    <a:pt x="330041" y="193834"/>
                    <a:pt x="330041" y="198596"/>
                    <a:pt x="330041" y="204311"/>
                  </a:cubicBezTo>
                  <a:cubicBezTo>
                    <a:pt x="330041" y="210026"/>
                    <a:pt x="329089" y="214789"/>
                    <a:pt x="329089" y="219551"/>
                  </a:cubicBezTo>
                  <a:lnTo>
                    <a:pt x="93822" y="219551"/>
                  </a:lnTo>
                  <a:cubicBezTo>
                    <a:pt x="95726" y="248126"/>
                    <a:pt x="106204" y="270034"/>
                    <a:pt x="124301" y="286226"/>
                  </a:cubicBezTo>
                  <a:cubicBezTo>
                    <a:pt x="142399" y="301466"/>
                    <a:pt x="168116" y="310039"/>
                    <a:pt x="202406" y="310039"/>
                  </a:cubicBezTo>
                  <a:cubicBezTo>
                    <a:pt x="222409" y="310039"/>
                    <a:pt x="240506" y="308134"/>
                    <a:pt x="257651" y="304324"/>
                  </a:cubicBezTo>
                  <a:cubicBezTo>
                    <a:pt x="261461" y="303371"/>
                    <a:pt x="266224" y="302419"/>
                    <a:pt x="269081" y="301466"/>
                  </a:cubicBezTo>
                  <a:cubicBezTo>
                    <a:pt x="284322" y="297656"/>
                    <a:pt x="298609" y="308134"/>
                    <a:pt x="301466" y="323374"/>
                  </a:cubicBezTo>
                  <a:lnTo>
                    <a:pt x="307181" y="360521"/>
                  </a:lnTo>
                  <a:cubicBezTo>
                    <a:pt x="302419" y="362426"/>
                    <a:pt x="296704" y="365284"/>
                    <a:pt x="288131" y="368141"/>
                  </a:cubicBezTo>
                  <a:cubicBezTo>
                    <a:pt x="280511" y="370999"/>
                    <a:pt x="270986" y="372904"/>
                    <a:pt x="260509" y="374809"/>
                  </a:cubicBezTo>
                  <a:cubicBezTo>
                    <a:pt x="250031" y="376714"/>
                    <a:pt x="239554" y="378619"/>
                    <a:pt x="227172" y="379571"/>
                  </a:cubicBezTo>
                  <a:cubicBezTo>
                    <a:pt x="214789" y="380524"/>
                    <a:pt x="203359" y="381476"/>
                    <a:pt x="190976" y="381476"/>
                  </a:cubicBezTo>
                  <a:cubicBezTo>
                    <a:pt x="159544" y="381476"/>
                    <a:pt x="131922" y="376714"/>
                    <a:pt x="109061" y="367189"/>
                  </a:cubicBezTo>
                  <a:cubicBezTo>
                    <a:pt x="86201" y="357664"/>
                    <a:pt x="67151" y="345281"/>
                    <a:pt x="51911" y="328136"/>
                  </a:cubicBezTo>
                  <a:cubicBezTo>
                    <a:pt x="36672" y="311944"/>
                    <a:pt x="26194" y="291941"/>
                    <a:pt x="18574" y="269081"/>
                  </a:cubicBezTo>
                  <a:cubicBezTo>
                    <a:pt x="10954" y="248126"/>
                    <a:pt x="7144" y="223361"/>
                    <a:pt x="7144" y="196691"/>
                  </a:cubicBezTo>
                  <a:close/>
                  <a:moveTo>
                    <a:pt x="246222" y="159544"/>
                  </a:moveTo>
                  <a:cubicBezTo>
                    <a:pt x="246222" y="148114"/>
                    <a:pt x="244316" y="137636"/>
                    <a:pt x="241459" y="127159"/>
                  </a:cubicBezTo>
                  <a:cubicBezTo>
                    <a:pt x="238601" y="116681"/>
                    <a:pt x="233839" y="108109"/>
                    <a:pt x="227172" y="100489"/>
                  </a:cubicBezTo>
                  <a:cubicBezTo>
                    <a:pt x="221456" y="92869"/>
                    <a:pt x="213836" y="87154"/>
                    <a:pt x="204311" y="82391"/>
                  </a:cubicBezTo>
                  <a:cubicBezTo>
                    <a:pt x="195739" y="77629"/>
                    <a:pt x="185261" y="75724"/>
                    <a:pt x="172879" y="75724"/>
                  </a:cubicBezTo>
                  <a:cubicBezTo>
                    <a:pt x="160497" y="75724"/>
                    <a:pt x="149066" y="78581"/>
                    <a:pt x="139541" y="83344"/>
                  </a:cubicBezTo>
                  <a:cubicBezTo>
                    <a:pt x="130016" y="88106"/>
                    <a:pt x="121444" y="94774"/>
                    <a:pt x="115729" y="102394"/>
                  </a:cubicBezTo>
                  <a:cubicBezTo>
                    <a:pt x="110014" y="110014"/>
                    <a:pt x="104299" y="118586"/>
                    <a:pt x="100489" y="129064"/>
                  </a:cubicBezTo>
                  <a:cubicBezTo>
                    <a:pt x="96679" y="139541"/>
                    <a:pt x="94774" y="149066"/>
                    <a:pt x="92869" y="159544"/>
                  </a:cubicBezTo>
                  <a:lnTo>
                    <a:pt x="246222" y="159544"/>
                  </a:lnTo>
                  <a:close/>
                </a:path>
              </a:pathLst>
            </a:custGeom>
            <a:solidFill>
              <a:srgbClr val="0072AF"/>
            </a:solidFill>
            <a:ln w="9525" cap="flat">
              <a:noFill/>
              <a:prstDash val="solid"/>
              <a:miter/>
            </a:ln>
          </p:spPr>
          <p:txBody>
            <a:bodyPr lIns="73152" tIns="36576" rIns="73152" bIns="36576" rtlCol="0" anchor="ctr"/>
            <a:lstStyle/>
            <a:p>
              <a:endParaRPr lang="de-DE"/>
            </a:p>
          </p:txBody>
        </p:sp>
        <p:sp>
          <p:nvSpPr>
            <p:cNvPr id="11" name="Freeform: Shape 10">
              <a:extLst>
                <a:ext uri="{FF2B5EF4-FFF2-40B4-BE49-F238E27FC236}">
                  <a16:creationId xmlns:a16="http://schemas.microsoft.com/office/drawing/2014/main" id="{4A346735-E840-4FB8-91E5-ACA52CB9C7B8}"/>
                </a:ext>
              </a:extLst>
            </p:cNvPr>
            <p:cNvSpPr/>
            <p:nvPr/>
          </p:nvSpPr>
          <p:spPr>
            <a:xfrm>
              <a:off x="7182323" y="1317145"/>
              <a:ext cx="114301" cy="114301"/>
            </a:xfrm>
            <a:custGeom>
              <a:avLst/>
              <a:gdLst>
                <a:gd name="connsiteX0" fmla="*/ 109061 w 114300"/>
                <a:gd name="connsiteY0" fmla="*/ 58579 h 114300"/>
                <a:gd name="connsiteX1" fmla="*/ 93821 w 114300"/>
                <a:gd name="connsiteY1" fmla="*/ 95726 h 114300"/>
                <a:gd name="connsiteX2" fmla="*/ 58579 w 114300"/>
                <a:gd name="connsiteY2" fmla="*/ 109061 h 114300"/>
                <a:gd name="connsiteX3" fmla="*/ 22384 w 114300"/>
                <a:gd name="connsiteY3" fmla="*/ 95726 h 114300"/>
                <a:gd name="connsiteX4" fmla="*/ 7144 w 114300"/>
                <a:gd name="connsiteY4" fmla="*/ 58579 h 114300"/>
                <a:gd name="connsiteX5" fmla="*/ 22384 w 114300"/>
                <a:gd name="connsiteY5" fmla="*/ 20479 h 114300"/>
                <a:gd name="connsiteX6" fmla="*/ 58579 w 114300"/>
                <a:gd name="connsiteY6" fmla="*/ 7144 h 114300"/>
                <a:gd name="connsiteX7" fmla="*/ 93821 w 114300"/>
                <a:gd name="connsiteY7" fmla="*/ 20479 h 114300"/>
                <a:gd name="connsiteX8" fmla="*/ 109061 w 114300"/>
                <a:gd name="connsiteY8" fmla="*/ 58579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109061" y="58579"/>
                  </a:moveTo>
                  <a:cubicBezTo>
                    <a:pt x="109061" y="73819"/>
                    <a:pt x="104299" y="86201"/>
                    <a:pt x="93821" y="95726"/>
                  </a:cubicBezTo>
                  <a:cubicBezTo>
                    <a:pt x="83344" y="105251"/>
                    <a:pt x="71914" y="109061"/>
                    <a:pt x="58579" y="109061"/>
                  </a:cubicBezTo>
                  <a:cubicBezTo>
                    <a:pt x="44291" y="109061"/>
                    <a:pt x="31909" y="104299"/>
                    <a:pt x="22384" y="95726"/>
                  </a:cubicBezTo>
                  <a:cubicBezTo>
                    <a:pt x="11906" y="86201"/>
                    <a:pt x="7144" y="73819"/>
                    <a:pt x="7144" y="58579"/>
                  </a:cubicBezTo>
                  <a:cubicBezTo>
                    <a:pt x="7144" y="42386"/>
                    <a:pt x="11906" y="30004"/>
                    <a:pt x="22384" y="20479"/>
                  </a:cubicBezTo>
                  <a:cubicBezTo>
                    <a:pt x="32861" y="10954"/>
                    <a:pt x="44291" y="7144"/>
                    <a:pt x="58579" y="7144"/>
                  </a:cubicBezTo>
                  <a:cubicBezTo>
                    <a:pt x="71914" y="7144"/>
                    <a:pt x="84296" y="11906"/>
                    <a:pt x="93821" y="20479"/>
                  </a:cubicBezTo>
                  <a:cubicBezTo>
                    <a:pt x="104299" y="30004"/>
                    <a:pt x="109061" y="43339"/>
                    <a:pt x="109061" y="58579"/>
                  </a:cubicBezTo>
                  <a:close/>
                </a:path>
              </a:pathLst>
            </a:custGeom>
            <a:solidFill>
              <a:srgbClr val="0072AF"/>
            </a:solidFill>
            <a:ln w="9525" cap="flat">
              <a:noFill/>
              <a:prstDash val="solid"/>
              <a:miter/>
            </a:ln>
          </p:spPr>
          <p:txBody>
            <a:bodyPr lIns="73152" tIns="36576" rIns="73152" bIns="36576" rtlCol="0" anchor="ctr"/>
            <a:lstStyle/>
            <a:p>
              <a:endParaRPr lang="de-DE"/>
            </a:p>
          </p:txBody>
        </p:sp>
        <p:sp>
          <p:nvSpPr>
            <p:cNvPr id="12" name="Freeform: Shape 11">
              <a:extLst>
                <a:ext uri="{FF2B5EF4-FFF2-40B4-BE49-F238E27FC236}">
                  <a16:creationId xmlns:a16="http://schemas.microsoft.com/office/drawing/2014/main" id="{BCBDE308-6982-44E1-B34A-9B31CD2975C5}"/>
                </a:ext>
              </a:extLst>
            </p:cNvPr>
            <p:cNvSpPr/>
            <p:nvPr/>
          </p:nvSpPr>
          <p:spPr>
            <a:xfrm>
              <a:off x="7192800" y="1473355"/>
              <a:ext cx="95250" cy="371475"/>
            </a:xfrm>
            <a:custGeom>
              <a:avLst/>
              <a:gdLst>
                <a:gd name="connsiteX0" fmla="*/ 90011 w 95250"/>
                <a:gd name="connsiteY0" fmla="*/ 366236 h 371475"/>
                <a:gd name="connsiteX1" fmla="*/ 67151 w 95250"/>
                <a:gd name="connsiteY1" fmla="*/ 366236 h 371475"/>
                <a:gd name="connsiteX2" fmla="*/ 7144 w 95250"/>
                <a:gd name="connsiteY2" fmla="*/ 306229 h 371475"/>
                <a:gd name="connsiteX3" fmla="*/ 7144 w 95250"/>
                <a:gd name="connsiteY3" fmla="*/ 7144 h 371475"/>
                <a:gd name="connsiteX4" fmla="*/ 35719 w 95250"/>
                <a:gd name="connsiteY4" fmla="*/ 7144 h 371475"/>
                <a:gd name="connsiteX5" fmla="*/ 90011 w 95250"/>
                <a:gd name="connsiteY5" fmla="*/ 62389 h 371475"/>
                <a:gd name="connsiteX6" fmla="*/ 90011 w 95250"/>
                <a:gd name="connsiteY6" fmla="*/ 366236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250" h="371475">
                  <a:moveTo>
                    <a:pt x="90011" y="366236"/>
                  </a:moveTo>
                  <a:lnTo>
                    <a:pt x="67151" y="366236"/>
                  </a:lnTo>
                  <a:cubicBezTo>
                    <a:pt x="33814" y="366236"/>
                    <a:pt x="7144" y="339566"/>
                    <a:pt x="7144" y="306229"/>
                  </a:cubicBezTo>
                  <a:lnTo>
                    <a:pt x="7144" y="7144"/>
                  </a:lnTo>
                  <a:lnTo>
                    <a:pt x="35719" y="7144"/>
                  </a:lnTo>
                  <a:cubicBezTo>
                    <a:pt x="66199" y="7144"/>
                    <a:pt x="90011" y="31909"/>
                    <a:pt x="90011" y="62389"/>
                  </a:cubicBezTo>
                  <a:lnTo>
                    <a:pt x="90011" y="366236"/>
                  </a:lnTo>
                  <a:close/>
                </a:path>
              </a:pathLst>
            </a:custGeom>
            <a:solidFill>
              <a:srgbClr val="0072AF"/>
            </a:solidFill>
            <a:ln w="9525" cap="flat">
              <a:noFill/>
              <a:prstDash val="solid"/>
              <a:miter/>
            </a:ln>
          </p:spPr>
          <p:txBody>
            <a:bodyPr lIns="73152" tIns="36576" rIns="73152" bIns="36576" rtlCol="0" anchor="ctr"/>
            <a:lstStyle/>
            <a:p>
              <a:endParaRPr lang="de-DE"/>
            </a:p>
          </p:txBody>
        </p:sp>
        <p:sp>
          <p:nvSpPr>
            <p:cNvPr id="13" name="Freeform: Shape 12">
              <a:extLst>
                <a:ext uri="{FF2B5EF4-FFF2-40B4-BE49-F238E27FC236}">
                  <a16:creationId xmlns:a16="http://schemas.microsoft.com/office/drawing/2014/main" id="{FF8D56A8-1E51-452E-A555-C9C7C8657AFC}"/>
                </a:ext>
              </a:extLst>
            </p:cNvPr>
            <p:cNvSpPr/>
            <p:nvPr/>
          </p:nvSpPr>
          <p:spPr>
            <a:xfrm>
              <a:off x="7637617" y="1474308"/>
              <a:ext cx="352426" cy="371475"/>
            </a:xfrm>
            <a:custGeom>
              <a:avLst/>
              <a:gdLst>
                <a:gd name="connsiteX0" fmla="*/ 287179 w 352425"/>
                <a:gd name="connsiteY0" fmla="*/ 7144 h 371475"/>
                <a:gd name="connsiteX1" fmla="*/ 250031 w 352425"/>
                <a:gd name="connsiteY1" fmla="*/ 43339 h 371475"/>
                <a:gd name="connsiteX2" fmla="*/ 179547 w 352425"/>
                <a:gd name="connsiteY2" fmla="*/ 246221 h 371475"/>
                <a:gd name="connsiteX3" fmla="*/ 106204 w 352425"/>
                <a:gd name="connsiteY3" fmla="*/ 47149 h 371475"/>
                <a:gd name="connsiteX4" fmla="*/ 68104 w 352425"/>
                <a:gd name="connsiteY4" fmla="*/ 7144 h 371475"/>
                <a:gd name="connsiteX5" fmla="*/ 27147 w 352425"/>
                <a:gd name="connsiteY5" fmla="*/ 7144 h 371475"/>
                <a:gd name="connsiteX6" fmla="*/ 7144 w 352425"/>
                <a:gd name="connsiteY6" fmla="*/ 7144 h 371475"/>
                <a:gd name="connsiteX7" fmla="*/ 130969 w 352425"/>
                <a:gd name="connsiteY7" fmla="*/ 329089 h 371475"/>
                <a:gd name="connsiteX8" fmla="*/ 171927 w 352425"/>
                <a:gd name="connsiteY8" fmla="*/ 365284 h 371475"/>
                <a:gd name="connsiteX9" fmla="*/ 213836 w 352425"/>
                <a:gd name="connsiteY9" fmla="*/ 365284 h 371475"/>
                <a:gd name="connsiteX10" fmla="*/ 350044 w 352425"/>
                <a:gd name="connsiteY10" fmla="*/ 7144 h 371475"/>
                <a:gd name="connsiteX11" fmla="*/ 287179 w 352425"/>
                <a:gd name="connsiteY11" fmla="*/ 714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2425" h="371475">
                  <a:moveTo>
                    <a:pt x="287179" y="7144"/>
                  </a:moveTo>
                  <a:cubicBezTo>
                    <a:pt x="265272" y="7144"/>
                    <a:pt x="259556" y="18574"/>
                    <a:pt x="250031" y="43339"/>
                  </a:cubicBezTo>
                  <a:lnTo>
                    <a:pt x="179547" y="246221"/>
                  </a:lnTo>
                  <a:lnTo>
                    <a:pt x="106204" y="47149"/>
                  </a:lnTo>
                  <a:cubicBezTo>
                    <a:pt x="97631" y="21431"/>
                    <a:pt x="90011" y="7144"/>
                    <a:pt x="68104" y="7144"/>
                  </a:cubicBezTo>
                  <a:lnTo>
                    <a:pt x="27147" y="7144"/>
                  </a:lnTo>
                  <a:lnTo>
                    <a:pt x="7144" y="7144"/>
                  </a:lnTo>
                  <a:lnTo>
                    <a:pt x="130969" y="329089"/>
                  </a:lnTo>
                  <a:cubicBezTo>
                    <a:pt x="142399" y="352901"/>
                    <a:pt x="150019" y="365284"/>
                    <a:pt x="171927" y="365284"/>
                  </a:cubicBezTo>
                  <a:lnTo>
                    <a:pt x="213836" y="365284"/>
                  </a:lnTo>
                  <a:lnTo>
                    <a:pt x="350044" y="7144"/>
                  </a:lnTo>
                  <a:lnTo>
                    <a:pt x="287179" y="7144"/>
                  </a:lnTo>
                  <a:close/>
                </a:path>
              </a:pathLst>
            </a:custGeom>
            <a:solidFill>
              <a:srgbClr val="0072AF"/>
            </a:solidFill>
            <a:ln w="9525" cap="flat">
              <a:noFill/>
              <a:prstDash val="solid"/>
              <a:miter/>
            </a:ln>
          </p:spPr>
          <p:txBody>
            <a:bodyPr lIns="73152" tIns="36576" rIns="73152" bIns="36576" rtlCol="0" anchor="ctr"/>
            <a:lstStyle/>
            <a:p>
              <a:endParaRPr lang="de-DE"/>
            </a:p>
          </p:txBody>
        </p:sp>
        <p:sp>
          <p:nvSpPr>
            <p:cNvPr id="14" name="Freeform: Shape 13">
              <a:extLst>
                <a:ext uri="{FF2B5EF4-FFF2-40B4-BE49-F238E27FC236}">
                  <a16:creationId xmlns:a16="http://schemas.microsoft.com/office/drawing/2014/main" id="{D2545693-9ABC-4F06-9CDB-6BD38D8CC5B6}"/>
                </a:ext>
              </a:extLst>
            </p:cNvPr>
            <p:cNvSpPr/>
            <p:nvPr/>
          </p:nvSpPr>
          <p:spPr>
            <a:xfrm>
              <a:off x="7326150" y="1464782"/>
              <a:ext cx="314325" cy="381000"/>
            </a:xfrm>
            <a:custGeom>
              <a:avLst/>
              <a:gdLst>
                <a:gd name="connsiteX0" fmla="*/ 300514 w 314325"/>
                <a:gd name="connsiteY0" fmla="*/ 105251 h 381000"/>
                <a:gd name="connsiteX1" fmla="*/ 275749 w 314325"/>
                <a:gd name="connsiteY1" fmla="*/ 52864 h 381000"/>
                <a:gd name="connsiteX2" fmla="*/ 229076 w 314325"/>
                <a:gd name="connsiteY2" fmla="*/ 19526 h 381000"/>
                <a:gd name="connsiteX3" fmla="*/ 155734 w 314325"/>
                <a:gd name="connsiteY3" fmla="*/ 7144 h 381000"/>
                <a:gd name="connsiteX4" fmla="*/ 70009 w 314325"/>
                <a:gd name="connsiteY4" fmla="*/ 13811 h 381000"/>
                <a:gd name="connsiteX5" fmla="*/ 7144 w 314325"/>
                <a:gd name="connsiteY5" fmla="*/ 27146 h 381000"/>
                <a:gd name="connsiteX6" fmla="*/ 7144 w 314325"/>
                <a:gd name="connsiteY6" fmla="*/ 329089 h 381000"/>
                <a:gd name="connsiteX7" fmla="*/ 7144 w 314325"/>
                <a:gd name="connsiteY7" fmla="*/ 329089 h 381000"/>
                <a:gd name="connsiteX8" fmla="*/ 7144 w 314325"/>
                <a:gd name="connsiteY8" fmla="*/ 338614 h 381000"/>
                <a:gd name="connsiteX9" fmla="*/ 44291 w 314325"/>
                <a:gd name="connsiteY9" fmla="*/ 375761 h 381000"/>
                <a:gd name="connsiteX10" fmla="*/ 45244 w 314325"/>
                <a:gd name="connsiteY10" fmla="*/ 375761 h 381000"/>
                <a:gd name="connsiteX11" fmla="*/ 45244 w 314325"/>
                <a:gd name="connsiteY11" fmla="*/ 375761 h 381000"/>
                <a:gd name="connsiteX12" fmla="*/ 90964 w 314325"/>
                <a:gd name="connsiteY12" fmla="*/ 375761 h 381000"/>
                <a:gd name="connsiteX13" fmla="*/ 90964 w 314325"/>
                <a:gd name="connsiteY13" fmla="*/ 84296 h 381000"/>
                <a:gd name="connsiteX14" fmla="*/ 116682 w 314325"/>
                <a:gd name="connsiteY14" fmla="*/ 80486 h 381000"/>
                <a:gd name="connsiteX15" fmla="*/ 150019 w 314325"/>
                <a:gd name="connsiteY15" fmla="*/ 78581 h 381000"/>
                <a:gd name="connsiteX16" fmla="*/ 186214 w 314325"/>
                <a:gd name="connsiteY16" fmla="*/ 84296 h 381000"/>
                <a:gd name="connsiteX17" fmla="*/ 210026 w 314325"/>
                <a:gd name="connsiteY17" fmla="*/ 102394 h 381000"/>
                <a:gd name="connsiteX18" fmla="*/ 222409 w 314325"/>
                <a:gd name="connsiteY18" fmla="*/ 135731 h 381000"/>
                <a:gd name="connsiteX19" fmla="*/ 226219 w 314325"/>
                <a:gd name="connsiteY19" fmla="*/ 185261 h 381000"/>
                <a:gd name="connsiteX20" fmla="*/ 226219 w 314325"/>
                <a:gd name="connsiteY20" fmla="*/ 328136 h 381000"/>
                <a:gd name="connsiteX21" fmla="*/ 226219 w 314325"/>
                <a:gd name="connsiteY21" fmla="*/ 328136 h 381000"/>
                <a:gd name="connsiteX22" fmla="*/ 226219 w 314325"/>
                <a:gd name="connsiteY22" fmla="*/ 337661 h 381000"/>
                <a:gd name="connsiteX23" fmla="*/ 263366 w 314325"/>
                <a:gd name="connsiteY23" fmla="*/ 374809 h 381000"/>
                <a:gd name="connsiteX24" fmla="*/ 263366 w 314325"/>
                <a:gd name="connsiteY24" fmla="*/ 374809 h 381000"/>
                <a:gd name="connsiteX25" fmla="*/ 310039 w 314325"/>
                <a:gd name="connsiteY25" fmla="*/ 374809 h 381000"/>
                <a:gd name="connsiteX26" fmla="*/ 310039 w 314325"/>
                <a:gd name="connsiteY26" fmla="*/ 172879 h 381000"/>
                <a:gd name="connsiteX27" fmla="*/ 300514 w 314325"/>
                <a:gd name="connsiteY27" fmla="*/ 105251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14325" h="381000">
                  <a:moveTo>
                    <a:pt x="300514" y="105251"/>
                  </a:moveTo>
                  <a:cubicBezTo>
                    <a:pt x="295751" y="85249"/>
                    <a:pt x="287179" y="67151"/>
                    <a:pt x="275749" y="52864"/>
                  </a:cubicBezTo>
                  <a:cubicBezTo>
                    <a:pt x="264319" y="38576"/>
                    <a:pt x="248126" y="27146"/>
                    <a:pt x="229076" y="19526"/>
                  </a:cubicBezTo>
                  <a:cubicBezTo>
                    <a:pt x="209074" y="11906"/>
                    <a:pt x="185261" y="7144"/>
                    <a:pt x="155734" y="7144"/>
                  </a:cubicBezTo>
                  <a:cubicBezTo>
                    <a:pt x="124301" y="7144"/>
                    <a:pt x="95726" y="9049"/>
                    <a:pt x="70009" y="13811"/>
                  </a:cubicBezTo>
                  <a:cubicBezTo>
                    <a:pt x="44291" y="17621"/>
                    <a:pt x="23336" y="22384"/>
                    <a:pt x="7144" y="27146"/>
                  </a:cubicBezTo>
                  <a:lnTo>
                    <a:pt x="7144" y="329089"/>
                  </a:lnTo>
                  <a:lnTo>
                    <a:pt x="7144" y="329089"/>
                  </a:lnTo>
                  <a:lnTo>
                    <a:pt x="7144" y="338614"/>
                  </a:lnTo>
                  <a:cubicBezTo>
                    <a:pt x="7144" y="358616"/>
                    <a:pt x="23336" y="375761"/>
                    <a:pt x="44291" y="375761"/>
                  </a:cubicBezTo>
                  <a:lnTo>
                    <a:pt x="45244" y="375761"/>
                  </a:lnTo>
                  <a:lnTo>
                    <a:pt x="45244" y="375761"/>
                  </a:lnTo>
                  <a:lnTo>
                    <a:pt x="90964" y="375761"/>
                  </a:lnTo>
                  <a:lnTo>
                    <a:pt x="90964" y="84296"/>
                  </a:lnTo>
                  <a:cubicBezTo>
                    <a:pt x="96679" y="83344"/>
                    <a:pt x="105251" y="82391"/>
                    <a:pt x="116682" y="80486"/>
                  </a:cubicBezTo>
                  <a:cubicBezTo>
                    <a:pt x="128111" y="79534"/>
                    <a:pt x="139541" y="78581"/>
                    <a:pt x="150019" y="78581"/>
                  </a:cubicBezTo>
                  <a:cubicBezTo>
                    <a:pt x="164307" y="78581"/>
                    <a:pt x="176689" y="80486"/>
                    <a:pt x="186214" y="84296"/>
                  </a:cubicBezTo>
                  <a:cubicBezTo>
                    <a:pt x="195739" y="88106"/>
                    <a:pt x="204311" y="94774"/>
                    <a:pt x="210026" y="102394"/>
                  </a:cubicBezTo>
                  <a:cubicBezTo>
                    <a:pt x="215741" y="110966"/>
                    <a:pt x="219551" y="121444"/>
                    <a:pt x="222409" y="135731"/>
                  </a:cubicBezTo>
                  <a:cubicBezTo>
                    <a:pt x="225266" y="149066"/>
                    <a:pt x="226219" y="165259"/>
                    <a:pt x="226219" y="185261"/>
                  </a:cubicBezTo>
                  <a:lnTo>
                    <a:pt x="226219" y="328136"/>
                  </a:lnTo>
                  <a:lnTo>
                    <a:pt x="226219" y="328136"/>
                  </a:lnTo>
                  <a:lnTo>
                    <a:pt x="226219" y="337661"/>
                  </a:lnTo>
                  <a:cubicBezTo>
                    <a:pt x="226219" y="357664"/>
                    <a:pt x="242411" y="374809"/>
                    <a:pt x="263366" y="374809"/>
                  </a:cubicBezTo>
                  <a:lnTo>
                    <a:pt x="263366" y="374809"/>
                  </a:lnTo>
                  <a:lnTo>
                    <a:pt x="310039" y="374809"/>
                  </a:lnTo>
                  <a:lnTo>
                    <a:pt x="310039" y="172879"/>
                  </a:lnTo>
                  <a:cubicBezTo>
                    <a:pt x="308134" y="148114"/>
                    <a:pt x="305276" y="126206"/>
                    <a:pt x="300514" y="105251"/>
                  </a:cubicBezTo>
                  <a:close/>
                </a:path>
              </a:pathLst>
            </a:custGeom>
            <a:solidFill>
              <a:srgbClr val="0072AF"/>
            </a:solidFill>
            <a:ln w="9525" cap="flat">
              <a:noFill/>
              <a:prstDash val="solid"/>
              <a:miter/>
            </a:ln>
          </p:spPr>
          <p:txBody>
            <a:bodyPr lIns="73152" tIns="36576" rIns="73152" bIns="36576" rtlCol="0" anchor="ctr"/>
            <a:lstStyle/>
            <a:p>
              <a:endParaRPr lang="de-DE"/>
            </a:p>
          </p:txBody>
        </p:sp>
        <p:sp>
          <p:nvSpPr>
            <p:cNvPr id="15" name="Freeform: Shape 14">
              <a:extLst>
                <a:ext uri="{FF2B5EF4-FFF2-40B4-BE49-F238E27FC236}">
                  <a16:creationId xmlns:a16="http://schemas.microsoft.com/office/drawing/2014/main" id="{9D0481BF-5550-4640-BAE2-A91DDF443683}"/>
                </a:ext>
              </a:extLst>
            </p:cNvPr>
            <p:cNvSpPr/>
            <p:nvPr/>
          </p:nvSpPr>
          <p:spPr>
            <a:xfrm>
              <a:off x="8331989" y="1464782"/>
              <a:ext cx="314325" cy="381000"/>
            </a:xfrm>
            <a:custGeom>
              <a:avLst/>
              <a:gdLst>
                <a:gd name="connsiteX0" fmla="*/ 300514 w 314325"/>
                <a:gd name="connsiteY0" fmla="*/ 105251 h 381000"/>
                <a:gd name="connsiteX1" fmla="*/ 275749 w 314325"/>
                <a:gd name="connsiteY1" fmla="*/ 52864 h 381000"/>
                <a:gd name="connsiteX2" fmla="*/ 229076 w 314325"/>
                <a:gd name="connsiteY2" fmla="*/ 19526 h 381000"/>
                <a:gd name="connsiteX3" fmla="*/ 155734 w 314325"/>
                <a:gd name="connsiteY3" fmla="*/ 7144 h 381000"/>
                <a:gd name="connsiteX4" fmla="*/ 70009 w 314325"/>
                <a:gd name="connsiteY4" fmla="*/ 13811 h 381000"/>
                <a:gd name="connsiteX5" fmla="*/ 7144 w 314325"/>
                <a:gd name="connsiteY5" fmla="*/ 27146 h 381000"/>
                <a:gd name="connsiteX6" fmla="*/ 7144 w 314325"/>
                <a:gd name="connsiteY6" fmla="*/ 329089 h 381000"/>
                <a:gd name="connsiteX7" fmla="*/ 7144 w 314325"/>
                <a:gd name="connsiteY7" fmla="*/ 329089 h 381000"/>
                <a:gd name="connsiteX8" fmla="*/ 7144 w 314325"/>
                <a:gd name="connsiteY8" fmla="*/ 338614 h 381000"/>
                <a:gd name="connsiteX9" fmla="*/ 44291 w 314325"/>
                <a:gd name="connsiteY9" fmla="*/ 375761 h 381000"/>
                <a:gd name="connsiteX10" fmla="*/ 45244 w 314325"/>
                <a:gd name="connsiteY10" fmla="*/ 375761 h 381000"/>
                <a:gd name="connsiteX11" fmla="*/ 45244 w 314325"/>
                <a:gd name="connsiteY11" fmla="*/ 375761 h 381000"/>
                <a:gd name="connsiteX12" fmla="*/ 90964 w 314325"/>
                <a:gd name="connsiteY12" fmla="*/ 375761 h 381000"/>
                <a:gd name="connsiteX13" fmla="*/ 90964 w 314325"/>
                <a:gd name="connsiteY13" fmla="*/ 84296 h 381000"/>
                <a:gd name="connsiteX14" fmla="*/ 116681 w 314325"/>
                <a:gd name="connsiteY14" fmla="*/ 80486 h 381000"/>
                <a:gd name="connsiteX15" fmla="*/ 150019 w 314325"/>
                <a:gd name="connsiteY15" fmla="*/ 78581 h 381000"/>
                <a:gd name="connsiteX16" fmla="*/ 186214 w 314325"/>
                <a:gd name="connsiteY16" fmla="*/ 84296 h 381000"/>
                <a:gd name="connsiteX17" fmla="*/ 210026 w 314325"/>
                <a:gd name="connsiteY17" fmla="*/ 102394 h 381000"/>
                <a:gd name="connsiteX18" fmla="*/ 222409 w 314325"/>
                <a:gd name="connsiteY18" fmla="*/ 135731 h 381000"/>
                <a:gd name="connsiteX19" fmla="*/ 226219 w 314325"/>
                <a:gd name="connsiteY19" fmla="*/ 185261 h 381000"/>
                <a:gd name="connsiteX20" fmla="*/ 226219 w 314325"/>
                <a:gd name="connsiteY20" fmla="*/ 328136 h 381000"/>
                <a:gd name="connsiteX21" fmla="*/ 226219 w 314325"/>
                <a:gd name="connsiteY21" fmla="*/ 328136 h 381000"/>
                <a:gd name="connsiteX22" fmla="*/ 226219 w 314325"/>
                <a:gd name="connsiteY22" fmla="*/ 337661 h 381000"/>
                <a:gd name="connsiteX23" fmla="*/ 263366 w 314325"/>
                <a:gd name="connsiteY23" fmla="*/ 374809 h 381000"/>
                <a:gd name="connsiteX24" fmla="*/ 263366 w 314325"/>
                <a:gd name="connsiteY24" fmla="*/ 374809 h 381000"/>
                <a:gd name="connsiteX25" fmla="*/ 310039 w 314325"/>
                <a:gd name="connsiteY25" fmla="*/ 374809 h 381000"/>
                <a:gd name="connsiteX26" fmla="*/ 310039 w 314325"/>
                <a:gd name="connsiteY26" fmla="*/ 172879 h 381000"/>
                <a:gd name="connsiteX27" fmla="*/ 300514 w 314325"/>
                <a:gd name="connsiteY27" fmla="*/ 105251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14325" h="381000">
                  <a:moveTo>
                    <a:pt x="300514" y="105251"/>
                  </a:moveTo>
                  <a:cubicBezTo>
                    <a:pt x="295751" y="85249"/>
                    <a:pt x="287179" y="67151"/>
                    <a:pt x="275749" y="52864"/>
                  </a:cubicBezTo>
                  <a:cubicBezTo>
                    <a:pt x="264319" y="38576"/>
                    <a:pt x="248126" y="27146"/>
                    <a:pt x="229076" y="19526"/>
                  </a:cubicBezTo>
                  <a:cubicBezTo>
                    <a:pt x="209074" y="11906"/>
                    <a:pt x="185261" y="7144"/>
                    <a:pt x="155734" y="7144"/>
                  </a:cubicBezTo>
                  <a:cubicBezTo>
                    <a:pt x="124301" y="7144"/>
                    <a:pt x="95726" y="9049"/>
                    <a:pt x="70009" y="13811"/>
                  </a:cubicBezTo>
                  <a:cubicBezTo>
                    <a:pt x="44291" y="17621"/>
                    <a:pt x="23336" y="22384"/>
                    <a:pt x="7144" y="27146"/>
                  </a:cubicBezTo>
                  <a:lnTo>
                    <a:pt x="7144" y="329089"/>
                  </a:lnTo>
                  <a:lnTo>
                    <a:pt x="7144" y="329089"/>
                  </a:lnTo>
                  <a:lnTo>
                    <a:pt x="7144" y="338614"/>
                  </a:lnTo>
                  <a:cubicBezTo>
                    <a:pt x="7144" y="358616"/>
                    <a:pt x="23336" y="375761"/>
                    <a:pt x="44291" y="375761"/>
                  </a:cubicBezTo>
                  <a:lnTo>
                    <a:pt x="45244" y="375761"/>
                  </a:lnTo>
                  <a:lnTo>
                    <a:pt x="45244" y="375761"/>
                  </a:lnTo>
                  <a:lnTo>
                    <a:pt x="90964" y="375761"/>
                  </a:lnTo>
                  <a:lnTo>
                    <a:pt x="90964" y="84296"/>
                  </a:lnTo>
                  <a:cubicBezTo>
                    <a:pt x="96679" y="83344"/>
                    <a:pt x="105251" y="82391"/>
                    <a:pt x="116681" y="80486"/>
                  </a:cubicBezTo>
                  <a:cubicBezTo>
                    <a:pt x="128111" y="79534"/>
                    <a:pt x="139541" y="78581"/>
                    <a:pt x="150019" y="78581"/>
                  </a:cubicBezTo>
                  <a:cubicBezTo>
                    <a:pt x="164306" y="78581"/>
                    <a:pt x="176689" y="80486"/>
                    <a:pt x="186214" y="84296"/>
                  </a:cubicBezTo>
                  <a:cubicBezTo>
                    <a:pt x="195739" y="88106"/>
                    <a:pt x="204311" y="94774"/>
                    <a:pt x="210026" y="102394"/>
                  </a:cubicBezTo>
                  <a:cubicBezTo>
                    <a:pt x="215741" y="110966"/>
                    <a:pt x="219551" y="121444"/>
                    <a:pt x="222409" y="135731"/>
                  </a:cubicBezTo>
                  <a:cubicBezTo>
                    <a:pt x="225266" y="149066"/>
                    <a:pt x="226219" y="165259"/>
                    <a:pt x="226219" y="185261"/>
                  </a:cubicBezTo>
                  <a:lnTo>
                    <a:pt x="226219" y="328136"/>
                  </a:lnTo>
                  <a:lnTo>
                    <a:pt x="226219" y="328136"/>
                  </a:lnTo>
                  <a:lnTo>
                    <a:pt x="226219" y="337661"/>
                  </a:lnTo>
                  <a:cubicBezTo>
                    <a:pt x="226219" y="357664"/>
                    <a:pt x="242411" y="374809"/>
                    <a:pt x="263366" y="374809"/>
                  </a:cubicBezTo>
                  <a:lnTo>
                    <a:pt x="263366" y="374809"/>
                  </a:lnTo>
                  <a:lnTo>
                    <a:pt x="310039" y="374809"/>
                  </a:lnTo>
                  <a:lnTo>
                    <a:pt x="310039" y="172879"/>
                  </a:lnTo>
                  <a:cubicBezTo>
                    <a:pt x="307181" y="148114"/>
                    <a:pt x="305276" y="126206"/>
                    <a:pt x="300514" y="105251"/>
                  </a:cubicBezTo>
                  <a:close/>
                </a:path>
              </a:pathLst>
            </a:custGeom>
            <a:solidFill>
              <a:srgbClr val="0072AF"/>
            </a:solidFill>
            <a:ln w="9525" cap="flat">
              <a:noFill/>
              <a:prstDash val="solid"/>
              <a:miter/>
            </a:ln>
          </p:spPr>
          <p:txBody>
            <a:bodyPr lIns="73152" tIns="36576" rIns="73152" bIns="36576" rtlCol="0" anchor="ctr"/>
            <a:lstStyle/>
            <a:p>
              <a:endParaRPr lang="de-DE"/>
            </a:p>
          </p:txBody>
        </p:sp>
        <p:sp>
          <p:nvSpPr>
            <p:cNvPr id="16" name="Freeform: Shape 15">
              <a:extLst>
                <a:ext uri="{FF2B5EF4-FFF2-40B4-BE49-F238E27FC236}">
                  <a16:creationId xmlns:a16="http://schemas.microsoft.com/office/drawing/2014/main" id="{349699CF-730D-4B5D-8C50-589A0319107D}"/>
                </a:ext>
              </a:extLst>
            </p:cNvPr>
            <p:cNvSpPr/>
            <p:nvPr/>
          </p:nvSpPr>
          <p:spPr>
            <a:xfrm>
              <a:off x="6619395" y="1521933"/>
              <a:ext cx="457199" cy="371475"/>
            </a:xfrm>
            <a:custGeom>
              <a:avLst/>
              <a:gdLst>
                <a:gd name="connsiteX0" fmla="*/ 304324 w 457200"/>
                <a:gd name="connsiteY0" fmla="*/ 261461 h 371475"/>
                <a:gd name="connsiteX1" fmla="*/ 456724 w 457200"/>
                <a:gd name="connsiteY1" fmla="*/ 110014 h 371475"/>
                <a:gd name="connsiteX2" fmla="*/ 344329 w 457200"/>
                <a:gd name="connsiteY2" fmla="*/ 7144 h 371475"/>
                <a:gd name="connsiteX3" fmla="*/ 125254 w 457200"/>
                <a:gd name="connsiteY3" fmla="*/ 241459 h 371475"/>
                <a:gd name="connsiteX4" fmla="*/ 7144 w 457200"/>
                <a:gd name="connsiteY4" fmla="*/ 348139 h 371475"/>
                <a:gd name="connsiteX5" fmla="*/ 96679 w 457200"/>
                <a:gd name="connsiteY5" fmla="*/ 372904 h 371475"/>
                <a:gd name="connsiteX6" fmla="*/ 306229 w 457200"/>
                <a:gd name="connsiteY6" fmla="*/ 304324 h 371475"/>
                <a:gd name="connsiteX7" fmla="*/ 200501 w 457200"/>
                <a:gd name="connsiteY7" fmla="*/ 210026 h 371475"/>
                <a:gd name="connsiteX8" fmla="*/ 304324 w 457200"/>
                <a:gd name="connsiteY8" fmla="*/ 261461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7200" h="371475">
                  <a:moveTo>
                    <a:pt x="304324" y="261461"/>
                  </a:moveTo>
                  <a:cubicBezTo>
                    <a:pt x="390049" y="261461"/>
                    <a:pt x="455771" y="191929"/>
                    <a:pt x="456724" y="110014"/>
                  </a:cubicBezTo>
                  <a:cubicBezTo>
                    <a:pt x="451009" y="73819"/>
                    <a:pt x="438626" y="7144"/>
                    <a:pt x="344329" y="7144"/>
                  </a:cubicBezTo>
                  <a:cubicBezTo>
                    <a:pt x="242411" y="7144"/>
                    <a:pt x="208121" y="150019"/>
                    <a:pt x="125254" y="241459"/>
                  </a:cubicBezTo>
                  <a:cubicBezTo>
                    <a:pt x="118586" y="293846"/>
                    <a:pt x="69056" y="340519"/>
                    <a:pt x="7144" y="348139"/>
                  </a:cubicBezTo>
                  <a:cubicBezTo>
                    <a:pt x="22384" y="364331"/>
                    <a:pt x="55721" y="372904"/>
                    <a:pt x="96679" y="372904"/>
                  </a:cubicBezTo>
                  <a:cubicBezTo>
                    <a:pt x="170021" y="372904"/>
                    <a:pt x="259556" y="350996"/>
                    <a:pt x="306229" y="304324"/>
                  </a:cubicBezTo>
                  <a:cubicBezTo>
                    <a:pt x="244316" y="305276"/>
                    <a:pt x="204311" y="265271"/>
                    <a:pt x="200501" y="210026"/>
                  </a:cubicBezTo>
                  <a:cubicBezTo>
                    <a:pt x="230029" y="247174"/>
                    <a:pt x="264319" y="261461"/>
                    <a:pt x="304324" y="261461"/>
                  </a:cubicBezTo>
                  <a:close/>
                </a:path>
              </a:pathLst>
            </a:custGeom>
            <a:solidFill>
              <a:srgbClr val="17ABDB"/>
            </a:solidFill>
            <a:ln w="9525" cap="flat">
              <a:noFill/>
              <a:prstDash val="solid"/>
              <a:miter/>
            </a:ln>
          </p:spPr>
          <p:txBody>
            <a:bodyPr lIns="73152" tIns="36576" rIns="73152" bIns="36576" rtlCol="0" anchor="ctr"/>
            <a:lstStyle/>
            <a:p>
              <a:endParaRPr lang="de-DE"/>
            </a:p>
          </p:txBody>
        </p:sp>
        <p:sp>
          <p:nvSpPr>
            <p:cNvPr id="17" name="Freeform: Shape 16">
              <a:extLst>
                <a:ext uri="{FF2B5EF4-FFF2-40B4-BE49-F238E27FC236}">
                  <a16:creationId xmlns:a16="http://schemas.microsoft.com/office/drawing/2014/main" id="{392347B8-A400-4B32-92D3-025CBBDE5495}"/>
                </a:ext>
              </a:extLst>
            </p:cNvPr>
            <p:cNvSpPr/>
            <p:nvPr/>
          </p:nvSpPr>
          <p:spPr>
            <a:xfrm>
              <a:off x="3176111" y="1268567"/>
              <a:ext cx="3171823" cy="866776"/>
            </a:xfrm>
            <a:custGeom>
              <a:avLst/>
              <a:gdLst>
                <a:gd name="connsiteX0" fmla="*/ 3092291 w 3171825"/>
                <a:gd name="connsiteY0" fmla="*/ 287179 h 866775"/>
                <a:gd name="connsiteX1" fmla="*/ 3059907 w 3171825"/>
                <a:gd name="connsiteY1" fmla="*/ 211931 h 866775"/>
                <a:gd name="connsiteX2" fmla="*/ 3027521 w 3171825"/>
                <a:gd name="connsiteY2" fmla="*/ 218599 h 866775"/>
                <a:gd name="connsiteX3" fmla="*/ 2960846 w 3171825"/>
                <a:gd name="connsiteY3" fmla="*/ 507206 h 866775"/>
                <a:gd name="connsiteX4" fmla="*/ 2816066 w 3171825"/>
                <a:gd name="connsiteY4" fmla="*/ 178594 h 866775"/>
                <a:gd name="connsiteX5" fmla="*/ 2679859 w 3171825"/>
                <a:gd name="connsiteY5" fmla="*/ 440531 h 866775"/>
                <a:gd name="connsiteX6" fmla="*/ 2670334 w 3171825"/>
                <a:gd name="connsiteY6" fmla="*/ 319564 h 866775"/>
                <a:gd name="connsiteX7" fmla="*/ 2677001 w 3171825"/>
                <a:gd name="connsiteY7" fmla="*/ 254794 h 866775"/>
                <a:gd name="connsiteX8" fmla="*/ 2611279 w 3171825"/>
                <a:gd name="connsiteY8" fmla="*/ 209074 h 866775"/>
                <a:gd name="connsiteX9" fmla="*/ 2533174 w 3171825"/>
                <a:gd name="connsiteY9" fmla="*/ 510064 h 866775"/>
                <a:gd name="connsiteX10" fmla="*/ 2470309 w 3171825"/>
                <a:gd name="connsiteY10" fmla="*/ 292894 h 866775"/>
                <a:gd name="connsiteX11" fmla="*/ 2405539 w 3171825"/>
                <a:gd name="connsiteY11" fmla="*/ 208121 h 866775"/>
                <a:gd name="connsiteX12" fmla="*/ 2325529 w 3171825"/>
                <a:gd name="connsiteY12" fmla="*/ 494824 h 866775"/>
                <a:gd name="connsiteX13" fmla="*/ 2206466 w 3171825"/>
                <a:gd name="connsiteY13" fmla="*/ 211931 h 866775"/>
                <a:gd name="connsiteX14" fmla="*/ 2087404 w 3171825"/>
                <a:gd name="connsiteY14" fmla="*/ 479584 h 866775"/>
                <a:gd name="connsiteX15" fmla="*/ 1983581 w 3171825"/>
                <a:gd name="connsiteY15" fmla="*/ 178594 h 866775"/>
                <a:gd name="connsiteX16" fmla="*/ 1877854 w 3171825"/>
                <a:gd name="connsiteY16" fmla="*/ 391954 h 866775"/>
                <a:gd name="connsiteX17" fmla="*/ 1867376 w 3171825"/>
                <a:gd name="connsiteY17" fmla="*/ 390049 h 866775"/>
                <a:gd name="connsiteX18" fmla="*/ 1866424 w 3171825"/>
                <a:gd name="connsiteY18" fmla="*/ 327184 h 866775"/>
                <a:gd name="connsiteX19" fmla="*/ 1807369 w 3171825"/>
                <a:gd name="connsiteY19" fmla="*/ 202406 h 866775"/>
                <a:gd name="connsiteX20" fmla="*/ 1654969 w 3171825"/>
                <a:gd name="connsiteY20" fmla="*/ 512921 h 866775"/>
                <a:gd name="connsiteX21" fmla="*/ 1592104 w 3171825"/>
                <a:gd name="connsiteY21" fmla="*/ 483394 h 866775"/>
                <a:gd name="connsiteX22" fmla="*/ 1719739 w 3171825"/>
                <a:gd name="connsiteY22" fmla="*/ 306229 h 866775"/>
                <a:gd name="connsiteX23" fmla="*/ 1619726 w 3171825"/>
                <a:gd name="connsiteY23" fmla="*/ 202406 h 866775"/>
                <a:gd name="connsiteX24" fmla="*/ 1483519 w 3171825"/>
                <a:gd name="connsiteY24" fmla="*/ 369094 h 866775"/>
                <a:gd name="connsiteX25" fmla="*/ 1503521 w 3171825"/>
                <a:gd name="connsiteY25" fmla="*/ 473869 h 866775"/>
                <a:gd name="connsiteX26" fmla="*/ 1418749 w 3171825"/>
                <a:gd name="connsiteY26" fmla="*/ 512921 h 866775"/>
                <a:gd name="connsiteX27" fmla="*/ 1400651 w 3171825"/>
                <a:gd name="connsiteY27" fmla="*/ 274796 h 866775"/>
                <a:gd name="connsiteX28" fmla="*/ 1336834 w 3171825"/>
                <a:gd name="connsiteY28" fmla="*/ 326231 h 866775"/>
                <a:gd name="connsiteX29" fmla="*/ 1262539 w 3171825"/>
                <a:gd name="connsiteY29" fmla="*/ 479584 h 866775"/>
                <a:gd name="connsiteX30" fmla="*/ 1223486 w 3171825"/>
                <a:gd name="connsiteY30" fmla="*/ 421481 h 866775"/>
                <a:gd name="connsiteX31" fmla="*/ 1402556 w 3171825"/>
                <a:gd name="connsiteY31" fmla="*/ 250031 h 866775"/>
                <a:gd name="connsiteX32" fmla="*/ 1343501 w 3171825"/>
                <a:gd name="connsiteY32" fmla="*/ 192881 h 866775"/>
                <a:gd name="connsiteX33" fmla="*/ 1181576 w 3171825"/>
                <a:gd name="connsiteY33" fmla="*/ 290989 h 866775"/>
                <a:gd name="connsiteX34" fmla="*/ 1086326 w 3171825"/>
                <a:gd name="connsiteY34" fmla="*/ 385286 h 866775"/>
                <a:gd name="connsiteX35" fmla="*/ 1088231 w 3171825"/>
                <a:gd name="connsiteY35" fmla="*/ 358616 h 866775"/>
                <a:gd name="connsiteX36" fmla="*/ 974884 w 3171825"/>
                <a:gd name="connsiteY36" fmla="*/ 204311 h 866775"/>
                <a:gd name="connsiteX37" fmla="*/ 883444 w 3171825"/>
                <a:gd name="connsiteY37" fmla="*/ 273844 h 866775"/>
                <a:gd name="connsiteX38" fmla="*/ 846296 w 3171825"/>
                <a:gd name="connsiteY38" fmla="*/ 213836 h 866775"/>
                <a:gd name="connsiteX39" fmla="*/ 805339 w 3171825"/>
                <a:gd name="connsiteY39" fmla="*/ 224314 h 866775"/>
                <a:gd name="connsiteX40" fmla="*/ 814864 w 3171825"/>
                <a:gd name="connsiteY40" fmla="*/ 334804 h 866775"/>
                <a:gd name="connsiteX41" fmla="*/ 742474 w 3171825"/>
                <a:gd name="connsiteY41" fmla="*/ 520541 h 866775"/>
                <a:gd name="connsiteX42" fmla="*/ 691991 w 3171825"/>
                <a:gd name="connsiteY42" fmla="*/ 309086 h 866775"/>
                <a:gd name="connsiteX43" fmla="*/ 671989 w 3171825"/>
                <a:gd name="connsiteY43" fmla="*/ 305276 h 866775"/>
                <a:gd name="connsiteX44" fmla="*/ 621506 w 3171825"/>
                <a:gd name="connsiteY44" fmla="*/ 399574 h 866775"/>
                <a:gd name="connsiteX45" fmla="*/ 539591 w 3171825"/>
                <a:gd name="connsiteY45" fmla="*/ 512921 h 866775"/>
                <a:gd name="connsiteX46" fmla="*/ 495776 w 3171825"/>
                <a:gd name="connsiteY46" fmla="*/ 443389 h 866775"/>
                <a:gd name="connsiteX47" fmla="*/ 685324 w 3171825"/>
                <a:gd name="connsiteY47" fmla="*/ 278606 h 866775"/>
                <a:gd name="connsiteX48" fmla="*/ 627221 w 3171825"/>
                <a:gd name="connsiteY48" fmla="*/ 214789 h 866775"/>
                <a:gd name="connsiteX49" fmla="*/ 437674 w 3171825"/>
                <a:gd name="connsiteY49" fmla="*/ 355759 h 866775"/>
                <a:gd name="connsiteX50" fmla="*/ 237649 w 3171825"/>
                <a:gd name="connsiteY50" fmla="*/ 529114 h 866775"/>
                <a:gd name="connsiteX51" fmla="*/ 97631 w 3171825"/>
                <a:gd name="connsiteY51" fmla="*/ 313849 h 866775"/>
                <a:gd name="connsiteX52" fmla="*/ 261461 w 3171825"/>
                <a:gd name="connsiteY52" fmla="*/ 69056 h 866775"/>
                <a:gd name="connsiteX53" fmla="*/ 329089 w 3171825"/>
                <a:gd name="connsiteY53" fmla="*/ 181451 h 866775"/>
                <a:gd name="connsiteX54" fmla="*/ 410051 w 3171825"/>
                <a:gd name="connsiteY54" fmla="*/ 121444 h 866775"/>
                <a:gd name="connsiteX55" fmla="*/ 265271 w 3171825"/>
                <a:gd name="connsiteY55" fmla="*/ 7144 h 866775"/>
                <a:gd name="connsiteX56" fmla="*/ 7144 w 3171825"/>
                <a:gd name="connsiteY56" fmla="*/ 324326 h 866775"/>
                <a:gd name="connsiteX57" fmla="*/ 220504 w 3171825"/>
                <a:gd name="connsiteY57" fmla="*/ 601504 h 866775"/>
                <a:gd name="connsiteX58" fmla="*/ 425291 w 3171825"/>
                <a:gd name="connsiteY58" fmla="*/ 472916 h 866775"/>
                <a:gd name="connsiteX59" fmla="*/ 525304 w 3171825"/>
                <a:gd name="connsiteY59" fmla="*/ 576739 h 866775"/>
                <a:gd name="connsiteX60" fmla="*/ 646271 w 3171825"/>
                <a:gd name="connsiteY60" fmla="*/ 485299 h 866775"/>
                <a:gd name="connsiteX61" fmla="*/ 734854 w 3171825"/>
                <a:gd name="connsiteY61" fmla="*/ 576739 h 866775"/>
                <a:gd name="connsiteX62" fmla="*/ 812959 w 3171825"/>
                <a:gd name="connsiteY62" fmla="*/ 532924 h 866775"/>
                <a:gd name="connsiteX63" fmla="*/ 904399 w 3171825"/>
                <a:gd name="connsiteY63" fmla="*/ 810101 h 866775"/>
                <a:gd name="connsiteX64" fmla="*/ 882491 w 3171825"/>
                <a:gd name="connsiteY64" fmla="*/ 577691 h 866775"/>
                <a:gd name="connsiteX65" fmla="*/ 969169 w 3171825"/>
                <a:gd name="connsiteY65" fmla="*/ 267176 h 866775"/>
                <a:gd name="connsiteX66" fmla="*/ 1015841 w 3171825"/>
                <a:gd name="connsiteY66" fmla="*/ 359569 h 866775"/>
                <a:gd name="connsiteX67" fmla="*/ 1007269 w 3171825"/>
                <a:gd name="connsiteY67" fmla="*/ 440531 h 866775"/>
                <a:gd name="connsiteX68" fmla="*/ 900589 w 3171825"/>
                <a:gd name="connsiteY68" fmla="*/ 545306 h 866775"/>
                <a:gd name="connsiteX69" fmla="*/ 941546 w 3171825"/>
                <a:gd name="connsiteY69" fmla="*/ 577691 h 866775"/>
                <a:gd name="connsiteX70" fmla="*/ 1072039 w 3171825"/>
                <a:gd name="connsiteY70" fmla="*/ 449104 h 866775"/>
                <a:gd name="connsiteX71" fmla="*/ 1150144 w 3171825"/>
                <a:gd name="connsiteY71" fmla="*/ 390049 h 866775"/>
                <a:gd name="connsiteX72" fmla="*/ 1149191 w 3171825"/>
                <a:gd name="connsiteY72" fmla="*/ 415766 h 866775"/>
                <a:gd name="connsiteX73" fmla="*/ 1244441 w 3171825"/>
                <a:gd name="connsiteY73" fmla="*/ 550069 h 866775"/>
                <a:gd name="connsiteX74" fmla="*/ 1349216 w 3171825"/>
                <a:gd name="connsiteY74" fmla="*/ 469106 h 866775"/>
                <a:gd name="connsiteX75" fmla="*/ 1352074 w 3171825"/>
                <a:gd name="connsiteY75" fmla="*/ 547211 h 866775"/>
                <a:gd name="connsiteX76" fmla="*/ 1155859 w 3171825"/>
                <a:gd name="connsiteY76" fmla="*/ 754856 h 866775"/>
                <a:gd name="connsiteX77" fmla="*/ 1259681 w 3171825"/>
                <a:gd name="connsiteY77" fmla="*/ 864394 h 866775"/>
                <a:gd name="connsiteX78" fmla="*/ 1419701 w 3171825"/>
                <a:gd name="connsiteY78" fmla="*/ 569119 h 866775"/>
                <a:gd name="connsiteX79" fmla="*/ 1529239 w 3171825"/>
                <a:gd name="connsiteY79" fmla="*/ 518636 h 866775"/>
                <a:gd name="connsiteX80" fmla="*/ 1640681 w 3171825"/>
                <a:gd name="connsiteY80" fmla="*/ 576739 h 866775"/>
                <a:gd name="connsiteX81" fmla="*/ 1813084 w 3171825"/>
                <a:gd name="connsiteY81" fmla="*/ 459581 h 866775"/>
                <a:gd name="connsiteX82" fmla="*/ 1868329 w 3171825"/>
                <a:gd name="connsiteY82" fmla="*/ 576739 h 866775"/>
                <a:gd name="connsiteX83" fmla="*/ 1980724 w 3171825"/>
                <a:gd name="connsiteY83" fmla="*/ 273844 h 866775"/>
                <a:gd name="connsiteX84" fmla="*/ 2074069 w 3171825"/>
                <a:gd name="connsiteY84" fmla="*/ 601504 h 866775"/>
                <a:gd name="connsiteX85" fmla="*/ 2198846 w 3171825"/>
                <a:gd name="connsiteY85" fmla="*/ 312896 h 866775"/>
                <a:gd name="connsiteX86" fmla="*/ 2307432 w 3171825"/>
                <a:gd name="connsiteY86" fmla="*/ 576739 h 866775"/>
                <a:gd name="connsiteX87" fmla="*/ 2412207 w 3171825"/>
                <a:gd name="connsiteY87" fmla="*/ 428149 h 866775"/>
                <a:gd name="connsiteX88" fmla="*/ 2521744 w 3171825"/>
                <a:gd name="connsiteY88" fmla="*/ 576739 h 866775"/>
                <a:gd name="connsiteX89" fmla="*/ 2618899 w 3171825"/>
                <a:gd name="connsiteY89" fmla="*/ 486251 h 866775"/>
                <a:gd name="connsiteX90" fmla="*/ 2670334 w 3171825"/>
                <a:gd name="connsiteY90" fmla="*/ 576739 h 866775"/>
                <a:gd name="connsiteX91" fmla="*/ 2803684 w 3171825"/>
                <a:gd name="connsiteY91" fmla="*/ 274796 h 866775"/>
                <a:gd name="connsiteX92" fmla="*/ 2947511 w 3171825"/>
                <a:gd name="connsiteY92" fmla="*/ 576739 h 866775"/>
                <a:gd name="connsiteX93" fmla="*/ 3040857 w 3171825"/>
                <a:gd name="connsiteY93" fmla="*/ 474821 h 866775"/>
                <a:gd name="connsiteX94" fmla="*/ 3121819 w 3171825"/>
                <a:gd name="connsiteY94" fmla="*/ 576739 h 866775"/>
                <a:gd name="connsiteX95" fmla="*/ 3169444 w 3171825"/>
                <a:gd name="connsiteY95" fmla="*/ 550069 h 866775"/>
                <a:gd name="connsiteX96" fmla="*/ 3092291 w 3171825"/>
                <a:gd name="connsiteY96" fmla="*/ 287179 h 866775"/>
                <a:gd name="connsiteX97" fmla="*/ 1267301 w 3171825"/>
                <a:gd name="connsiteY97" fmla="*/ 806291 h 866775"/>
                <a:gd name="connsiteX98" fmla="*/ 1226344 w 3171825"/>
                <a:gd name="connsiteY98" fmla="*/ 751999 h 866775"/>
                <a:gd name="connsiteX99" fmla="*/ 1353026 w 3171825"/>
                <a:gd name="connsiteY99" fmla="*/ 597694 h 866775"/>
                <a:gd name="connsiteX100" fmla="*/ 1267301 w 3171825"/>
                <a:gd name="connsiteY100" fmla="*/ 806291 h 866775"/>
                <a:gd name="connsiteX101" fmla="*/ 1614964 w 3171825"/>
                <a:gd name="connsiteY101" fmla="*/ 257651 h 866775"/>
                <a:gd name="connsiteX102" fmla="*/ 1653064 w 3171825"/>
                <a:gd name="connsiteY102" fmla="*/ 315754 h 866775"/>
                <a:gd name="connsiteX103" fmla="*/ 1569244 w 3171825"/>
                <a:gd name="connsiteY103" fmla="*/ 438626 h 866775"/>
                <a:gd name="connsiteX104" fmla="*/ 1614964 w 3171825"/>
                <a:gd name="connsiteY104" fmla="*/ 257651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171825" h="866775">
                  <a:moveTo>
                    <a:pt x="3092291" y="287179"/>
                  </a:moveTo>
                  <a:cubicBezTo>
                    <a:pt x="3092291" y="241459"/>
                    <a:pt x="3089434" y="211931"/>
                    <a:pt x="3059907" y="211931"/>
                  </a:cubicBezTo>
                  <a:cubicBezTo>
                    <a:pt x="3046571" y="211931"/>
                    <a:pt x="3039904" y="214789"/>
                    <a:pt x="3027521" y="218599"/>
                  </a:cubicBezTo>
                  <a:cubicBezTo>
                    <a:pt x="3037999" y="371951"/>
                    <a:pt x="3003709" y="507206"/>
                    <a:pt x="2960846" y="507206"/>
                  </a:cubicBezTo>
                  <a:cubicBezTo>
                    <a:pt x="2905601" y="507206"/>
                    <a:pt x="2933224" y="178594"/>
                    <a:pt x="2816066" y="178594"/>
                  </a:cubicBezTo>
                  <a:cubicBezTo>
                    <a:pt x="2707482" y="178594"/>
                    <a:pt x="2692241" y="440531"/>
                    <a:pt x="2679859" y="440531"/>
                  </a:cubicBezTo>
                  <a:cubicBezTo>
                    <a:pt x="2671286" y="440531"/>
                    <a:pt x="2670334" y="371951"/>
                    <a:pt x="2670334" y="319564"/>
                  </a:cubicBezTo>
                  <a:cubicBezTo>
                    <a:pt x="2675096" y="294799"/>
                    <a:pt x="2677001" y="271939"/>
                    <a:pt x="2677001" y="254794"/>
                  </a:cubicBezTo>
                  <a:cubicBezTo>
                    <a:pt x="2677001" y="230029"/>
                    <a:pt x="2667476" y="188119"/>
                    <a:pt x="2611279" y="209074"/>
                  </a:cubicBezTo>
                  <a:cubicBezTo>
                    <a:pt x="2613184" y="396716"/>
                    <a:pt x="2576036" y="510064"/>
                    <a:pt x="2533174" y="510064"/>
                  </a:cubicBezTo>
                  <a:cubicBezTo>
                    <a:pt x="2471261" y="510064"/>
                    <a:pt x="2470309" y="340519"/>
                    <a:pt x="2470309" y="292894"/>
                  </a:cubicBezTo>
                  <a:cubicBezTo>
                    <a:pt x="2470309" y="247174"/>
                    <a:pt x="2473166" y="186214"/>
                    <a:pt x="2405539" y="208121"/>
                  </a:cubicBezTo>
                  <a:cubicBezTo>
                    <a:pt x="2395061" y="371951"/>
                    <a:pt x="2352199" y="494824"/>
                    <a:pt x="2325529" y="494824"/>
                  </a:cubicBezTo>
                  <a:cubicBezTo>
                    <a:pt x="2285524" y="494824"/>
                    <a:pt x="2293144" y="211931"/>
                    <a:pt x="2206466" y="211931"/>
                  </a:cubicBezTo>
                  <a:cubicBezTo>
                    <a:pt x="2128361" y="211931"/>
                    <a:pt x="2103596" y="479584"/>
                    <a:pt x="2087404" y="479584"/>
                  </a:cubicBezTo>
                  <a:cubicBezTo>
                    <a:pt x="2057876" y="479584"/>
                    <a:pt x="2096929" y="178594"/>
                    <a:pt x="1983581" y="178594"/>
                  </a:cubicBezTo>
                  <a:cubicBezTo>
                    <a:pt x="1924526" y="178594"/>
                    <a:pt x="1900714" y="279559"/>
                    <a:pt x="1877854" y="391954"/>
                  </a:cubicBezTo>
                  <a:cubicBezTo>
                    <a:pt x="1873091" y="413861"/>
                    <a:pt x="1868329" y="414814"/>
                    <a:pt x="1867376" y="390049"/>
                  </a:cubicBezTo>
                  <a:cubicBezTo>
                    <a:pt x="1866424" y="370046"/>
                    <a:pt x="1866424" y="347186"/>
                    <a:pt x="1866424" y="327184"/>
                  </a:cubicBezTo>
                  <a:cubicBezTo>
                    <a:pt x="1894999" y="213836"/>
                    <a:pt x="1859756" y="171926"/>
                    <a:pt x="1807369" y="202406"/>
                  </a:cubicBezTo>
                  <a:cubicBezTo>
                    <a:pt x="1824514" y="411004"/>
                    <a:pt x="1728311" y="512921"/>
                    <a:pt x="1654969" y="512921"/>
                  </a:cubicBezTo>
                  <a:cubicBezTo>
                    <a:pt x="1628299" y="512921"/>
                    <a:pt x="1607344" y="501491"/>
                    <a:pt x="1592104" y="483394"/>
                  </a:cubicBezTo>
                  <a:cubicBezTo>
                    <a:pt x="1680686" y="429101"/>
                    <a:pt x="1719739" y="367189"/>
                    <a:pt x="1719739" y="306229"/>
                  </a:cubicBezTo>
                  <a:cubicBezTo>
                    <a:pt x="1719739" y="240506"/>
                    <a:pt x="1681639" y="202406"/>
                    <a:pt x="1619726" y="202406"/>
                  </a:cubicBezTo>
                  <a:cubicBezTo>
                    <a:pt x="1532096" y="202406"/>
                    <a:pt x="1483519" y="292894"/>
                    <a:pt x="1483519" y="369094"/>
                  </a:cubicBezTo>
                  <a:cubicBezTo>
                    <a:pt x="1483519" y="410051"/>
                    <a:pt x="1491139" y="445294"/>
                    <a:pt x="1503521" y="473869"/>
                  </a:cubicBezTo>
                  <a:cubicBezTo>
                    <a:pt x="1473041" y="488156"/>
                    <a:pt x="1445419" y="500539"/>
                    <a:pt x="1418749" y="512921"/>
                  </a:cubicBezTo>
                  <a:cubicBezTo>
                    <a:pt x="1416844" y="433864"/>
                    <a:pt x="1407319" y="350996"/>
                    <a:pt x="1400651" y="274796"/>
                  </a:cubicBezTo>
                  <a:cubicBezTo>
                    <a:pt x="1353979" y="262414"/>
                    <a:pt x="1340644" y="284321"/>
                    <a:pt x="1336834" y="326231"/>
                  </a:cubicBezTo>
                  <a:cubicBezTo>
                    <a:pt x="1328261" y="420529"/>
                    <a:pt x="1293971" y="479584"/>
                    <a:pt x="1262539" y="479584"/>
                  </a:cubicBezTo>
                  <a:cubicBezTo>
                    <a:pt x="1239679" y="479584"/>
                    <a:pt x="1225391" y="451009"/>
                    <a:pt x="1223486" y="421481"/>
                  </a:cubicBezTo>
                  <a:cubicBezTo>
                    <a:pt x="1214914" y="270034"/>
                    <a:pt x="1337786" y="228124"/>
                    <a:pt x="1402556" y="250031"/>
                  </a:cubicBezTo>
                  <a:cubicBezTo>
                    <a:pt x="1415891" y="216694"/>
                    <a:pt x="1401604" y="192881"/>
                    <a:pt x="1343501" y="192881"/>
                  </a:cubicBezTo>
                  <a:cubicBezTo>
                    <a:pt x="1273016" y="192881"/>
                    <a:pt x="1220629" y="235744"/>
                    <a:pt x="1181576" y="290989"/>
                  </a:cubicBezTo>
                  <a:cubicBezTo>
                    <a:pt x="1155859" y="327184"/>
                    <a:pt x="1126331" y="353854"/>
                    <a:pt x="1086326" y="385286"/>
                  </a:cubicBezTo>
                  <a:cubicBezTo>
                    <a:pt x="1087279" y="375761"/>
                    <a:pt x="1088231" y="367189"/>
                    <a:pt x="1088231" y="358616"/>
                  </a:cubicBezTo>
                  <a:cubicBezTo>
                    <a:pt x="1088231" y="251936"/>
                    <a:pt x="1030129" y="204311"/>
                    <a:pt x="974884" y="204311"/>
                  </a:cubicBezTo>
                  <a:cubicBezTo>
                    <a:pt x="929164" y="204311"/>
                    <a:pt x="900589" y="231934"/>
                    <a:pt x="883444" y="273844"/>
                  </a:cubicBezTo>
                  <a:cubicBezTo>
                    <a:pt x="879634" y="231934"/>
                    <a:pt x="871061" y="213836"/>
                    <a:pt x="846296" y="213836"/>
                  </a:cubicBezTo>
                  <a:cubicBezTo>
                    <a:pt x="835819" y="213836"/>
                    <a:pt x="821531" y="216694"/>
                    <a:pt x="805339" y="224314"/>
                  </a:cubicBezTo>
                  <a:cubicBezTo>
                    <a:pt x="812959" y="248126"/>
                    <a:pt x="814864" y="300514"/>
                    <a:pt x="814864" y="334804"/>
                  </a:cubicBezTo>
                  <a:cubicBezTo>
                    <a:pt x="814864" y="463391"/>
                    <a:pt x="777716" y="520541"/>
                    <a:pt x="742474" y="520541"/>
                  </a:cubicBezTo>
                  <a:cubicBezTo>
                    <a:pt x="701516" y="520541"/>
                    <a:pt x="695801" y="368141"/>
                    <a:pt x="691991" y="309086"/>
                  </a:cubicBezTo>
                  <a:cubicBezTo>
                    <a:pt x="687229" y="307181"/>
                    <a:pt x="681514" y="305276"/>
                    <a:pt x="671989" y="305276"/>
                  </a:cubicBezTo>
                  <a:cubicBezTo>
                    <a:pt x="635794" y="305276"/>
                    <a:pt x="631031" y="354806"/>
                    <a:pt x="621506" y="399574"/>
                  </a:cubicBezTo>
                  <a:cubicBezTo>
                    <a:pt x="611029" y="450056"/>
                    <a:pt x="582454" y="512921"/>
                    <a:pt x="539591" y="512921"/>
                  </a:cubicBezTo>
                  <a:cubicBezTo>
                    <a:pt x="513874" y="512921"/>
                    <a:pt x="497681" y="488156"/>
                    <a:pt x="495776" y="443389"/>
                  </a:cubicBezTo>
                  <a:cubicBezTo>
                    <a:pt x="491966" y="352901"/>
                    <a:pt x="567214" y="245269"/>
                    <a:pt x="685324" y="278606"/>
                  </a:cubicBezTo>
                  <a:cubicBezTo>
                    <a:pt x="700564" y="242411"/>
                    <a:pt x="676751" y="214789"/>
                    <a:pt x="627221" y="214789"/>
                  </a:cubicBezTo>
                  <a:cubicBezTo>
                    <a:pt x="540544" y="214789"/>
                    <a:pt x="469106" y="279559"/>
                    <a:pt x="437674" y="355759"/>
                  </a:cubicBezTo>
                  <a:cubicBezTo>
                    <a:pt x="406241" y="426244"/>
                    <a:pt x="350996" y="529114"/>
                    <a:pt x="237649" y="529114"/>
                  </a:cubicBezTo>
                  <a:cubicBezTo>
                    <a:pt x="157639" y="529114"/>
                    <a:pt x="97631" y="459581"/>
                    <a:pt x="97631" y="313849"/>
                  </a:cubicBezTo>
                  <a:cubicBezTo>
                    <a:pt x="97631" y="188119"/>
                    <a:pt x="176689" y="69056"/>
                    <a:pt x="261461" y="69056"/>
                  </a:cubicBezTo>
                  <a:cubicBezTo>
                    <a:pt x="320516" y="69056"/>
                    <a:pt x="333851" y="127159"/>
                    <a:pt x="329089" y="181451"/>
                  </a:cubicBezTo>
                  <a:cubicBezTo>
                    <a:pt x="359569" y="206216"/>
                    <a:pt x="410051" y="183356"/>
                    <a:pt x="410051" y="121444"/>
                  </a:cubicBezTo>
                  <a:cubicBezTo>
                    <a:pt x="410051" y="79534"/>
                    <a:pt x="375761" y="7144"/>
                    <a:pt x="265271" y="7144"/>
                  </a:cubicBezTo>
                  <a:cubicBezTo>
                    <a:pt x="128111" y="7144"/>
                    <a:pt x="7144" y="144304"/>
                    <a:pt x="7144" y="324326"/>
                  </a:cubicBezTo>
                  <a:cubicBezTo>
                    <a:pt x="7144" y="498634"/>
                    <a:pt x="95726" y="601504"/>
                    <a:pt x="220504" y="601504"/>
                  </a:cubicBezTo>
                  <a:cubicBezTo>
                    <a:pt x="299561" y="601504"/>
                    <a:pt x="373856" y="556736"/>
                    <a:pt x="425291" y="472916"/>
                  </a:cubicBezTo>
                  <a:cubicBezTo>
                    <a:pt x="438626" y="545306"/>
                    <a:pt x="488156" y="576739"/>
                    <a:pt x="525304" y="576739"/>
                  </a:cubicBezTo>
                  <a:cubicBezTo>
                    <a:pt x="585311" y="576739"/>
                    <a:pt x="624364" y="537686"/>
                    <a:pt x="646271" y="485299"/>
                  </a:cubicBezTo>
                  <a:cubicBezTo>
                    <a:pt x="659606" y="537686"/>
                    <a:pt x="688181" y="576739"/>
                    <a:pt x="734854" y="576739"/>
                  </a:cubicBezTo>
                  <a:cubicBezTo>
                    <a:pt x="768191" y="576739"/>
                    <a:pt x="793909" y="559594"/>
                    <a:pt x="812959" y="532924"/>
                  </a:cubicBezTo>
                  <a:cubicBezTo>
                    <a:pt x="805339" y="716756"/>
                    <a:pt x="795814" y="832961"/>
                    <a:pt x="904399" y="810101"/>
                  </a:cubicBezTo>
                  <a:cubicBezTo>
                    <a:pt x="887254" y="757714"/>
                    <a:pt x="882491" y="663416"/>
                    <a:pt x="882491" y="577691"/>
                  </a:cubicBezTo>
                  <a:cubicBezTo>
                    <a:pt x="882491" y="344329"/>
                    <a:pt x="920591" y="267176"/>
                    <a:pt x="969169" y="267176"/>
                  </a:cubicBezTo>
                  <a:cubicBezTo>
                    <a:pt x="1004411" y="267176"/>
                    <a:pt x="1015841" y="311944"/>
                    <a:pt x="1015841" y="359569"/>
                  </a:cubicBezTo>
                  <a:cubicBezTo>
                    <a:pt x="1015841" y="385286"/>
                    <a:pt x="1012984" y="413861"/>
                    <a:pt x="1007269" y="440531"/>
                  </a:cubicBezTo>
                  <a:cubicBezTo>
                    <a:pt x="948214" y="477679"/>
                    <a:pt x="900589" y="507206"/>
                    <a:pt x="900589" y="545306"/>
                  </a:cubicBezTo>
                  <a:cubicBezTo>
                    <a:pt x="900589" y="574834"/>
                    <a:pt x="922496" y="577691"/>
                    <a:pt x="941546" y="577691"/>
                  </a:cubicBezTo>
                  <a:cubicBezTo>
                    <a:pt x="987266" y="577691"/>
                    <a:pt x="1041559" y="532924"/>
                    <a:pt x="1072039" y="449104"/>
                  </a:cubicBezTo>
                  <a:cubicBezTo>
                    <a:pt x="1098709" y="432911"/>
                    <a:pt x="1125379" y="414814"/>
                    <a:pt x="1150144" y="390049"/>
                  </a:cubicBezTo>
                  <a:cubicBezTo>
                    <a:pt x="1149191" y="398621"/>
                    <a:pt x="1149191" y="407194"/>
                    <a:pt x="1149191" y="415766"/>
                  </a:cubicBezTo>
                  <a:cubicBezTo>
                    <a:pt x="1149191" y="499586"/>
                    <a:pt x="1185386" y="550069"/>
                    <a:pt x="1244441" y="550069"/>
                  </a:cubicBezTo>
                  <a:cubicBezTo>
                    <a:pt x="1290161" y="550069"/>
                    <a:pt x="1324451" y="517684"/>
                    <a:pt x="1349216" y="469106"/>
                  </a:cubicBezTo>
                  <a:cubicBezTo>
                    <a:pt x="1351121" y="496729"/>
                    <a:pt x="1352074" y="523399"/>
                    <a:pt x="1352074" y="547211"/>
                  </a:cubicBezTo>
                  <a:cubicBezTo>
                    <a:pt x="1258729" y="590074"/>
                    <a:pt x="1155859" y="633889"/>
                    <a:pt x="1155859" y="754856"/>
                  </a:cubicBezTo>
                  <a:cubicBezTo>
                    <a:pt x="1155859" y="817721"/>
                    <a:pt x="1201579" y="864394"/>
                    <a:pt x="1259681" y="864394"/>
                  </a:cubicBezTo>
                  <a:cubicBezTo>
                    <a:pt x="1389221" y="864394"/>
                    <a:pt x="1418749" y="728186"/>
                    <a:pt x="1419701" y="569119"/>
                  </a:cubicBezTo>
                  <a:cubicBezTo>
                    <a:pt x="1461611" y="551021"/>
                    <a:pt x="1493044" y="536734"/>
                    <a:pt x="1529239" y="518636"/>
                  </a:cubicBezTo>
                  <a:cubicBezTo>
                    <a:pt x="1560671" y="557689"/>
                    <a:pt x="1602581" y="576739"/>
                    <a:pt x="1640681" y="576739"/>
                  </a:cubicBezTo>
                  <a:cubicBezTo>
                    <a:pt x="1714024" y="576739"/>
                    <a:pt x="1768316" y="537686"/>
                    <a:pt x="1813084" y="459581"/>
                  </a:cubicBezTo>
                  <a:cubicBezTo>
                    <a:pt x="1820704" y="519589"/>
                    <a:pt x="1835944" y="576739"/>
                    <a:pt x="1868329" y="576739"/>
                  </a:cubicBezTo>
                  <a:cubicBezTo>
                    <a:pt x="1926431" y="576739"/>
                    <a:pt x="1937861" y="273844"/>
                    <a:pt x="1980724" y="273844"/>
                  </a:cubicBezTo>
                  <a:cubicBezTo>
                    <a:pt x="2014061" y="273844"/>
                    <a:pt x="1986439" y="601504"/>
                    <a:pt x="2074069" y="601504"/>
                  </a:cubicBezTo>
                  <a:cubicBezTo>
                    <a:pt x="2148364" y="601504"/>
                    <a:pt x="2162651" y="312896"/>
                    <a:pt x="2198846" y="312896"/>
                  </a:cubicBezTo>
                  <a:cubicBezTo>
                    <a:pt x="2224564" y="312896"/>
                    <a:pt x="2226469" y="576739"/>
                    <a:pt x="2307432" y="576739"/>
                  </a:cubicBezTo>
                  <a:cubicBezTo>
                    <a:pt x="2347436" y="576739"/>
                    <a:pt x="2390299" y="529114"/>
                    <a:pt x="2412207" y="428149"/>
                  </a:cubicBezTo>
                  <a:cubicBezTo>
                    <a:pt x="2422684" y="494824"/>
                    <a:pt x="2456021" y="576739"/>
                    <a:pt x="2521744" y="576739"/>
                  </a:cubicBezTo>
                  <a:cubicBezTo>
                    <a:pt x="2559844" y="576739"/>
                    <a:pt x="2593182" y="537686"/>
                    <a:pt x="2618899" y="486251"/>
                  </a:cubicBezTo>
                  <a:cubicBezTo>
                    <a:pt x="2625566" y="539591"/>
                    <a:pt x="2640807" y="576739"/>
                    <a:pt x="2670334" y="576739"/>
                  </a:cubicBezTo>
                  <a:cubicBezTo>
                    <a:pt x="2746534" y="576739"/>
                    <a:pt x="2743676" y="274796"/>
                    <a:pt x="2803684" y="274796"/>
                  </a:cubicBezTo>
                  <a:cubicBezTo>
                    <a:pt x="2850357" y="274796"/>
                    <a:pt x="2836069" y="576739"/>
                    <a:pt x="2947511" y="576739"/>
                  </a:cubicBezTo>
                  <a:cubicBezTo>
                    <a:pt x="3000851" y="576739"/>
                    <a:pt x="3025616" y="531971"/>
                    <a:pt x="3040857" y="474821"/>
                  </a:cubicBezTo>
                  <a:cubicBezTo>
                    <a:pt x="3061811" y="558641"/>
                    <a:pt x="3094196" y="576739"/>
                    <a:pt x="3121819" y="576739"/>
                  </a:cubicBezTo>
                  <a:cubicBezTo>
                    <a:pt x="3138964" y="576739"/>
                    <a:pt x="3152299" y="571024"/>
                    <a:pt x="3169444" y="550069"/>
                  </a:cubicBezTo>
                  <a:cubicBezTo>
                    <a:pt x="3085624" y="511969"/>
                    <a:pt x="3092291" y="375761"/>
                    <a:pt x="3092291" y="287179"/>
                  </a:cubicBezTo>
                  <a:close/>
                  <a:moveTo>
                    <a:pt x="1267301" y="806291"/>
                  </a:moveTo>
                  <a:cubicBezTo>
                    <a:pt x="1240631" y="806291"/>
                    <a:pt x="1226344" y="780574"/>
                    <a:pt x="1226344" y="751999"/>
                  </a:cubicBezTo>
                  <a:cubicBezTo>
                    <a:pt x="1226344" y="674846"/>
                    <a:pt x="1283494" y="632936"/>
                    <a:pt x="1353026" y="597694"/>
                  </a:cubicBezTo>
                  <a:cubicBezTo>
                    <a:pt x="1349216" y="768191"/>
                    <a:pt x="1310164" y="806291"/>
                    <a:pt x="1267301" y="806291"/>
                  </a:cubicBezTo>
                  <a:close/>
                  <a:moveTo>
                    <a:pt x="1614964" y="257651"/>
                  </a:moveTo>
                  <a:cubicBezTo>
                    <a:pt x="1640681" y="257651"/>
                    <a:pt x="1655921" y="281464"/>
                    <a:pt x="1653064" y="315754"/>
                  </a:cubicBezTo>
                  <a:cubicBezTo>
                    <a:pt x="1650206" y="355759"/>
                    <a:pt x="1620679" y="402431"/>
                    <a:pt x="1569244" y="438626"/>
                  </a:cubicBezTo>
                  <a:cubicBezTo>
                    <a:pt x="1543526" y="362426"/>
                    <a:pt x="1563529" y="257651"/>
                    <a:pt x="1614964" y="257651"/>
                  </a:cubicBezTo>
                  <a:close/>
                </a:path>
              </a:pathLst>
            </a:custGeom>
            <a:solidFill>
              <a:srgbClr val="0072AF"/>
            </a:solidFill>
            <a:ln w="9525" cap="flat">
              <a:noFill/>
              <a:prstDash val="solid"/>
              <a:miter/>
            </a:ln>
          </p:spPr>
          <p:txBody>
            <a:bodyPr lIns="73152" tIns="36576" rIns="73152" bIns="36576" rtlCol="0" anchor="ctr"/>
            <a:lstStyle/>
            <a:p>
              <a:endParaRPr lang="de-DE"/>
            </a:p>
          </p:txBody>
        </p:sp>
        <p:sp>
          <p:nvSpPr>
            <p:cNvPr id="18" name="Freeform: Shape 17">
              <a:extLst>
                <a:ext uri="{FF2B5EF4-FFF2-40B4-BE49-F238E27FC236}">
                  <a16:creationId xmlns:a16="http://schemas.microsoft.com/office/drawing/2014/main" id="{F97E31E8-5C82-4E69-9FDF-6FBD6C01325D}"/>
                </a:ext>
              </a:extLst>
            </p:cNvPr>
            <p:cNvSpPr/>
            <p:nvPr/>
          </p:nvSpPr>
          <p:spPr>
            <a:xfrm>
              <a:off x="5565899" y="1311398"/>
              <a:ext cx="95250" cy="104775"/>
            </a:xfrm>
            <a:custGeom>
              <a:avLst/>
              <a:gdLst>
                <a:gd name="connsiteX0" fmla="*/ 51942 w 95250"/>
                <a:gd name="connsiteY0" fmla="*/ 99569 h 104775"/>
                <a:gd name="connsiteX1" fmla="*/ 93853 w 95250"/>
                <a:gd name="connsiteY1" fmla="*/ 51944 h 104775"/>
                <a:gd name="connsiteX2" fmla="*/ 51942 w 95250"/>
                <a:gd name="connsiteY2" fmla="*/ 7176 h 104775"/>
                <a:gd name="connsiteX3" fmla="*/ 7175 w 95250"/>
                <a:gd name="connsiteY3" fmla="*/ 54801 h 104775"/>
                <a:gd name="connsiteX4" fmla="*/ 51942 w 95250"/>
                <a:gd name="connsiteY4" fmla="*/ 99569 h 10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104775">
                  <a:moveTo>
                    <a:pt x="51942" y="99569"/>
                  </a:moveTo>
                  <a:cubicBezTo>
                    <a:pt x="76707" y="98616"/>
                    <a:pt x="93853" y="77661"/>
                    <a:pt x="93853" y="51944"/>
                  </a:cubicBezTo>
                  <a:cubicBezTo>
                    <a:pt x="93853" y="26226"/>
                    <a:pt x="76707" y="6224"/>
                    <a:pt x="51942" y="7176"/>
                  </a:cubicBezTo>
                  <a:cubicBezTo>
                    <a:pt x="27178" y="8129"/>
                    <a:pt x="7175" y="29084"/>
                    <a:pt x="7175" y="54801"/>
                  </a:cubicBezTo>
                  <a:cubicBezTo>
                    <a:pt x="6222" y="80519"/>
                    <a:pt x="27178" y="100521"/>
                    <a:pt x="51942" y="99569"/>
                  </a:cubicBezTo>
                  <a:close/>
                </a:path>
              </a:pathLst>
            </a:custGeom>
            <a:solidFill>
              <a:srgbClr val="0072AF"/>
            </a:solidFill>
            <a:ln w="9525" cap="flat">
              <a:noFill/>
              <a:prstDash val="solid"/>
              <a:miter/>
            </a:ln>
          </p:spPr>
          <p:txBody>
            <a:bodyPr lIns="73152" tIns="36576" rIns="73152" bIns="36576" rtlCol="0" anchor="ctr"/>
            <a:lstStyle/>
            <a:p>
              <a:endParaRPr lang="de-DE"/>
            </a:p>
          </p:txBody>
        </p:sp>
        <p:sp>
          <p:nvSpPr>
            <p:cNvPr id="19" name="Freeform: Shape 18">
              <a:extLst>
                <a:ext uri="{FF2B5EF4-FFF2-40B4-BE49-F238E27FC236}">
                  <a16:creationId xmlns:a16="http://schemas.microsoft.com/office/drawing/2014/main" id="{01FEC8C4-0567-467B-820C-86F3731EA2BB}"/>
                </a:ext>
              </a:extLst>
            </p:cNvPr>
            <p:cNvSpPr/>
            <p:nvPr/>
          </p:nvSpPr>
          <p:spPr>
            <a:xfrm>
              <a:off x="6186959" y="1329492"/>
              <a:ext cx="95250" cy="95250"/>
            </a:xfrm>
            <a:custGeom>
              <a:avLst/>
              <a:gdLst>
                <a:gd name="connsiteX0" fmla="*/ 48101 w 95250"/>
                <a:gd name="connsiteY0" fmla="*/ 94808 h 95250"/>
                <a:gd name="connsiteX1" fmla="*/ 89059 w 95250"/>
                <a:gd name="connsiteY1" fmla="*/ 49088 h 95250"/>
                <a:gd name="connsiteX2" fmla="*/ 48101 w 95250"/>
                <a:gd name="connsiteY2" fmla="*/ 7178 h 95250"/>
                <a:gd name="connsiteX3" fmla="*/ 7144 w 95250"/>
                <a:gd name="connsiteY3" fmla="*/ 52898 h 95250"/>
                <a:gd name="connsiteX4" fmla="*/ 48101 w 95250"/>
                <a:gd name="connsiteY4" fmla="*/ 94808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48101" y="94808"/>
                  </a:moveTo>
                  <a:cubicBezTo>
                    <a:pt x="70961" y="93856"/>
                    <a:pt x="89059" y="73853"/>
                    <a:pt x="89059" y="49088"/>
                  </a:cubicBezTo>
                  <a:cubicBezTo>
                    <a:pt x="89059" y="25275"/>
                    <a:pt x="70961" y="6225"/>
                    <a:pt x="48101" y="7178"/>
                  </a:cubicBezTo>
                  <a:cubicBezTo>
                    <a:pt x="25241" y="8131"/>
                    <a:pt x="7144" y="28133"/>
                    <a:pt x="7144" y="52898"/>
                  </a:cubicBezTo>
                  <a:cubicBezTo>
                    <a:pt x="8096" y="76711"/>
                    <a:pt x="26194" y="95761"/>
                    <a:pt x="48101" y="94808"/>
                  </a:cubicBezTo>
                  <a:close/>
                </a:path>
              </a:pathLst>
            </a:custGeom>
            <a:solidFill>
              <a:srgbClr val="0072AF"/>
            </a:solidFill>
            <a:ln w="9525" cap="flat">
              <a:noFill/>
              <a:prstDash val="solid"/>
              <a:miter/>
            </a:ln>
          </p:spPr>
          <p:txBody>
            <a:bodyPr lIns="73152" tIns="36576" rIns="73152" bIns="36576" rtlCol="0" anchor="ctr"/>
            <a:lstStyle/>
            <a:p>
              <a:endParaRPr lang="de-DE"/>
            </a:p>
          </p:txBody>
        </p:sp>
        <p:sp>
          <p:nvSpPr>
            <p:cNvPr id="20" name="Freeform: Shape 19">
              <a:extLst>
                <a:ext uri="{FF2B5EF4-FFF2-40B4-BE49-F238E27FC236}">
                  <a16:creationId xmlns:a16="http://schemas.microsoft.com/office/drawing/2014/main" id="{C11165E0-121A-4075-AE2F-935DE1269228}"/>
                </a:ext>
              </a:extLst>
            </p:cNvPr>
            <p:cNvSpPr/>
            <p:nvPr/>
          </p:nvSpPr>
          <p:spPr>
            <a:xfrm>
              <a:off x="6386989" y="1257136"/>
              <a:ext cx="695324" cy="581025"/>
            </a:xfrm>
            <a:custGeom>
              <a:avLst/>
              <a:gdLst>
                <a:gd name="connsiteX0" fmla="*/ 689134 w 695325"/>
                <a:gd name="connsiteY0" fmla="*/ 368141 h 581025"/>
                <a:gd name="connsiteX1" fmla="*/ 571024 w 695325"/>
                <a:gd name="connsiteY1" fmla="*/ 127159 h 581025"/>
                <a:gd name="connsiteX2" fmla="*/ 388144 w 695325"/>
                <a:gd name="connsiteY2" fmla="*/ 13811 h 581025"/>
                <a:gd name="connsiteX3" fmla="*/ 371951 w 695325"/>
                <a:gd name="connsiteY3" fmla="*/ 7144 h 581025"/>
                <a:gd name="connsiteX4" fmla="*/ 371951 w 695325"/>
                <a:gd name="connsiteY4" fmla="*/ 7144 h 581025"/>
                <a:gd name="connsiteX5" fmla="*/ 371951 w 695325"/>
                <a:gd name="connsiteY5" fmla="*/ 7144 h 581025"/>
                <a:gd name="connsiteX6" fmla="*/ 7144 w 695325"/>
                <a:gd name="connsiteY6" fmla="*/ 383381 h 581025"/>
                <a:gd name="connsiteX7" fmla="*/ 132874 w 695325"/>
                <a:gd name="connsiteY7" fmla="*/ 569119 h 581025"/>
                <a:gd name="connsiteX8" fmla="*/ 262414 w 695325"/>
                <a:gd name="connsiteY8" fmla="*/ 571976 h 581025"/>
                <a:gd name="connsiteX9" fmla="*/ 358616 w 695325"/>
                <a:gd name="connsiteY9" fmla="*/ 506254 h 581025"/>
                <a:gd name="connsiteX10" fmla="*/ 577692 w 695325"/>
                <a:gd name="connsiteY10" fmla="*/ 271939 h 581025"/>
                <a:gd name="connsiteX11" fmla="*/ 690086 w 695325"/>
                <a:gd name="connsiteY11" fmla="*/ 374809 h 581025"/>
                <a:gd name="connsiteX12" fmla="*/ 689134 w 695325"/>
                <a:gd name="connsiteY12" fmla="*/ 368141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95325" h="581025">
                  <a:moveTo>
                    <a:pt x="689134" y="368141"/>
                  </a:moveTo>
                  <a:cubicBezTo>
                    <a:pt x="687229" y="271939"/>
                    <a:pt x="641509" y="191929"/>
                    <a:pt x="571024" y="127159"/>
                  </a:cubicBezTo>
                  <a:cubicBezTo>
                    <a:pt x="517684" y="78581"/>
                    <a:pt x="453866" y="41434"/>
                    <a:pt x="388144" y="13811"/>
                  </a:cubicBezTo>
                  <a:cubicBezTo>
                    <a:pt x="382429" y="11906"/>
                    <a:pt x="377666" y="9049"/>
                    <a:pt x="371951" y="7144"/>
                  </a:cubicBezTo>
                  <a:lnTo>
                    <a:pt x="371951" y="7144"/>
                  </a:lnTo>
                  <a:cubicBezTo>
                    <a:pt x="371951" y="7144"/>
                    <a:pt x="371951" y="7144"/>
                    <a:pt x="371951" y="7144"/>
                  </a:cubicBezTo>
                  <a:cubicBezTo>
                    <a:pt x="290036" y="105251"/>
                    <a:pt x="7144" y="178594"/>
                    <a:pt x="7144" y="383381"/>
                  </a:cubicBezTo>
                  <a:cubicBezTo>
                    <a:pt x="7144" y="463391"/>
                    <a:pt x="57626" y="538639"/>
                    <a:pt x="132874" y="569119"/>
                  </a:cubicBezTo>
                  <a:cubicBezTo>
                    <a:pt x="175736" y="585311"/>
                    <a:pt x="219551" y="586264"/>
                    <a:pt x="262414" y="571976"/>
                  </a:cubicBezTo>
                  <a:cubicBezTo>
                    <a:pt x="300514" y="559594"/>
                    <a:pt x="332899" y="535781"/>
                    <a:pt x="358616" y="506254"/>
                  </a:cubicBezTo>
                  <a:cubicBezTo>
                    <a:pt x="441484" y="413861"/>
                    <a:pt x="475774" y="271939"/>
                    <a:pt x="577692" y="271939"/>
                  </a:cubicBezTo>
                  <a:cubicBezTo>
                    <a:pt x="671036" y="271939"/>
                    <a:pt x="683419" y="338614"/>
                    <a:pt x="690086" y="374809"/>
                  </a:cubicBezTo>
                  <a:cubicBezTo>
                    <a:pt x="689134" y="373856"/>
                    <a:pt x="689134" y="371951"/>
                    <a:pt x="689134" y="368141"/>
                  </a:cubicBezTo>
                  <a:close/>
                </a:path>
              </a:pathLst>
            </a:custGeom>
            <a:solidFill>
              <a:srgbClr val="0072AF"/>
            </a:solidFill>
            <a:ln w="9525" cap="flat">
              <a:noFill/>
              <a:prstDash val="solid"/>
              <a:miter/>
            </a:ln>
          </p:spPr>
          <p:txBody>
            <a:bodyPr lIns="73152" tIns="36576" rIns="73152" bIns="36576" rtlCol="0" anchor="ctr"/>
            <a:lstStyle/>
            <a:p>
              <a:endParaRPr lang="de-DE"/>
            </a:p>
          </p:txBody>
        </p:sp>
      </p:grpSp>
      <p:sp>
        <p:nvSpPr>
          <p:cNvPr id="2" name="Title">
            <a:extLst>
              <a:ext uri="{FF2B5EF4-FFF2-40B4-BE49-F238E27FC236}">
                <a16:creationId xmlns:a16="http://schemas.microsoft.com/office/drawing/2014/main" id="{A5A39C93-A915-45D6-953A-AAC473CA2FEC}"/>
              </a:ext>
            </a:extLst>
          </p:cNvPr>
          <p:cNvSpPr>
            <a:spLocks noGrp="1"/>
          </p:cNvSpPr>
          <p:nvPr>
            <p:ph type="ctrTitle"/>
          </p:nvPr>
        </p:nvSpPr>
        <p:spPr>
          <a:xfrm>
            <a:off x="404813" y="3678123"/>
            <a:ext cx="11386134" cy="830997"/>
          </a:xfrm>
        </p:spPr>
        <p:txBody>
          <a:bodyPr wrap="square" lIns="36000" rIns="36000" bIns="0" anchor="b" anchorCtr="0">
            <a:spAutoFit/>
          </a:bodyPr>
          <a:lstStyle>
            <a:lvl1pPr algn="l">
              <a:lnSpc>
                <a:spcPct val="90000"/>
              </a:lnSpc>
              <a:defRPr sz="6000" b="1" baseline="0">
                <a:solidFill>
                  <a:schemeClr val="bg1"/>
                </a:solidFill>
                <a:latin typeface="+mn-lt"/>
              </a:defRPr>
            </a:lvl1pPr>
          </a:lstStyle>
          <a:p>
            <a:r>
              <a:rPr lang="en-US"/>
              <a:t>Click to edit Master title style</a:t>
            </a:r>
            <a:endParaRPr lang="en-GB"/>
          </a:p>
        </p:txBody>
      </p:sp>
      <p:sp>
        <p:nvSpPr>
          <p:cNvPr id="3" name="Subtitle">
            <a:extLst>
              <a:ext uri="{FF2B5EF4-FFF2-40B4-BE49-F238E27FC236}">
                <a16:creationId xmlns:a16="http://schemas.microsoft.com/office/drawing/2014/main" id="{81D5C5CA-E0F9-4194-9FD7-26150AB2A870}"/>
              </a:ext>
            </a:extLst>
          </p:cNvPr>
          <p:cNvSpPr>
            <a:spLocks noGrp="1"/>
          </p:cNvSpPr>
          <p:nvPr>
            <p:ph type="subTitle" idx="1"/>
          </p:nvPr>
        </p:nvSpPr>
        <p:spPr>
          <a:xfrm>
            <a:off x="404813" y="4561383"/>
            <a:ext cx="11386134" cy="307777"/>
          </a:xfrm>
        </p:spPr>
        <p:txBody>
          <a:bodyPr wrap="square" lIns="36000" tIns="0" rIns="36000">
            <a:sp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691657087"/>
      </p:ext>
    </p:extLst>
  </p:cSld>
  <p:clrMapOvr>
    <a:masterClrMapping/>
  </p:clrMapOvr>
  <p:extLst>
    <p:ext uri="{DCECCB84-F9BA-43D5-87BE-67443E8EF086}">
      <p15:sldGuideLst xmlns:p15="http://schemas.microsoft.com/office/powerpoint/2012/main"/>
    </p:ext>
  </p:extLs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Agenda 1">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72EBDB0D-AC97-40F0-9DD9-F997B00816C8}"/>
              </a:ext>
              <a:ext uri="{C183D7F6-B498-43B3-948B-1728B52AA6E4}">
                <adec:decorative xmlns:adec="http://schemas.microsoft.com/office/drawing/2017/decorative" val="1"/>
              </a:ext>
            </a:extLst>
          </p:cNvPr>
          <p:cNvSpPr/>
          <p:nvPr userDrawn="1"/>
        </p:nvSpPr>
        <p:spPr>
          <a:xfrm>
            <a:off x="-1" y="0"/>
            <a:ext cx="4749299"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p>
        </p:txBody>
      </p:sp>
      <p:sp>
        <p:nvSpPr>
          <p:cNvPr id="2" name="Title 1">
            <a:extLst>
              <a:ext uri="{FF2B5EF4-FFF2-40B4-BE49-F238E27FC236}">
                <a16:creationId xmlns:a16="http://schemas.microsoft.com/office/drawing/2014/main" id="{4774F36F-3194-40C1-BFCB-D2FC8CB290B2}"/>
              </a:ext>
            </a:extLst>
          </p:cNvPr>
          <p:cNvSpPr>
            <a:spLocks noGrp="1"/>
          </p:cNvSpPr>
          <p:nvPr>
            <p:ph type="title"/>
          </p:nvPr>
        </p:nvSpPr>
        <p:spPr>
          <a:xfrm>
            <a:off x="404813" y="388188"/>
            <a:ext cx="4323035" cy="2392740"/>
          </a:xfrm>
        </p:spPr>
        <p:txBody>
          <a:bodyPr/>
          <a:lstStyle>
            <a:lvl1pPr>
              <a:defRPr sz="4000">
                <a:solidFill>
                  <a:schemeClr val="bg1"/>
                </a:solidFill>
              </a:defRPr>
            </a:lvl1pPr>
          </a:lstStyle>
          <a:p>
            <a:r>
              <a:rPr lang="en-US"/>
              <a:t>Click to edit Master title style</a:t>
            </a:r>
          </a:p>
        </p:txBody>
      </p:sp>
      <p:sp>
        <p:nvSpPr>
          <p:cNvPr id="5" name="Oval 20">
            <a:extLst>
              <a:ext uri="{FF2B5EF4-FFF2-40B4-BE49-F238E27FC236}">
                <a16:creationId xmlns:a16="http://schemas.microsoft.com/office/drawing/2014/main" id="{0B27F5C5-C656-4F2F-9EEE-B93F6E79E727}"/>
              </a:ext>
              <a:ext uri="{C183D7F6-B498-43B3-948B-1728B52AA6E4}">
                <adec:decorative xmlns:adec="http://schemas.microsoft.com/office/drawing/2017/decorative" val="1"/>
              </a:ext>
            </a:extLst>
          </p:cNvPr>
          <p:cNvSpPr/>
          <p:nvPr userDrawn="1"/>
        </p:nvSpPr>
        <p:spPr>
          <a:xfrm>
            <a:off x="5327637" y="711496"/>
            <a:ext cx="1204015" cy="1137595"/>
          </a:xfrm>
          <a:custGeom>
            <a:avLst/>
            <a:gdLst>
              <a:gd name="connsiteX0" fmla="*/ 0 w 3314251"/>
              <a:gd name="connsiteY0" fmla="*/ 1564410 h 3128820"/>
              <a:gd name="connsiteX1" fmla="*/ 1657126 w 3314251"/>
              <a:gd name="connsiteY1" fmla="*/ 0 h 3128820"/>
              <a:gd name="connsiteX2" fmla="*/ 3314252 w 3314251"/>
              <a:gd name="connsiteY2" fmla="*/ 1564410 h 3128820"/>
              <a:gd name="connsiteX3" fmla="*/ 1657126 w 3314251"/>
              <a:gd name="connsiteY3" fmla="*/ 3128820 h 3128820"/>
              <a:gd name="connsiteX4" fmla="*/ 0 w 3314251"/>
              <a:gd name="connsiteY4" fmla="*/ 1564410 h 3128820"/>
              <a:gd name="connsiteX0" fmla="*/ 0 w 3314252"/>
              <a:gd name="connsiteY0" fmla="*/ 1564410 h 3128820"/>
              <a:gd name="connsiteX1" fmla="*/ 1657126 w 3314252"/>
              <a:gd name="connsiteY1" fmla="*/ 0 h 3128820"/>
              <a:gd name="connsiteX2" fmla="*/ 3314252 w 3314252"/>
              <a:gd name="connsiteY2" fmla="*/ 1564410 h 3128820"/>
              <a:gd name="connsiteX3" fmla="*/ 1657126 w 3314252"/>
              <a:gd name="connsiteY3" fmla="*/ 3128820 h 3128820"/>
              <a:gd name="connsiteX4" fmla="*/ 0 w 3314252"/>
              <a:gd name="connsiteY4" fmla="*/ 1564410 h 3128820"/>
              <a:gd name="connsiteX0" fmla="*/ 0 w 3314252"/>
              <a:gd name="connsiteY0" fmla="*/ 1565821 h 3130231"/>
              <a:gd name="connsiteX1" fmla="*/ 1657126 w 3314252"/>
              <a:gd name="connsiteY1" fmla="*/ 1411 h 3130231"/>
              <a:gd name="connsiteX2" fmla="*/ 3314252 w 3314252"/>
              <a:gd name="connsiteY2" fmla="*/ 1565821 h 3130231"/>
              <a:gd name="connsiteX3" fmla="*/ 1657126 w 3314252"/>
              <a:gd name="connsiteY3" fmla="*/ 3130231 h 3130231"/>
              <a:gd name="connsiteX4" fmla="*/ 0 w 3314252"/>
              <a:gd name="connsiteY4" fmla="*/ 1565821 h 3130231"/>
              <a:gd name="connsiteX0" fmla="*/ 0 w 3314252"/>
              <a:gd name="connsiteY0" fmla="*/ 1567937 h 3132347"/>
              <a:gd name="connsiteX1" fmla="*/ 1657126 w 3314252"/>
              <a:gd name="connsiteY1" fmla="*/ 3527 h 3132347"/>
              <a:gd name="connsiteX2" fmla="*/ 3314252 w 3314252"/>
              <a:gd name="connsiteY2" fmla="*/ 1567937 h 3132347"/>
              <a:gd name="connsiteX3" fmla="*/ 1657126 w 3314252"/>
              <a:gd name="connsiteY3" fmla="*/ 3132347 h 3132347"/>
              <a:gd name="connsiteX4" fmla="*/ 0 w 3314252"/>
              <a:gd name="connsiteY4" fmla="*/ 1567937 h 3132347"/>
              <a:gd name="connsiteX0" fmla="*/ 0 w 3314252"/>
              <a:gd name="connsiteY0" fmla="*/ 1564505 h 3128915"/>
              <a:gd name="connsiteX1" fmla="*/ 1657126 w 3314252"/>
              <a:gd name="connsiteY1" fmla="*/ 95 h 3128915"/>
              <a:gd name="connsiteX2" fmla="*/ 3314252 w 3314252"/>
              <a:gd name="connsiteY2" fmla="*/ 1564505 h 3128915"/>
              <a:gd name="connsiteX3" fmla="*/ 1657126 w 3314252"/>
              <a:gd name="connsiteY3" fmla="*/ 3128915 h 3128915"/>
              <a:gd name="connsiteX4" fmla="*/ 0 w 3314252"/>
              <a:gd name="connsiteY4" fmla="*/ 1564505 h 3128915"/>
              <a:gd name="connsiteX0" fmla="*/ 0 w 3314252"/>
              <a:gd name="connsiteY0" fmla="*/ 1565503 h 3129913"/>
              <a:gd name="connsiteX1" fmla="*/ 1657126 w 3314252"/>
              <a:gd name="connsiteY1" fmla="*/ 1093 h 3129913"/>
              <a:gd name="connsiteX2" fmla="*/ 3314252 w 3314252"/>
              <a:gd name="connsiteY2" fmla="*/ 1565503 h 3129913"/>
              <a:gd name="connsiteX3" fmla="*/ 1657126 w 3314252"/>
              <a:gd name="connsiteY3" fmla="*/ 3129913 h 3129913"/>
              <a:gd name="connsiteX4" fmla="*/ 0 w 3314252"/>
              <a:gd name="connsiteY4" fmla="*/ 1565503 h 3129913"/>
              <a:gd name="connsiteX0" fmla="*/ 0 w 3314252"/>
              <a:gd name="connsiteY0" fmla="*/ 1564410 h 3128820"/>
              <a:gd name="connsiteX1" fmla="*/ 1657126 w 3314252"/>
              <a:gd name="connsiteY1" fmla="*/ 0 h 3128820"/>
              <a:gd name="connsiteX2" fmla="*/ 3314252 w 3314252"/>
              <a:gd name="connsiteY2" fmla="*/ 1564410 h 3128820"/>
              <a:gd name="connsiteX3" fmla="*/ 1657126 w 3314252"/>
              <a:gd name="connsiteY3" fmla="*/ 3128820 h 3128820"/>
              <a:gd name="connsiteX4" fmla="*/ 0 w 3314252"/>
              <a:gd name="connsiteY4" fmla="*/ 1564410 h 3128820"/>
              <a:gd name="connsiteX0" fmla="*/ 0 w 3314252"/>
              <a:gd name="connsiteY0" fmla="*/ 1564433 h 3128843"/>
              <a:gd name="connsiteX1" fmla="*/ 1657126 w 3314252"/>
              <a:gd name="connsiteY1" fmla="*/ 23 h 3128843"/>
              <a:gd name="connsiteX2" fmla="*/ 3314252 w 3314252"/>
              <a:gd name="connsiteY2" fmla="*/ 1564433 h 3128843"/>
              <a:gd name="connsiteX3" fmla="*/ 1657126 w 3314252"/>
              <a:gd name="connsiteY3" fmla="*/ 3128843 h 3128843"/>
              <a:gd name="connsiteX4" fmla="*/ 0 w 3314252"/>
              <a:gd name="connsiteY4" fmla="*/ 1564433 h 3128843"/>
              <a:gd name="connsiteX0" fmla="*/ 0 w 3314252"/>
              <a:gd name="connsiteY0" fmla="*/ 1564433 h 3129053"/>
              <a:gd name="connsiteX1" fmla="*/ 1657126 w 3314252"/>
              <a:gd name="connsiteY1" fmla="*/ 23 h 3129053"/>
              <a:gd name="connsiteX2" fmla="*/ 3314252 w 3314252"/>
              <a:gd name="connsiteY2" fmla="*/ 1564433 h 3129053"/>
              <a:gd name="connsiteX3" fmla="*/ 1657126 w 3314252"/>
              <a:gd name="connsiteY3" fmla="*/ 3128843 h 3129053"/>
              <a:gd name="connsiteX4" fmla="*/ 0 w 3314252"/>
              <a:gd name="connsiteY4" fmla="*/ 1564433 h 3129053"/>
              <a:gd name="connsiteX0" fmla="*/ 0 w 3314252"/>
              <a:gd name="connsiteY0" fmla="*/ 1564433 h 3131880"/>
              <a:gd name="connsiteX1" fmla="*/ 1657126 w 3314252"/>
              <a:gd name="connsiteY1" fmla="*/ 23 h 3131880"/>
              <a:gd name="connsiteX2" fmla="*/ 3314252 w 3314252"/>
              <a:gd name="connsiteY2" fmla="*/ 1564433 h 3131880"/>
              <a:gd name="connsiteX3" fmla="*/ 1657126 w 3314252"/>
              <a:gd name="connsiteY3" fmla="*/ 3128843 h 3131880"/>
              <a:gd name="connsiteX4" fmla="*/ 0 w 3314252"/>
              <a:gd name="connsiteY4" fmla="*/ 1564433 h 3131880"/>
              <a:gd name="connsiteX0" fmla="*/ 0 w 3314252"/>
              <a:gd name="connsiteY0" fmla="*/ 1564433 h 3131423"/>
              <a:gd name="connsiteX1" fmla="*/ 1657126 w 3314252"/>
              <a:gd name="connsiteY1" fmla="*/ 23 h 3131423"/>
              <a:gd name="connsiteX2" fmla="*/ 3314252 w 3314252"/>
              <a:gd name="connsiteY2" fmla="*/ 1564433 h 3131423"/>
              <a:gd name="connsiteX3" fmla="*/ 1657126 w 3314252"/>
              <a:gd name="connsiteY3" fmla="*/ 3128843 h 3131423"/>
              <a:gd name="connsiteX4" fmla="*/ 0 w 3314252"/>
              <a:gd name="connsiteY4" fmla="*/ 1564433 h 3131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4252" h="3131423">
                <a:moveTo>
                  <a:pt x="0" y="1564433"/>
                </a:moveTo>
                <a:cubicBezTo>
                  <a:pt x="0" y="700433"/>
                  <a:pt x="775256" y="19074"/>
                  <a:pt x="1657126" y="23"/>
                </a:cubicBezTo>
                <a:cubicBezTo>
                  <a:pt x="2639009" y="-4740"/>
                  <a:pt x="3314252" y="700433"/>
                  <a:pt x="3314252" y="1564433"/>
                </a:cubicBezTo>
                <a:cubicBezTo>
                  <a:pt x="3314252" y="2428433"/>
                  <a:pt x="2367543" y="3071694"/>
                  <a:pt x="1657126" y="3128843"/>
                </a:cubicBezTo>
                <a:cubicBezTo>
                  <a:pt x="665721" y="3181230"/>
                  <a:pt x="0" y="2428433"/>
                  <a:pt x="0" y="1564433"/>
                </a:cubicBezTo>
                <a:close/>
              </a:path>
            </a:pathLst>
          </a:custGeom>
          <a:solidFill>
            <a:srgbClr val="811B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2" name="Text Placeholder 4">
            <a:extLst>
              <a:ext uri="{FF2B5EF4-FFF2-40B4-BE49-F238E27FC236}">
                <a16:creationId xmlns:a16="http://schemas.microsoft.com/office/drawing/2014/main" id="{6C41C771-7ED2-45AF-884F-E0E275C6B347}"/>
              </a:ext>
            </a:extLst>
          </p:cNvPr>
          <p:cNvSpPr>
            <a:spLocks noGrp="1"/>
          </p:cNvSpPr>
          <p:nvPr>
            <p:ph type="body" sz="quarter" idx="35" hasCustomPrompt="1"/>
          </p:nvPr>
        </p:nvSpPr>
        <p:spPr>
          <a:xfrm>
            <a:off x="5498013" y="1040484"/>
            <a:ext cx="863263" cy="482705"/>
          </a:xfrm>
          <a:prstGeom prst="rect">
            <a:avLst/>
          </a:prstGeom>
          <a:noFill/>
        </p:spPr>
        <p:txBody>
          <a:bodyPr wrap="none" anchor="ctr">
            <a:noAutofit/>
          </a:bodyPr>
          <a:lstStyle>
            <a:lvl1pPr algn="ctr">
              <a:defRPr sz="3600" b="0">
                <a:solidFill>
                  <a:schemeClr val="bg1"/>
                </a:solidFill>
              </a:defRPr>
            </a:lvl1pPr>
            <a:lvl2pPr>
              <a:defRPr sz="1400"/>
            </a:lvl2pPr>
            <a:lvl3pPr>
              <a:defRPr sz="1200"/>
            </a:lvl3pPr>
            <a:lvl4pPr>
              <a:defRPr sz="1100"/>
            </a:lvl4pPr>
            <a:lvl5pPr>
              <a:defRPr sz="1100"/>
            </a:lvl5pPr>
          </a:lstStyle>
          <a:p>
            <a:pPr lvl="0"/>
            <a:r>
              <a:rPr lang="en-US"/>
              <a:t>Nº</a:t>
            </a:r>
          </a:p>
        </p:txBody>
      </p:sp>
      <p:sp>
        <p:nvSpPr>
          <p:cNvPr id="6" name="Text Placeholder 4">
            <a:extLst>
              <a:ext uri="{FF2B5EF4-FFF2-40B4-BE49-F238E27FC236}">
                <a16:creationId xmlns:a16="http://schemas.microsoft.com/office/drawing/2014/main" id="{6A82ADF8-12C7-4D27-8457-7F3D1C93EB46}"/>
              </a:ext>
            </a:extLst>
          </p:cNvPr>
          <p:cNvSpPr>
            <a:spLocks noGrp="1"/>
          </p:cNvSpPr>
          <p:nvPr>
            <p:ph type="body" sz="quarter" idx="29" hasCustomPrompt="1"/>
          </p:nvPr>
        </p:nvSpPr>
        <p:spPr>
          <a:xfrm>
            <a:off x="6787432" y="518014"/>
            <a:ext cx="4020458" cy="412363"/>
          </a:xfrm>
          <a:prstGeom prst="rect">
            <a:avLst/>
          </a:prstGeom>
          <a:noFill/>
        </p:spPr>
        <p:txBody>
          <a:bodyPr anchor="ctr">
            <a:noAutofit/>
          </a:bodyPr>
          <a:lstStyle>
            <a:lvl1pPr algn="l">
              <a:defRPr sz="1600" b="0">
                <a:solidFill>
                  <a:srgbClr val="0070AD"/>
                </a:solidFill>
                <a:latin typeface="+mj-lt"/>
              </a:defRPr>
            </a:lvl1pPr>
            <a:lvl2pPr>
              <a:defRPr sz="1400"/>
            </a:lvl2pPr>
            <a:lvl3pPr>
              <a:defRPr sz="1200"/>
            </a:lvl3pPr>
            <a:lvl4pPr>
              <a:defRPr sz="1100"/>
            </a:lvl4pPr>
            <a:lvl5pPr>
              <a:defRPr sz="1100"/>
            </a:lvl5pPr>
          </a:lstStyle>
          <a:p>
            <a:pPr lvl="0"/>
            <a:r>
              <a:rPr lang="en-US"/>
              <a:t>Click to insert title</a:t>
            </a:r>
          </a:p>
        </p:txBody>
      </p:sp>
      <p:sp>
        <p:nvSpPr>
          <p:cNvPr id="7" name="Text Placeholder 7">
            <a:extLst>
              <a:ext uri="{FF2B5EF4-FFF2-40B4-BE49-F238E27FC236}">
                <a16:creationId xmlns:a16="http://schemas.microsoft.com/office/drawing/2014/main" id="{E18CF815-87D3-425A-8169-07DAC5996151}"/>
              </a:ext>
            </a:extLst>
          </p:cNvPr>
          <p:cNvSpPr>
            <a:spLocks noGrp="1"/>
          </p:cNvSpPr>
          <p:nvPr>
            <p:ph type="body" sz="quarter" idx="30" hasCustomPrompt="1"/>
          </p:nvPr>
        </p:nvSpPr>
        <p:spPr>
          <a:xfrm>
            <a:off x="6787433" y="936969"/>
            <a:ext cx="4020458" cy="1177616"/>
          </a:xfrm>
          <a:prstGeom prst="rect">
            <a:avLst/>
          </a:prstGeom>
        </p:spPr>
        <p:txBody>
          <a:bodyPr>
            <a:noAutofit/>
          </a:bodyPr>
          <a:lstStyle>
            <a:lvl1pPr>
              <a:lnSpc>
                <a:spcPct val="100000"/>
              </a:lnSpc>
              <a:defRPr sz="1200"/>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lvl="0"/>
            <a:r>
              <a:rPr lang="en-US"/>
              <a:t>Click to insert text</a:t>
            </a:r>
          </a:p>
          <a:p>
            <a:pPr lvl="1"/>
            <a:r>
              <a:rPr lang="en-US"/>
              <a:t>Second level</a:t>
            </a:r>
          </a:p>
          <a:p>
            <a:pPr lvl="2"/>
            <a:r>
              <a:rPr lang="en-US"/>
              <a:t>Third level</a:t>
            </a:r>
          </a:p>
          <a:p>
            <a:pPr lvl="3"/>
            <a:r>
              <a:rPr lang="en-US"/>
              <a:t>Fourth level</a:t>
            </a:r>
          </a:p>
        </p:txBody>
      </p:sp>
      <p:sp>
        <p:nvSpPr>
          <p:cNvPr id="4" name="Oval 20">
            <a:extLst>
              <a:ext uri="{FF2B5EF4-FFF2-40B4-BE49-F238E27FC236}">
                <a16:creationId xmlns:a16="http://schemas.microsoft.com/office/drawing/2014/main" id="{71209714-A86B-492A-AC18-2DBD1D17EB98}"/>
              </a:ext>
              <a:ext uri="{C183D7F6-B498-43B3-948B-1728B52AA6E4}">
                <adec:decorative xmlns:adec="http://schemas.microsoft.com/office/drawing/2017/decorative" val="1"/>
              </a:ext>
            </a:extLst>
          </p:cNvPr>
          <p:cNvSpPr/>
          <p:nvPr userDrawn="1"/>
        </p:nvSpPr>
        <p:spPr>
          <a:xfrm>
            <a:off x="5327637" y="2656077"/>
            <a:ext cx="1204015" cy="1137595"/>
          </a:xfrm>
          <a:custGeom>
            <a:avLst/>
            <a:gdLst>
              <a:gd name="connsiteX0" fmla="*/ 0 w 3314251"/>
              <a:gd name="connsiteY0" fmla="*/ 1564410 h 3128820"/>
              <a:gd name="connsiteX1" fmla="*/ 1657126 w 3314251"/>
              <a:gd name="connsiteY1" fmla="*/ 0 h 3128820"/>
              <a:gd name="connsiteX2" fmla="*/ 3314252 w 3314251"/>
              <a:gd name="connsiteY2" fmla="*/ 1564410 h 3128820"/>
              <a:gd name="connsiteX3" fmla="*/ 1657126 w 3314251"/>
              <a:gd name="connsiteY3" fmla="*/ 3128820 h 3128820"/>
              <a:gd name="connsiteX4" fmla="*/ 0 w 3314251"/>
              <a:gd name="connsiteY4" fmla="*/ 1564410 h 3128820"/>
              <a:gd name="connsiteX0" fmla="*/ 0 w 3314252"/>
              <a:gd name="connsiteY0" fmla="*/ 1564410 h 3128820"/>
              <a:gd name="connsiteX1" fmla="*/ 1657126 w 3314252"/>
              <a:gd name="connsiteY1" fmla="*/ 0 h 3128820"/>
              <a:gd name="connsiteX2" fmla="*/ 3314252 w 3314252"/>
              <a:gd name="connsiteY2" fmla="*/ 1564410 h 3128820"/>
              <a:gd name="connsiteX3" fmla="*/ 1657126 w 3314252"/>
              <a:gd name="connsiteY3" fmla="*/ 3128820 h 3128820"/>
              <a:gd name="connsiteX4" fmla="*/ 0 w 3314252"/>
              <a:gd name="connsiteY4" fmla="*/ 1564410 h 3128820"/>
              <a:gd name="connsiteX0" fmla="*/ 0 w 3314252"/>
              <a:gd name="connsiteY0" fmla="*/ 1565821 h 3130231"/>
              <a:gd name="connsiteX1" fmla="*/ 1657126 w 3314252"/>
              <a:gd name="connsiteY1" fmla="*/ 1411 h 3130231"/>
              <a:gd name="connsiteX2" fmla="*/ 3314252 w 3314252"/>
              <a:gd name="connsiteY2" fmla="*/ 1565821 h 3130231"/>
              <a:gd name="connsiteX3" fmla="*/ 1657126 w 3314252"/>
              <a:gd name="connsiteY3" fmla="*/ 3130231 h 3130231"/>
              <a:gd name="connsiteX4" fmla="*/ 0 w 3314252"/>
              <a:gd name="connsiteY4" fmla="*/ 1565821 h 3130231"/>
              <a:gd name="connsiteX0" fmla="*/ 0 w 3314252"/>
              <a:gd name="connsiteY0" fmla="*/ 1567937 h 3132347"/>
              <a:gd name="connsiteX1" fmla="*/ 1657126 w 3314252"/>
              <a:gd name="connsiteY1" fmla="*/ 3527 h 3132347"/>
              <a:gd name="connsiteX2" fmla="*/ 3314252 w 3314252"/>
              <a:gd name="connsiteY2" fmla="*/ 1567937 h 3132347"/>
              <a:gd name="connsiteX3" fmla="*/ 1657126 w 3314252"/>
              <a:gd name="connsiteY3" fmla="*/ 3132347 h 3132347"/>
              <a:gd name="connsiteX4" fmla="*/ 0 w 3314252"/>
              <a:gd name="connsiteY4" fmla="*/ 1567937 h 3132347"/>
              <a:gd name="connsiteX0" fmla="*/ 0 w 3314252"/>
              <a:gd name="connsiteY0" fmla="*/ 1564505 h 3128915"/>
              <a:gd name="connsiteX1" fmla="*/ 1657126 w 3314252"/>
              <a:gd name="connsiteY1" fmla="*/ 95 h 3128915"/>
              <a:gd name="connsiteX2" fmla="*/ 3314252 w 3314252"/>
              <a:gd name="connsiteY2" fmla="*/ 1564505 h 3128915"/>
              <a:gd name="connsiteX3" fmla="*/ 1657126 w 3314252"/>
              <a:gd name="connsiteY3" fmla="*/ 3128915 h 3128915"/>
              <a:gd name="connsiteX4" fmla="*/ 0 w 3314252"/>
              <a:gd name="connsiteY4" fmla="*/ 1564505 h 3128915"/>
              <a:gd name="connsiteX0" fmla="*/ 0 w 3314252"/>
              <a:gd name="connsiteY0" fmla="*/ 1565503 h 3129913"/>
              <a:gd name="connsiteX1" fmla="*/ 1657126 w 3314252"/>
              <a:gd name="connsiteY1" fmla="*/ 1093 h 3129913"/>
              <a:gd name="connsiteX2" fmla="*/ 3314252 w 3314252"/>
              <a:gd name="connsiteY2" fmla="*/ 1565503 h 3129913"/>
              <a:gd name="connsiteX3" fmla="*/ 1657126 w 3314252"/>
              <a:gd name="connsiteY3" fmla="*/ 3129913 h 3129913"/>
              <a:gd name="connsiteX4" fmla="*/ 0 w 3314252"/>
              <a:gd name="connsiteY4" fmla="*/ 1565503 h 3129913"/>
              <a:gd name="connsiteX0" fmla="*/ 0 w 3314252"/>
              <a:gd name="connsiteY0" fmla="*/ 1564410 h 3128820"/>
              <a:gd name="connsiteX1" fmla="*/ 1657126 w 3314252"/>
              <a:gd name="connsiteY1" fmla="*/ 0 h 3128820"/>
              <a:gd name="connsiteX2" fmla="*/ 3314252 w 3314252"/>
              <a:gd name="connsiteY2" fmla="*/ 1564410 h 3128820"/>
              <a:gd name="connsiteX3" fmla="*/ 1657126 w 3314252"/>
              <a:gd name="connsiteY3" fmla="*/ 3128820 h 3128820"/>
              <a:gd name="connsiteX4" fmla="*/ 0 w 3314252"/>
              <a:gd name="connsiteY4" fmla="*/ 1564410 h 3128820"/>
              <a:gd name="connsiteX0" fmla="*/ 0 w 3314252"/>
              <a:gd name="connsiteY0" fmla="*/ 1564433 h 3128843"/>
              <a:gd name="connsiteX1" fmla="*/ 1657126 w 3314252"/>
              <a:gd name="connsiteY1" fmla="*/ 23 h 3128843"/>
              <a:gd name="connsiteX2" fmla="*/ 3314252 w 3314252"/>
              <a:gd name="connsiteY2" fmla="*/ 1564433 h 3128843"/>
              <a:gd name="connsiteX3" fmla="*/ 1657126 w 3314252"/>
              <a:gd name="connsiteY3" fmla="*/ 3128843 h 3128843"/>
              <a:gd name="connsiteX4" fmla="*/ 0 w 3314252"/>
              <a:gd name="connsiteY4" fmla="*/ 1564433 h 3128843"/>
              <a:gd name="connsiteX0" fmla="*/ 0 w 3314252"/>
              <a:gd name="connsiteY0" fmla="*/ 1564433 h 3129053"/>
              <a:gd name="connsiteX1" fmla="*/ 1657126 w 3314252"/>
              <a:gd name="connsiteY1" fmla="*/ 23 h 3129053"/>
              <a:gd name="connsiteX2" fmla="*/ 3314252 w 3314252"/>
              <a:gd name="connsiteY2" fmla="*/ 1564433 h 3129053"/>
              <a:gd name="connsiteX3" fmla="*/ 1657126 w 3314252"/>
              <a:gd name="connsiteY3" fmla="*/ 3128843 h 3129053"/>
              <a:gd name="connsiteX4" fmla="*/ 0 w 3314252"/>
              <a:gd name="connsiteY4" fmla="*/ 1564433 h 3129053"/>
              <a:gd name="connsiteX0" fmla="*/ 0 w 3314252"/>
              <a:gd name="connsiteY0" fmla="*/ 1564433 h 3131880"/>
              <a:gd name="connsiteX1" fmla="*/ 1657126 w 3314252"/>
              <a:gd name="connsiteY1" fmla="*/ 23 h 3131880"/>
              <a:gd name="connsiteX2" fmla="*/ 3314252 w 3314252"/>
              <a:gd name="connsiteY2" fmla="*/ 1564433 h 3131880"/>
              <a:gd name="connsiteX3" fmla="*/ 1657126 w 3314252"/>
              <a:gd name="connsiteY3" fmla="*/ 3128843 h 3131880"/>
              <a:gd name="connsiteX4" fmla="*/ 0 w 3314252"/>
              <a:gd name="connsiteY4" fmla="*/ 1564433 h 3131880"/>
              <a:gd name="connsiteX0" fmla="*/ 0 w 3314252"/>
              <a:gd name="connsiteY0" fmla="*/ 1564433 h 3131423"/>
              <a:gd name="connsiteX1" fmla="*/ 1657126 w 3314252"/>
              <a:gd name="connsiteY1" fmla="*/ 23 h 3131423"/>
              <a:gd name="connsiteX2" fmla="*/ 3314252 w 3314252"/>
              <a:gd name="connsiteY2" fmla="*/ 1564433 h 3131423"/>
              <a:gd name="connsiteX3" fmla="*/ 1657126 w 3314252"/>
              <a:gd name="connsiteY3" fmla="*/ 3128843 h 3131423"/>
              <a:gd name="connsiteX4" fmla="*/ 0 w 3314252"/>
              <a:gd name="connsiteY4" fmla="*/ 1564433 h 3131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4252" h="3131423">
                <a:moveTo>
                  <a:pt x="0" y="1564433"/>
                </a:moveTo>
                <a:cubicBezTo>
                  <a:pt x="0" y="700433"/>
                  <a:pt x="775256" y="19074"/>
                  <a:pt x="1657126" y="23"/>
                </a:cubicBezTo>
                <a:cubicBezTo>
                  <a:pt x="2639009" y="-4740"/>
                  <a:pt x="3314252" y="700433"/>
                  <a:pt x="3314252" y="1564433"/>
                </a:cubicBezTo>
                <a:cubicBezTo>
                  <a:pt x="3314252" y="2428433"/>
                  <a:pt x="2367543" y="3071694"/>
                  <a:pt x="1657126" y="3128843"/>
                </a:cubicBezTo>
                <a:cubicBezTo>
                  <a:pt x="665721" y="3181230"/>
                  <a:pt x="0" y="2428433"/>
                  <a:pt x="0" y="1564433"/>
                </a:cubicBezTo>
                <a:close/>
              </a:path>
            </a:pathLst>
          </a:custGeom>
          <a:solidFill>
            <a:srgbClr val="590A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3" name="Text Placeholder 4">
            <a:extLst>
              <a:ext uri="{FF2B5EF4-FFF2-40B4-BE49-F238E27FC236}">
                <a16:creationId xmlns:a16="http://schemas.microsoft.com/office/drawing/2014/main" id="{1CDF667B-1AA2-4981-B115-B40754E318E4}"/>
              </a:ext>
            </a:extLst>
          </p:cNvPr>
          <p:cNvSpPr>
            <a:spLocks noGrp="1"/>
          </p:cNvSpPr>
          <p:nvPr>
            <p:ph type="body" sz="quarter" idx="36" hasCustomPrompt="1"/>
          </p:nvPr>
        </p:nvSpPr>
        <p:spPr>
          <a:xfrm>
            <a:off x="5498013" y="2996221"/>
            <a:ext cx="863263" cy="482705"/>
          </a:xfrm>
          <a:prstGeom prst="rect">
            <a:avLst/>
          </a:prstGeom>
          <a:noFill/>
        </p:spPr>
        <p:txBody>
          <a:bodyPr wrap="none" anchor="ctr">
            <a:noAutofit/>
          </a:bodyPr>
          <a:lstStyle>
            <a:lvl1pPr algn="ctr">
              <a:defRPr sz="3600" b="0">
                <a:solidFill>
                  <a:schemeClr val="bg1"/>
                </a:solidFill>
              </a:defRPr>
            </a:lvl1pPr>
            <a:lvl2pPr>
              <a:defRPr sz="1400"/>
            </a:lvl2pPr>
            <a:lvl3pPr>
              <a:defRPr sz="1200"/>
            </a:lvl3pPr>
            <a:lvl4pPr>
              <a:defRPr sz="1100"/>
            </a:lvl4pPr>
            <a:lvl5pPr>
              <a:defRPr sz="1100"/>
            </a:lvl5pPr>
          </a:lstStyle>
          <a:p>
            <a:pPr lvl="0"/>
            <a:r>
              <a:rPr lang="en-US"/>
              <a:t>Nº</a:t>
            </a:r>
          </a:p>
        </p:txBody>
      </p:sp>
      <p:sp>
        <p:nvSpPr>
          <p:cNvPr id="10" name="Text Placeholder 4">
            <a:extLst>
              <a:ext uri="{FF2B5EF4-FFF2-40B4-BE49-F238E27FC236}">
                <a16:creationId xmlns:a16="http://schemas.microsoft.com/office/drawing/2014/main" id="{949B542E-285C-4837-B671-696E4DC001E9}"/>
              </a:ext>
            </a:extLst>
          </p:cNvPr>
          <p:cNvSpPr>
            <a:spLocks noGrp="1"/>
          </p:cNvSpPr>
          <p:nvPr>
            <p:ph type="body" sz="quarter" idx="33" hasCustomPrompt="1"/>
          </p:nvPr>
        </p:nvSpPr>
        <p:spPr>
          <a:xfrm>
            <a:off x="6787432" y="2563381"/>
            <a:ext cx="4020458" cy="412363"/>
          </a:xfrm>
          <a:prstGeom prst="rect">
            <a:avLst/>
          </a:prstGeom>
          <a:noFill/>
        </p:spPr>
        <p:txBody>
          <a:bodyPr anchor="ctr">
            <a:noAutofit/>
          </a:bodyPr>
          <a:lstStyle>
            <a:lvl1pPr algn="l">
              <a:defRPr sz="1600" b="0">
                <a:solidFill>
                  <a:srgbClr val="0070AD"/>
                </a:solidFill>
                <a:latin typeface="+mj-lt"/>
              </a:defRPr>
            </a:lvl1pPr>
            <a:lvl2pPr>
              <a:defRPr sz="1400"/>
            </a:lvl2pPr>
            <a:lvl3pPr>
              <a:defRPr sz="1200"/>
            </a:lvl3pPr>
            <a:lvl4pPr>
              <a:defRPr sz="1100"/>
            </a:lvl4pPr>
            <a:lvl5pPr>
              <a:defRPr sz="1100"/>
            </a:lvl5pPr>
          </a:lstStyle>
          <a:p>
            <a:pPr lvl="0"/>
            <a:r>
              <a:rPr lang="en-US"/>
              <a:t>Click to insert title</a:t>
            </a:r>
          </a:p>
        </p:txBody>
      </p:sp>
      <p:sp>
        <p:nvSpPr>
          <p:cNvPr id="11" name="Text Placeholder 7">
            <a:extLst>
              <a:ext uri="{FF2B5EF4-FFF2-40B4-BE49-F238E27FC236}">
                <a16:creationId xmlns:a16="http://schemas.microsoft.com/office/drawing/2014/main" id="{09A45E63-A970-497F-9E53-8D389A8457FB}"/>
              </a:ext>
            </a:extLst>
          </p:cNvPr>
          <p:cNvSpPr>
            <a:spLocks noGrp="1"/>
          </p:cNvSpPr>
          <p:nvPr>
            <p:ph type="body" sz="quarter" idx="34" hasCustomPrompt="1"/>
          </p:nvPr>
        </p:nvSpPr>
        <p:spPr>
          <a:xfrm>
            <a:off x="6787433" y="2982336"/>
            <a:ext cx="4020458" cy="1177616"/>
          </a:xfrm>
          <a:prstGeom prst="rect">
            <a:avLst/>
          </a:prstGeom>
        </p:spPr>
        <p:txBody>
          <a:bodyPr>
            <a:noAutofit/>
          </a:bodyPr>
          <a:lstStyle>
            <a:lvl1pPr>
              <a:lnSpc>
                <a:spcPct val="100000"/>
              </a:lnSpc>
              <a:defRPr sz="1200"/>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lvl="0"/>
            <a:r>
              <a:rPr lang="en-US"/>
              <a:t>Click to insert text</a:t>
            </a:r>
          </a:p>
          <a:p>
            <a:pPr lvl="1"/>
            <a:r>
              <a:rPr lang="en-US"/>
              <a:t>Second level</a:t>
            </a:r>
          </a:p>
          <a:p>
            <a:pPr lvl="2"/>
            <a:r>
              <a:rPr lang="en-US"/>
              <a:t>Third level</a:t>
            </a:r>
          </a:p>
          <a:p>
            <a:pPr lvl="3"/>
            <a:r>
              <a:rPr lang="en-US"/>
              <a:t>Fourth level</a:t>
            </a:r>
          </a:p>
        </p:txBody>
      </p:sp>
      <p:sp>
        <p:nvSpPr>
          <p:cNvPr id="3" name="Oval 20">
            <a:extLst>
              <a:ext uri="{FF2B5EF4-FFF2-40B4-BE49-F238E27FC236}">
                <a16:creationId xmlns:a16="http://schemas.microsoft.com/office/drawing/2014/main" id="{F88C0E2C-E612-44EC-9013-AD68C65B671C}"/>
              </a:ext>
              <a:ext uri="{C183D7F6-B498-43B3-948B-1728B52AA6E4}">
                <adec:decorative xmlns:adec="http://schemas.microsoft.com/office/drawing/2017/decorative" val="1"/>
              </a:ext>
            </a:extLst>
          </p:cNvPr>
          <p:cNvSpPr/>
          <p:nvPr userDrawn="1"/>
        </p:nvSpPr>
        <p:spPr>
          <a:xfrm>
            <a:off x="5327637" y="4780395"/>
            <a:ext cx="1204015" cy="1137595"/>
          </a:xfrm>
          <a:custGeom>
            <a:avLst/>
            <a:gdLst>
              <a:gd name="connsiteX0" fmla="*/ 0 w 3314251"/>
              <a:gd name="connsiteY0" fmla="*/ 1564410 h 3128820"/>
              <a:gd name="connsiteX1" fmla="*/ 1657126 w 3314251"/>
              <a:gd name="connsiteY1" fmla="*/ 0 h 3128820"/>
              <a:gd name="connsiteX2" fmla="*/ 3314252 w 3314251"/>
              <a:gd name="connsiteY2" fmla="*/ 1564410 h 3128820"/>
              <a:gd name="connsiteX3" fmla="*/ 1657126 w 3314251"/>
              <a:gd name="connsiteY3" fmla="*/ 3128820 h 3128820"/>
              <a:gd name="connsiteX4" fmla="*/ 0 w 3314251"/>
              <a:gd name="connsiteY4" fmla="*/ 1564410 h 3128820"/>
              <a:gd name="connsiteX0" fmla="*/ 0 w 3314252"/>
              <a:gd name="connsiteY0" fmla="*/ 1564410 h 3128820"/>
              <a:gd name="connsiteX1" fmla="*/ 1657126 w 3314252"/>
              <a:gd name="connsiteY1" fmla="*/ 0 h 3128820"/>
              <a:gd name="connsiteX2" fmla="*/ 3314252 w 3314252"/>
              <a:gd name="connsiteY2" fmla="*/ 1564410 h 3128820"/>
              <a:gd name="connsiteX3" fmla="*/ 1657126 w 3314252"/>
              <a:gd name="connsiteY3" fmla="*/ 3128820 h 3128820"/>
              <a:gd name="connsiteX4" fmla="*/ 0 w 3314252"/>
              <a:gd name="connsiteY4" fmla="*/ 1564410 h 3128820"/>
              <a:gd name="connsiteX0" fmla="*/ 0 w 3314252"/>
              <a:gd name="connsiteY0" fmla="*/ 1565821 h 3130231"/>
              <a:gd name="connsiteX1" fmla="*/ 1657126 w 3314252"/>
              <a:gd name="connsiteY1" fmla="*/ 1411 h 3130231"/>
              <a:gd name="connsiteX2" fmla="*/ 3314252 w 3314252"/>
              <a:gd name="connsiteY2" fmla="*/ 1565821 h 3130231"/>
              <a:gd name="connsiteX3" fmla="*/ 1657126 w 3314252"/>
              <a:gd name="connsiteY3" fmla="*/ 3130231 h 3130231"/>
              <a:gd name="connsiteX4" fmla="*/ 0 w 3314252"/>
              <a:gd name="connsiteY4" fmla="*/ 1565821 h 3130231"/>
              <a:gd name="connsiteX0" fmla="*/ 0 w 3314252"/>
              <a:gd name="connsiteY0" fmla="*/ 1567937 h 3132347"/>
              <a:gd name="connsiteX1" fmla="*/ 1657126 w 3314252"/>
              <a:gd name="connsiteY1" fmla="*/ 3527 h 3132347"/>
              <a:gd name="connsiteX2" fmla="*/ 3314252 w 3314252"/>
              <a:gd name="connsiteY2" fmla="*/ 1567937 h 3132347"/>
              <a:gd name="connsiteX3" fmla="*/ 1657126 w 3314252"/>
              <a:gd name="connsiteY3" fmla="*/ 3132347 h 3132347"/>
              <a:gd name="connsiteX4" fmla="*/ 0 w 3314252"/>
              <a:gd name="connsiteY4" fmla="*/ 1567937 h 3132347"/>
              <a:gd name="connsiteX0" fmla="*/ 0 w 3314252"/>
              <a:gd name="connsiteY0" fmla="*/ 1564505 h 3128915"/>
              <a:gd name="connsiteX1" fmla="*/ 1657126 w 3314252"/>
              <a:gd name="connsiteY1" fmla="*/ 95 h 3128915"/>
              <a:gd name="connsiteX2" fmla="*/ 3314252 w 3314252"/>
              <a:gd name="connsiteY2" fmla="*/ 1564505 h 3128915"/>
              <a:gd name="connsiteX3" fmla="*/ 1657126 w 3314252"/>
              <a:gd name="connsiteY3" fmla="*/ 3128915 h 3128915"/>
              <a:gd name="connsiteX4" fmla="*/ 0 w 3314252"/>
              <a:gd name="connsiteY4" fmla="*/ 1564505 h 3128915"/>
              <a:gd name="connsiteX0" fmla="*/ 0 w 3314252"/>
              <a:gd name="connsiteY0" fmla="*/ 1565503 h 3129913"/>
              <a:gd name="connsiteX1" fmla="*/ 1657126 w 3314252"/>
              <a:gd name="connsiteY1" fmla="*/ 1093 h 3129913"/>
              <a:gd name="connsiteX2" fmla="*/ 3314252 w 3314252"/>
              <a:gd name="connsiteY2" fmla="*/ 1565503 h 3129913"/>
              <a:gd name="connsiteX3" fmla="*/ 1657126 w 3314252"/>
              <a:gd name="connsiteY3" fmla="*/ 3129913 h 3129913"/>
              <a:gd name="connsiteX4" fmla="*/ 0 w 3314252"/>
              <a:gd name="connsiteY4" fmla="*/ 1565503 h 3129913"/>
              <a:gd name="connsiteX0" fmla="*/ 0 w 3314252"/>
              <a:gd name="connsiteY0" fmla="*/ 1564410 h 3128820"/>
              <a:gd name="connsiteX1" fmla="*/ 1657126 w 3314252"/>
              <a:gd name="connsiteY1" fmla="*/ 0 h 3128820"/>
              <a:gd name="connsiteX2" fmla="*/ 3314252 w 3314252"/>
              <a:gd name="connsiteY2" fmla="*/ 1564410 h 3128820"/>
              <a:gd name="connsiteX3" fmla="*/ 1657126 w 3314252"/>
              <a:gd name="connsiteY3" fmla="*/ 3128820 h 3128820"/>
              <a:gd name="connsiteX4" fmla="*/ 0 w 3314252"/>
              <a:gd name="connsiteY4" fmla="*/ 1564410 h 3128820"/>
              <a:gd name="connsiteX0" fmla="*/ 0 w 3314252"/>
              <a:gd name="connsiteY0" fmla="*/ 1564433 h 3128843"/>
              <a:gd name="connsiteX1" fmla="*/ 1657126 w 3314252"/>
              <a:gd name="connsiteY1" fmla="*/ 23 h 3128843"/>
              <a:gd name="connsiteX2" fmla="*/ 3314252 w 3314252"/>
              <a:gd name="connsiteY2" fmla="*/ 1564433 h 3128843"/>
              <a:gd name="connsiteX3" fmla="*/ 1657126 w 3314252"/>
              <a:gd name="connsiteY3" fmla="*/ 3128843 h 3128843"/>
              <a:gd name="connsiteX4" fmla="*/ 0 w 3314252"/>
              <a:gd name="connsiteY4" fmla="*/ 1564433 h 3128843"/>
              <a:gd name="connsiteX0" fmla="*/ 0 w 3314252"/>
              <a:gd name="connsiteY0" fmla="*/ 1564433 h 3129053"/>
              <a:gd name="connsiteX1" fmla="*/ 1657126 w 3314252"/>
              <a:gd name="connsiteY1" fmla="*/ 23 h 3129053"/>
              <a:gd name="connsiteX2" fmla="*/ 3314252 w 3314252"/>
              <a:gd name="connsiteY2" fmla="*/ 1564433 h 3129053"/>
              <a:gd name="connsiteX3" fmla="*/ 1657126 w 3314252"/>
              <a:gd name="connsiteY3" fmla="*/ 3128843 h 3129053"/>
              <a:gd name="connsiteX4" fmla="*/ 0 w 3314252"/>
              <a:gd name="connsiteY4" fmla="*/ 1564433 h 3129053"/>
              <a:gd name="connsiteX0" fmla="*/ 0 w 3314252"/>
              <a:gd name="connsiteY0" fmla="*/ 1564433 h 3131880"/>
              <a:gd name="connsiteX1" fmla="*/ 1657126 w 3314252"/>
              <a:gd name="connsiteY1" fmla="*/ 23 h 3131880"/>
              <a:gd name="connsiteX2" fmla="*/ 3314252 w 3314252"/>
              <a:gd name="connsiteY2" fmla="*/ 1564433 h 3131880"/>
              <a:gd name="connsiteX3" fmla="*/ 1657126 w 3314252"/>
              <a:gd name="connsiteY3" fmla="*/ 3128843 h 3131880"/>
              <a:gd name="connsiteX4" fmla="*/ 0 w 3314252"/>
              <a:gd name="connsiteY4" fmla="*/ 1564433 h 3131880"/>
              <a:gd name="connsiteX0" fmla="*/ 0 w 3314252"/>
              <a:gd name="connsiteY0" fmla="*/ 1564433 h 3131423"/>
              <a:gd name="connsiteX1" fmla="*/ 1657126 w 3314252"/>
              <a:gd name="connsiteY1" fmla="*/ 23 h 3131423"/>
              <a:gd name="connsiteX2" fmla="*/ 3314252 w 3314252"/>
              <a:gd name="connsiteY2" fmla="*/ 1564433 h 3131423"/>
              <a:gd name="connsiteX3" fmla="*/ 1657126 w 3314252"/>
              <a:gd name="connsiteY3" fmla="*/ 3128843 h 3131423"/>
              <a:gd name="connsiteX4" fmla="*/ 0 w 3314252"/>
              <a:gd name="connsiteY4" fmla="*/ 1564433 h 3131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4252" h="3131423">
                <a:moveTo>
                  <a:pt x="0" y="1564433"/>
                </a:moveTo>
                <a:cubicBezTo>
                  <a:pt x="0" y="700433"/>
                  <a:pt x="775256" y="19074"/>
                  <a:pt x="1657126" y="23"/>
                </a:cubicBezTo>
                <a:cubicBezTo>
                  <a:pt x="2639009" y="-4740"/>
                  <a:pt x="3314252" y="700433"/>
                  <a:pt x="3314252" y="1564433"/>
                </a:cubicBezTo>
                <a:cubicBezTo>
                  <a:pt x="3314252" y="2428433"/>
                  <a:pt x="2367543" y="3071694"/>
                  <a:pt x="1657126" y="3128843"/>
                </a:cubicBezTo>
                <a:cubicBezTo>
                  <a:pt x="665721" y="3181230"/>
                  <a:pt x="0" y="2428433"/>
                  <a:pt x="0" y="1564433"/>
                </a:cubicBezTo>
                <a:close/>
              </a:path>
            </a:pathLst>
          </a:custGeom>
          <a:solidFill>
            <a:srgbClr val="A6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4" name="Text Placeholder 4">
            <a:extLst>
              <a:ext uri="{FF2B5EF4-FFF2-40B4-BE49-F238E27FC236}">
                <a16:creationId xmlns:a16="http://schemas.microsoft.com/office/drawing/2014/main" id="{A411BF5D-81E9-4AC1-AE6D-53DC26B2ECA6}"/>
              </a:ext>
            </a:extLst>
          </p:cNvPr>
          <p:cNvSpPr>
            <a:spLocks noGrp="1"/>
          </p:cNvSpPr>
          <p:nvPr>
            <p:ph type="body" sz="quarter" idx="37" hasCustomPrompt="1"/>
          </p:nvPr>
        </p:nvSpPr>
        <p:spPr>
          <a:xfrm>
            <a:off x="5498013" y="5107841"/>
            <a:ext cx="863263" cy="482705"/>
          </a:xfrm>
          <a:prstGeom prst="rect">
            <a:avLst/>
          </a:prstGeom>
          <a:noFill/>
        </p:spPr>
        <p:txBody>
          <a:bodyPr wrap="none" anchor="ctr">
            <a:noAutofit/>
          </a:bodyPr>
          <a:lstStyle>
            <a:lvl1pPr algn="ctr">
              <a:defRPr sz="3600" b="0">
                <a:solidFill>
                  <a:schemeClr val="bg1"/>
                </a:solidFill>
              </a:defRPr>
            </a:lvl1pPr>
            <a:lvl2pPr>
              <a:defRPr sz="1400"/>
            </a:lvl2pPr>
            <a:lvl3pPr>
              <a:defRPr sz="1200"/>
            </a:lvl3pPr>
            <a:lvl4pPr>
              <a:defRPr sz="1100"/>
            </a:lvl4pPr>
            <a:lvl5pPr>
              <a:defRPr sz="1100"/>
            </a:lvl5pPr>
          </a:lstStyle>
          <a:p>
            <a:pPr lvl="0"/>
            <a:r>
              <a:rPr lang="en-US"/>
              <a:t>Nº</a:t>
            </a:r>
          </a:p>
        </p:txBody>
      </p:sp>
      <p:sp>
        <p:nvSpPr>
          <p:cNvPr id="8" name="Text Placeholder 4">
            <a:extLst>
              <a:ext uri="{FF2B5EF4-FFF2-40B4-BE49-F238E27FC236}">
                <a16:creationId xmlns:a16="http://schemas.microsoft.com/office/drawing/2014/main" id="{42676D57-7318-4038-8625-151D4DD857E7}"/>
              </a:ext>
            </a:extLst>
          </p:cNvPr>
          <p:cNvSpPr>
            <a:spLocks noGrp="1"/>
          </p:cNvSpPr>
          <p:nvPr>
            <p:ph type="body" sz="quarter" idx="31" hasCustomPrompt="1"/>
          </p:nvPr>
        </p:nvSpPr>
        <p:spPr>
          <a:xfrm>
            <a:off x="6787432" y="4647262"/>
            <a:ext cx="4020458" cy="412363"/>
          </a:xfrm>
          <a:prstGeom prst="rect">
            <a:avLst/>
          </a:prstGeom>
          <a:noFill/>
        </p:spPr>
        <p:txBody>
          <a:bodyPr anchor="ctr">
            <a:noAutofit/>
          </a:bodyPr>
          <a:lstStyle>
            <a:lvl1pPr algn="l">
              <a:defRPr sz="1600" b="0">
                <a:solidFill>
                  <a:srgbClr val="0070AD"/>
                </a:solidFill>
                <a:latin typeface="+mj-lt"/>
              </a:defRPr>
            </a:lvl1pPr>
            <a:lvl2pPr>
              <a:defRPr sz="1400"/>
            </a:lvl2pPr>
            <a:lvl3pPr>
              <a:defRPr sz="1200"/>
            </a:lvl3pPr>
            <a:lvl4pPr>
              <a:defRPr sz="1100"/>
            </a:lvl4pPr>
            <a:lvl5pPr>
              <a:defRPr sz="1100"/>
            </a:lvl5pPr>
          </a:lstStyle>
          <a:p>
            <a:pPr lvl="0"/>
            <a:r>
              <a:rPr lang="en-US"/>
              <a:t>Click to insert title</a:t>
            </a:r>
          </a:p>
        </p:txBody>
      </p:sp>
      <p:sp>
        <p:nvSpPr>
          <p:cNvPr id="9" name="Text Placeholder 7">
            <a:extLst>
              <a:ext uri="{FF2B5EF4-FFF2-40B4-BE49-F238E27FC236}">
                <a16:creationId xmlns:a16="http://schemas.microsoft.com/office/drawing/2014/main" id="{9AB98D4C-7485-4468-A517-B5B92B48F38A}"/>
              </a:ext>
            </a:extLst>
          </p:cNvPr>
          <p:cNvSpPr>
            <a:spLocks noGrp="1"/>
          </p:cNvSpPr>
          <p:nvPr>
            <p:ph type="body" sz="quarter" idx="32" hasCustomPrompt="1"/>
          </p:nvPr>
        </p:nvSpPr>
        <p:spPr>
          <a:xfrm>
            <a:off x="6787433" y="5066217"/>
            <a:ext cx="4020458" cy="1177616"/>
          </a:xfrm>
          <a:prstGeom prst="rect">
            <a:avLst/>
          </a:prstGeom>
        </p:spPr>
        <p:txBody>
          <a:bodyPr>
            <a:noAutofit/>
          </a:bodyPr>
          <a:lstStyle>
            <a:lvl1pPr>
              <a:lnSpc>
                <a:spcPct val="100000"/>
              </a:lnSpc>
              <a:defRPr sz="1200"/>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lvl="0"/>
            <a:r>
              <a:rPr lang="en-US"/>
              <a:t>Click to insert text</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430654900"/>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Agenda 2">
    <p:spTree>
      <p:nvGrpSpPr>
        <p:cNvPr id="1" name=""/>
        <p:cNvGrpSpPr/>
        <p:nvPr/>
      </p:nvGrpSpPr>
      <p:grpSpPr>
        <a:xfrm>
          <a:off x="0" y="0"/>
          <a:ext cx="0" cy="0"/>
          <a:chOff x="0" y="0"/>
          <a:chExt cx="0" cy="0"/>
        </a:xfrm>
      </p:grpSpPr>
      <p:sp>
        <p:nvSpPr>
          <p:cNvPr id="11" name="Title 1"/>
          <p:cNvSpPr>
            <a:spLocks noGrp="1"/>
          </p:cNvSpPr>
          <p:nvPr>
            <p:ph type="title"/>
          </p:nvPr>
        </p:nvSpPr>
        <p:spPr>
          <a:xfrm>
            <a:off x="227349" y="0"/>
            <a:ext cx="11125236" cy="1104900"/>
          </a:xfrm>
          <a:prstGeom prst="rect">
            <a:avLst/>
          </a:prstGeom>
        </p:spPr>
        <p:txBody>
          <a:bodyPr/>
          <a:lstStyle/>
          <a:p>
            <a:r>
              <a:rPr lang="fr-FR"/>
              <a:t>Modifiez le style du titre</a:t>
            </a:r>
            <a:endParaRPr lang="en-GB"/>
          </a:p>
        </p:txBody>
      </p:sp>
      <p:sp>
        <p:nvSpPr>
          <p:cNvPr id="20" name="Picture Placeholder 47">
            <a:extLst>
              <a:ext uri="{FF2B5EF4-FFF2-40B4-BE49-F238E27FC236}">
                <a16:creationId xmlns:a16="http://schemas.microsoft.com/office/drawing/2014/main" id="{51CA337D-4B25-44C1-847A-AC0D74277B60}"/>
              </a:ext>
              <a:ext uri="{C183D7F6-B498-43B3-948B-1728B52AA6E4}">
                <adec:decorative xmlns:adec="http://schemas.microsoft.com/office/drawing/2017/decorative" val="1"/>
              </a:ext>
            </a:extLst>
          </p:cNvPr>
          <p:cNvSpPr>
            <a:spLocks noGrp="1"/>
          </p:cNvSpPr>
          <p:nvPr>
            <p:ph type="pic" sz="quarter" idx="19"/>
          </p:nvPr>
        </p:nvSpPr>
        <p:spPr>
          <a:xfrm>
            <a:off x="0" y="1192909"/>
            <a:ext cx="5591944" cy="5260428"/>
          </a:xfrm>
          <a:prstGeom prst="rect">
            <a:avLst/>
          </a:prstGeom>
        </p:spPr>
        <p:txBody>
          <a:bodyPr anchor="ctr"/>
          <a:lstStyle>
            <a:lvl1pPr algn="ctr">
              <a:defRPr/>
            </a:lvl1pPr>
          </a:lstStyle>
          <a:p>
            <a:r>
              <a:rPr lang="fr-FR"/>
              <a:t>Cliquez sur l'icône pour ajouter une image</a:t>
            </a:r>
            <a:endParaRPr lang="pt-PT"/>
          </a:p>
        </p:txBody>
      </p:sp>
      <p:sp>
        <p:nvSpPr>
          <p:cNvPr id="12" name="Text Placeholder 7">
            <a:extLst>
              <a:ext uri="{FF2B5EF4-FFF2-40B4-BE49-F238E27FC236}">
                <a16:creationId xmlns:a16="http://schemas.microsoft.com/office/drawing/2014/main" id="{3E908611-FBB7-4987-BE0F-F09EAF1FFC80}"/>
              </a:ext>
            </a:extLst>
          </p:cNvPr>
          <p:cNvSpPr>
            <a:spLocks noGrp="1"/>
          </p:cNvSpPr>
          <p:nvPr>
            <p:ph type="body" sz="quarter" idx="11" hasCustomPrompt="1"/>
          </p:nvPr>
        </p:nvSpPr>
        <p:spPr>
          <a:xfrm>
            <a:off x="6600059" y="1192909"/>
            <a:ext cx="5007742" cy="555448"/>
          </a:xfrm>
          <a:prstGeom prst="rect">
            <a:avLst/>
          </a:prstGeom>
        </p:spPr>
        <p:txBody>
          <a:bodyPr anchor="ctr">
            <a:noAutofit/>
          </a:bodyPr>
          <a:lstStyle>
            <a:lvl1pPr>
              <a:lnSpc>
                <a:spcPct val="100000"/>
              </a:lnSpc>
              <a:defRPr sz="13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insert text</a:t>
            </a:r>
          </a:p>
        </p:txBody>
      </p:sp>
      <p:sp>
        <p:nvSpPr>
          <p:cNvPr id="13" name="Text Placeholder 7">
            <a:extLst>
              <a:ext uri="{FF2B5EF4-FFF2-40B4-BE49-F238E27FC236}">
                <a16:creationId xmlns:a16="http://schemas.microsoft.com/office/drawing/2014/main" id="{306025B9-0362-4974-8920-7C764289CBA0}"/>
              </a:ext>
            </a:extLst>
          </p:cNvPr>
          <p:cNvSpPr>
            <a:spLocks noGrp="1"/>
          </p:cNvSpPr>
          <p:nvPr>
            <p:ph type="body" sz="quarter" idx="12" hasCustomPrompt="1"/>
          </p:nvPr>
        </p:nvSpPr>
        <p:spPr>
          <a:xfrm>
            <a:off x="6600059" y="1865049"/>
            <a:ext cx="5007742" cy="555448"/>
          </a:xfrm>
          <a:prstGeom prst="rect">
            <a:avLst/>
          </a:prstGeom>
        </p:spPr>
        <p:txBody>
          <a:bodyPr anchor="ctr">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3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a:t>Click to insert text</a:t>
            </a:r>
          </a:p>
        </p:txBody>
      </p:sp>
      <p:sp>
        <p:nvSpPr>
          <p:cNvPr id="14" name="Text Placeholder 7">
            <a:extLst>
              <a:ext uri="{FF2B5EF4-FFF2-40B4-BE49-F238E27FC236}">
                <a16:creationId xmlns:a16="http://schemas.microsoft.com/office/drawing/2014/main" id="{257644F2-F28D-4087-B791-1E7F26C4AD1C}"/>
              </a:ext>
            </a:extLst>
          </p:cNvPr>
          <p:cNvSpPr>
            <a:spLocks noGrp="1"/>
          </p:cNvSpPr>
          <p:nvPr>
            <p:ph type="body" sz="quarter" idx="13" hasCustomPrompt="1"/>
          </p:nvPr>
        </p:nvSpPr>
        <p:spPr>
          <a:xfrm>
            <a:off x="6600059" y="2537189"/>
            <a:ext cx="5007742" cy="555448"/>
          </a:xfrm>
          <a:prstGeom prst="rect">
            <a:avLst/>
          </a:prstGeom>
        </p:spPr>
        <p:txBody>
          <a:bodyPr anchor="ctr">
            <a:noAutofit/>
          </a:bodyPr>
          <a:lstStyle>
            <a:lvl1pPr>
              <a:lnSpc>
                <a:spcPct val="100000"/>
              </a:lnSpc>
              <a:defRPr sz="13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insert text</a:t>
            </a:r>
          </a:p>
        </p:txBody>
      </p:sp>
      <p:sp>
        <p:nvSpPr>
          <p:cNvPr id="15" name="Text Placeholder 7">
            <a:extLst>
              <a:ext uri="{FF2B5EF4-FFF2-40B4-BE49-F238E27FC236}">
                <a16:creationId xmlns:a16="http://schemas.microsoft.com/office/drawing/2014/main" id="{25F62A33-F672-4099-9B72-9B2267F22ACF}"/>
              </a:ext>
            </a:extLst>
          </p:cNvPr>
          <p:cNvSpPr>
            <a:spLocks noGrp="1"/>
          </p:cNvSpPr>
          <p:nvPr>
            <p:ph type="body" sz="quarter" idx="14" hasCustomPrompt="1"/>
          </p:nvPr>
        </p:nvSpPr>
        <p:spPr>
          <a:xfrm>
            <a:off x="6600059" y="3209329"/>
            <a:ext cx="5007742" cy="555448"/>
          </a:xfrm>
          <a:prstGeom prst="rect">
            <a:avLst/>
          </a:prstGeom>
        </p:spPr>
        <p:txBody>
          <a:bodyPr anchor="ctr">
            <a:noAutofit/>
          </a:bodyPr>
          <a:lstStyle>
            <a:lvl1pPr>
              <a:lnSpc>
                <a:spcPct val="100000"/>
              </a:lnSpc>
              <a:defRPr sz="13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insert text</a:t>
            </a:r>
          </a:p>
        </p:txBody>
      </p:sp>
      <p:sp>
        <p:nvSpPr>
          <p:cNvPr id="16" name="Text Placeholder 7">
            <a:extLst>
              <a:ext uri="{FF2B5EF4-FFF2-40B4-BE49-F238E27FC236}">
                <a16:creationId xmlns:a16="http://schemas.microsoft.com/office/drawing/2014/main" id="{72FF6EE1-C46D-4DEB-A508-49B5101CF26E}"/>
              </a:ext>
            </a:extLst>
          </p:cNvPr>
          <p:cNvSpPr>
            <a:spLocks noGrp="1"/>
          </p:cNvSpPr>
          <p:nvPr>
            <p:ph type="body" sz="quarter" idx="15" hasCustomPrompt="1"/>
          </p:nvPr>
        </p:nvSpPr>
        <p:spPr>
          <a:xfrm>
            <a:off x="6600059" y="3881469"/>
            <a:ext cx="5007742" cy="555448"/>
          </a:xfrm>
          <a:prstGeom prst="rect">
            <a:avLst/>
          </a:prstGeom>
        </p:spPr>
        <p:txBody>
          <a:bodyPr anchor="ctr">
            <a:noAutofit/>
          </a:bodyPr>
          <a:lstStyle>
            <a:lvl1pPr>
              <a:lnSpc>
                <a:spcPct val="100000"/>
              </a:lnSpc>
              <a:defRPr sz="13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insert text</a:t>
            </a:r>
          </a:p>
        </p:txBody>
      </p:sp>
      <p:sp>
        <p:nvSpPr>
          <p:cNvPr id="17" name="Text Placeholder 7">
            <a:extLst>
              <a:ext uri="{FF2B5EF4-FFF2-40B4-BE49-F238E27FC236}">
                <a16:creationId xmlns:a16="http://schemas.microsoft.com/office/drawing/2014/main" id="{931D06D9-EA9B-42A0-81EE-D669D6CA5F33}"/>
              </a:ext>
            </a:extLst>
          </p:cNvPr>
          <p:cNvSpPr>
            <a:spLocks noGrp="1"/>
          </p:cNvSpPr>
          <p:nvPr>
            <p:ph type="body" sz="quarter" idx="16" hasCustomPrompt="1"/>
          </p:nvPr>
        </p:nvSpPr>
        <p:spPr>
          <a:xfrm>
            <a:off x="6600059" y="4553609"/>
            <a:ext cx="5007742" cy="555448"/>
          </a:xfrm>
          <a:prstGeom prst="rect">
            <a:avLst/>
          </a:prstGeom>
        </p:spPr>
        <p:txBody>
          <a:bodyPr anchor="ctr">
            <a:noAutofit/>
          </a:bodyPr>
          <a:lstStyle>
            <a:lvl1pPr>
              <a:lnSpc>
                <a:spcPct val="100000"/>
              </a:lnSpc>
              <a:defRPr sz="13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insert text</a:t>
            </a:r>
          </a:p>
        </p:txBody>
      </p:sp>
      <p:sp>
        <p:nvSpPr>
          <p:cNvPr id="18" name="Text Placeholder 7">
            <a:extLst>
              <a:ext uri="{FF2B5EF4-FFF2-40B4-BE49-F238E27FC236}">
                <a16:creationId xmlns:a16="http://schemas.microsoft.com/office/drawing/2014/main" id="{EFEA829A-6217-4965-B7BD-6BC37F7849AB}"/>
              </a:ext>
            </a:extLst>
          </p:cNvPr>
          <p:cNvSpPr>
            <a:spLocks noGrp="1"/>
          </p:cNvSpPr>
          <p:nvPr>
            <p:ph type="body" sz="quarter" idx="17" hasCustomPrompt="1"/>
          </p:nvPr>
        </p:nvSpPr>
        <p:spPr>
          <a:xfrm>
            <a:off x="6600059" y="5225749"/>
            <a:ext cx="5007742" cy="555448"/>
          </a:xfrm>
          <a:prstGeom prst="rect">
            <a:avLst/>
          </a:prstGeom>
        </p:spPr>
        <p:txBody>
          <a:bodyPr anchor="ctr">
            <a:noAutofit/>
          </a:bodyPr>
          <a:lstStyle>
            <a:lvl1pPr>
              <a:lnSpc>
                <a:spcPct val="100000"/>
              </a:lnSpc>
              <a:defRPr sz="13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insert text</a:t>
            </a:r>
          </a:p>
        </p:txBody>
      </p:sp>
      <p:sp>
        <p:nvSpPr>
          <p:cNvPr id="19" name="Text Placeholder 7">
            <a:extLst>
              <a:ext uri="{FF2B5EF4-FFF2-40B4-BE49-F238E27FC236}">
                <a16:creationId xmlns:a16="http://schemas.microsoft.com/office/drawing/2014/main" id="{E05DDB93-91CA-4BAF-9D63-E4134B435D8F}"/>
              </a:ext>
            </a:extLst>
          </p:cNvPr>
          <p:cNvSpPr>
            <a:spLocks noGrp="1"/>
          </p:cNvSpPr>
          <p:nvPr>
            <p:ph type="body" sz="quarter" idx="18" hasCustomPrompt="1"/>
          </p:nvPr>
        </p:nvSpPr>
        <p:spPr>
          <a:xfrm>
            <a:off x="6600059" y="5897889"/>
            <a:ext cx="5007742" cy="555448"/>
          </a:xfrm>
          <a:prstGeom prst="rect">
            <a:avLst/>
          </a:prstGeom>
        </p:spPr>
        <p:txBody>
          <a:bodyPr anchor="ctr">
            <a:noAutofit/>
          </a:bodyPr>
          <a:lstStyle>
            <a:lvl1pPr>
              <a:lnSpc>
                <a:spcPct val="100000"/>
              </a:lnSpc>
              <a:defRPr sz="13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insert text</a:t>
            </a:r>
          </a:p>
        </p:txBody>
      </p:sp>
    </p:spTree>
    <p:extLst>
      <p:ext uri="{BB962C8B-B14F-4D97-AF65-F5344CB8AC3E}">
        <p14:creationId xmlns:p14="http://schemas.microsoft.com/office/powerpoint/2010/main" val="4038860530"/>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Content 3 columns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8A66D25-366C-4142-B5D9-9A4107D8BC80}"/>
              </a:ext>
            </a:extLst>
          </p:cNvPr>
          <p:cNvSpPr>
            <a:spLocks noGrp="1"/>
          </p:cNvSpPr>
          <p:nvPr>
            <p:ph type="title"/>
          </p:nvPr>
        </p:nvSpPr>
        <p:spPr/>
        <p:txBody>
          <a:bodyPr/>
          <a:lstStyle/>
          <a:p>
            <a:r>
              <a:rPr lang="en-US"/>
              <a:t>Click to edit Master title style</a:t>
            </a:r>
            <a:endParaRPr lang="de-DE"/>
          </a:p>
        </p:txBody>
      </p:sp>
      <p:sp>
        <p:nvSpPr>
          <p:cNvPr id="13" name="Rectangle 12">
            <a:extLst>
              <a:ext uri="{FF2B5EF4-FFF2-40B4-BE49-F238E27FC236}">
                <a16:creationId xmlns:a16="http://schemas.microsoft.com/office/drawing/2014/main" id="{7B9A63D1-B6C5-4F10-ABD1-7445EB2D8ADC}"/>
              </a:ext>
            </a:extLst>
          </p:cNvPr>
          <p:cNvSpPr/>
          <p:nvPr userDrawn="1"/>
        </p:nvSpPr>
        <p:spPr>
          <a:xfrm>
            <a:off x="407988" y="2423886"/>
            <a:ext cx="3524250" cy="40468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6" name="Text Placeholder 4">
            <a:extLst>
              <a:ext uri="{FF2B5EF4-FFF2-40B4-BE49-F238E27FC236}">
                <a16:creationId xmlns:a16="http://schemas.microsoft.com/office/drawing/2014/main" id="{5AE9BC27-7262-47DA-99EA-4AB1F52A8C33}"/>
              </a:ext>
            </a:extLst>
          </p:cNvPr>
          <p:cNvSpPr>
            <a:spLocks noGrp="1"/>
          </p:cNvSpPr>
          <p:nvPr>
            <p:ph type="body" sz="quarter" idx="13" hasCustomPrompt="1"/>
          </p:nvPr>
        </p:nvSpPr>
        <p:spPr>
          <a:xfrm>
            <a:off x="725016" y="3332368"/>
            <a:ext cx="2890194" cy="645047"/>
          </a:xfrm>
          <a:prstGeom prst="rect">
            <a:avLst/>
          </a:prstGeom>
          <a:noFill/>
        </p:spPr>
        <p:txBody>
          <a:bodyPr anchor="ctr">
            <a:noAutofit/>
          </a:bodyPr>
          <a:lstStyle>
            <a:lvl1pPr algn="l">
              <a:lnSpc>
                <a:spcPts val="1800"/>
              </a:lnSpc>
              <a:defRPr sz="1600" b="0">
                <a:solidFill>
                  <a:schemeClr val="accent1"/>
                </a:solidFill>
                <a:latin typeface="+mj-lt"/>
              </a:defRPr>
            </a:lvl1pPr>
            <a:lvl2pPr>
              <a:defRPr sz="1400"/>
            </a:lvl2pPr>
            <a:lvl3pPr>
              <a:defRPr sz="1200"/>
            </a:lvl3pPr>
            <a:lvl4pPr>
              <a:defRPr sz="1100"/>
            </a:lvl4pPr>
            <a:lvl5pPr>
              <a:defRPr sz="1100"/>
            </a:lvl5pPr>
          </a:lstStyle>
          <a:p>
            <a:pPr lvl="0"/>
            <a:r>
              <a:rPr lang="en-US"/>
              <a:t>Click to insert title</a:t>
            </a:r>
          </a:p>
        </p:txBody>
      </p:sp>
      <p:sp>
        <p:nvSpPr>
          <p:cNvPr id="22" name="Text Placeholder 7">
            <a:extLst>
              <a:ext uri="{FF2B5EF4-FFF2-40B4-BE49-F238E27FC236}">
                <a16:creationId xmlns:a16="http://schemas.microsoft.com/office/drawing/2014/main" id="{E24DC023-E500-4824-A661-003A568299EA}"/>
              </a:ext>
            </a:extLst>
          </p:cNvPr>
          <p:cNvSpPr>
            <a:spLocks noGrp="1"/>
          </p:cNvSpPr>
          <p:nvPr>
            <p:ph type="body" sz="quarter" idx="10"/>
          </p:nvPr>
        </p:nvSpPr>
        <p:spPr>
          <a:xfrm>
            <a:off x="725015" y="4079991"/>
            <a:ext cx="2890194" cy="2201561"/>
          </a:xfrm>
          <a:prstGeom prst="rect">
            <a:avLst/>
          </a:prstGeom>
        </p:spPr>
        <p:txBody>
          <a:bodyPr>
            <a:noAutofit/>
          </a:bodyPr>
          <a:lstStyle>
            <a:lvl1pPr>
              <a:lnSpc>
                <a:spcPct val="100000"/>
              </a:lnSpc>
              <a:spcBef>
                <a:spcPts val="0"/>
              </a:spcBef>
              <a:defRPr sz="1400"/>
            </a:lvl1pPr>
            <a:lvl2pPr>
              <a:lnSpc>
                <a:spcPct val="100000"/>
              </a:lnSpc>
              <a:spcBef>
                <a:spcPts val="0"/>
              </a:spcBef>
              <a:buClr>
                <a:schemeClr val="accent1"/>
              </a:buClr>
              <a:defRPr sz="1400"/>
            </a:lvl2pPr>
            <a:lvl3pPr>
              <a:lnSpc>
                <a:spcPct val="100000"/>
              </a:lnSpc>
              <a:spcBef>
                <a:spcPts val="0"/>
              </a:spcBef>
              <a:buClr>
                <a:schemeClr val="accent1"/>
              </a:buClr>
              <a:defRPr sz="1400"/>
            </a:lvl3pPr>
            <a:lvl4pPr>
              <a:lnSpc>
                <a:spcPct val="100000"/>
              </a:lnSpc>
              <a:spcBef>
                <a:spcPts val="0"/>
              </a:spcBef>
              <a:buClr>
                <a:schemeClr val="accent1"/>
              </a:buClr>
              <a:defRPr sz="1400"/>
            </a:lvl4pPr>
            <a:lvl5pPr>
              <a:lnSpc>
                <a:spcPct val="100000"/>
              </a:lnSpc>
              <a:spcBef>
                <a:spcPts val="0"/>
              </a:spcBef>
              <a:buClr>
                <a:schemeClr val="accent1"/>
              </a:buCl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Rectangle 13">
            <a:extLst>
              <a:ext uri="{FF2B5EF4-FFF2-40B4-BE49-F238E27FC236}">
                <a16:creationId xmlns:a16="http://schemas.microsoft.com/office/drawing/2014/main" id="{A69DEBB0-4052-42E9-B8A1-20FEA957F747}"/>
              </a:ext>
            </a:extLst>
          </p:cNvPr>
          <p:cNvSpPr/>
          <p:nvPr userDrawn="1"/>
        </p:nvSpPr>
        <p:spPr>
          <a:xfrm>
            <a:off x="4333875" y="2423886"/>
            <a:ext cx="3524250" cy="40468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8" name="Text Placeholder 4">
            <a:extLst>
              <a:ext uri="{FF2B5EF4-FFF2-40B4-BE49-F238E27FC236}">
                <a16:creationId xmlns:a16="http://schemas.microsoft.com/office/drawing/2014/main" id="{EBBF7568-EC18-40A1-B3C2-1E64D0BFDEFF}"/>
              </a:ext>
            </a:extLst>
          </p:cNvPr>
          <p:cNvSpPr>
            <a:spLocks noGrp="1"/>
          </p:cNvSpPr>
          <p:nvPr>
            <p:ph type="body" sz="quarter" idx="33" hasCustomPrompt="1"/>
          </p:nvPr>
        </p:nvSpPr>
        <p:spPr>
          <a:xfrm>
            <a:off x="4650903" y="3332368"/>
            <a:ext cx="2890194" cy="645047"/>
          </a:xfrm>
          <a:prstGeom prst="rect">
            <a:avLst/>
          </a:prstGeom>
          <a:noFill/>
        </p:spPr>
        <p:txBody>
          <a:bodyPr anchor="ctr">
            <a:noAutofit/>
          </a:bodyPr>
          <a:lstStyle>
            <a:lvl1pPr algn="l">
              <a:lnSpc>
                <a:spcPts val="1800"/>
              </a:lnSpc>
              <a:defRPr sz="1600" b="0">
                <a:solidFill>
                  <a:srgbClr val="336B7D"/>
                </a:solidFill>
                <a:latin typeface="+mj-lt"/>
              </a:defRPr>
            </a:lvl1pPr>
            <a:lvl2pPr>
              <a:defRPr sz="1400"/>
            </a:lvl2pPr>
            <a:lvl3pPr>
              <a:defRPr sz="1200"/>
            </a:lvl3pPr>
            <a:lvl4pPr>
              <a:defRPr sz="1100"/>
            </a:lvl4pPr>
            <a:lvl5pPr>
              <a:defRPr sz="1100"/>
            </a:lvl5pPr>
          </a:lstStyle>
          <a:p>
            <a:pPr lvl="0"/>
            <a:r>
              <a:rPr lang="en-US"/>
              <a:t>Click to insert title</a:t>
            </a:r>
          </a:p>
        </p:txBody>
      </p:sp>
      <p:sp>
        <p:nvSpPr>
          <p:cNvPr id="23" name="Text Placeholder 7">
            <a:extLst>
              <a:ext uri="{FF2B5EF4-FFF2-40B4-BE49-F238E27FC236}">
                <a16:creationId xmlns:a16="http://schemas.microsoft.com/office/drawing/2014/main" id="{B1037A2D-940F-4255-984B-C4A7AABBB724}"/>
              </a:ext>
            </a:extLst>
          </p:cNvPr>
          <p:cNvSpPr>
            <a:spLocks noGrp="1"/>
          </p:cNvSpPr>
          <p:nvPr>
            <p:ph type="body" sz="quarter" idx="40"/>
          </p:nvPr>
        </p:nvSpPr>
        <p:spPr>
          <a:xfrm>
            <a:off x="4650903" y="4079991"/>
            <a:ext cx="2890194" cy="2201561"/>
          </a:xfrm>
          <a:prstGeom prst="rect">
            <a:avLst/>
          </a:prstGeom>
        </p:spPr>
        <p:txBody>
          <a:bodyPr>
            <a:noAutofit/>
          </a:bodyPr>
          <a:lstStyle>
            <a:lvl1pPr>
              <a:lnSpc>
                <a:spcPct val="100000"/>
              </a:lnSpc>
              <a:spcBef>
                <a:spcPts val="0"/>
              </a:spcBef>
              <a:defRPr sz="1400"/>
            </a:lvl1pPr>
            <a:lvl2pPr>
              <a:lnSpc>
                <a:spcPct val="100000"/>
              </a:lnSpc>
              <a:spcBef>
                <a:spcPts val="0"/>
              </a:spcBef>
              <a:buClr>
                <a:srgbClr val="336B7D"/>
              </a:buClr>
              <a:defRPr sz="1400"/>
            </a:lvl2pPr>
            <a:lvl3pPr>
              <a:lnSpc>
                <a:spcPct val="100000"/>
              </a:lnSpc>
              <a:spcBef>
                <a:spcPts val="0"/>
              </a:spcBef>
              <a:buClr>
                <a:srgbClr val="336B7D"/>
              </a:buClr>
              <a:defRPr sz="1400"/>
            </a:lvl3pPr>
            <a:lvl4pPr>
              <a:lnSpc>
                <a:spcPct val="100000"/>
              </a:lnSpc>
              <a:spcBef>
                <a:spcPts val="0"/>
              </a:spcBef>
              <a:buClr>
                <a:srgbClr val="336B7D"/>
              </a:buClr>
              <a:defRPr sz="1400"/>
            </a:lvl4pPr>
            <a:lvl5pPr>
              <a:lnSpc>
                <a:spcPct val="100000"/>
              </a:lnSpc>
              <a:spcBef>
                <a:spcPts val="0"/>
              </a:spcBef>
              <a:buClr>
                <a:srgbClr val="336B7D"/>
              </a:buCl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Rectangle 14">
            <a:extLst>
              <a:ext uri="{FF2B5EF4-FFF2-40B4-BE49-F238E27FC236}">
                <a16:creationId xmlns:a16="http://schemas.microsoft.com/office/drawing/2014/main" id="{270917E2-630D-4941-BA4B-7EB65D4A7850}"/>
              </a:ext>
            </a:extLst>
          </p:cNvPr>
          <p:cNvSpPr/>
          <p:nvPr userDrawn="1"/>
        </p:nvSpPr>
        <p:spPr>
          <a:xfrm>
            <a:off x="8259763" y="2406300"/>
            <a:ext cx="3524250" cy="40468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9" name="Text Placeholder 4">
            <a:extLst>
              <a:ext uri="{FF2B5EF4-FFF2-40B4-BE49-F238E27FC236}">
                <a16:creationId xmlns:a16="http://schemas.microsoft.com/office/drawing/2014/main" id="{0C0A1379-EE65-47B3-B113-45D1ED57400C}"/>
              </a:ext>
            </a:extLst>
          </p:cNvPr>
          <p:cNvSpPr>
            <a:spLocks noGrp="1"/>
          </p:cNvSpPr>
          <p:nvPr>
            <p:ph type="body" sz="quarter" idx="35" hasCustomPrompt="1"/>
          </p:nvPr>
        </p:nvSpPr>
        <p:spPr>
          <a:xfrm>
            <a:off x="8576791" y="3332368"/>
            <a:ext cx="2890194" cy="645047"/>
          </a:xfrm>
          <a:prstGeom prst="rect">
            <a:avLst/>
          </a:prstGeom>
          <a:noFill/>
        </p:spPr>
        <p:txBody>
          <a:bodyPr anchor="ctr">
            <a:noAutofit/>
          </a:bodyPr>
          <a:lstStyle>
            <a:lvl1pPr algn="l">
              <a:lnSpc>
                <a:spcPts val="1800"/>
              </a:lnSpc>
              <a:defRPr sz="1600" b="0">
                <a:solidFill>
                  <a:srgbClr val="BA2980"/>
                </a:solidFill>
                <a:latin typeface="+mj-lt"/>
              </a:defRPr>
            </a:lvl1pPr>
            <a:lvl2pPr>
              <a:defRPr sz="1400"/>
            </a:lvl2pPr>
            <a:lvl3pPr>
              <a:defRPr sz="1200"/>
            </a:lvl3pPr>
            <a:lvl4pPr>
              <a:defRPr sz="1100"/>
            </a:lvl4pPr>
            <a:lvl5pPr>
              <a:defRPr sz="1100"/>
            </a:lvl5pPr>
          </a:lstStyle>
          <a:p>
            <a:pPr lvl="0"/>
            <a:r>
              <a:rPr lang="en-US"/>
              <a:t>Click to insert title</a:t>
            </a:r>
          </a:p>
        </p:txBody>
      </p:sp>
      <p:sp>
        <p:nvSpPr>
          <p:cNvPr id="24" name="Text Placeholder 7">
            <a:extLst>
              <a:ext uri="{FF2B5EF4-FFF2-40B4-BE49-F238E27FC236}">
                <a16:creationId xmlns:a16="http://schemas.microsoft.com/office/drawing/2014/main" id="{5849E3D5-EF9E-46F2-9C73-58806A392B34}"/>
              </a:ext>
            </a:extLst>
          </p:cNvPr>
          <p:cNvSpPr>
            <a:spLocks noGrp="1"/>
          </p:cNvSpPr>
          <p:nvPr>
            <p:ph type="body" sz="quarter" idx="41"/>
          </p:nvPr>
        </p:nvSpPr>
        <p:spPr>
          <a:xfrm>
            <a:off x="8576791" y="4079991"/>
            <a:ext cx="2890194" cy="2201561"/>
          </a:xfrm>
          <a:prstGeom prst="rect">
            <a:avLst/>
          </a:prstGeom>
        </p:spPr>
        <p:txBody>
          <a:bodyPr>
            <a:noAutofit/>
          </a:bodyPr>
          <a:lstStyle>
            <a:lvl1pPr>
              <a:lnSpc>
                <a:spcPct val="100000"/>
              </a:lnSpc>
              <a:spcBef>
                <a:spcPts val="0"/>
              </a:spcBef>
              <a:defRPr sz="1400"/>
            </a:lvl1pPr>
            <a:lvl2pPr>
              <a:lnSpc>
                <a:spcPct val="100000"/>
              </a:lnSpc>
              <a:spcBef>
                <a:spcPts val="0"/>
              </a:spcBef>
              <a:buClr>
                <a:srgbClr val="BA2980"/>
              </a:buClr>
              <a:defRPr sz="1400"/>
            </a:lvl2pPr>
            <a:lvl3pPr>
              <a:lnSpc>
                <a:spcPct val="100000"/>
              </a:lnSpc>
              <a:spcBef>
                <a:spcPts val="0"/>
              </a:spcBef>
              <a:buClr>
                <a:srgbClr val="BA2980"/>
              </a:buClr>
              <a:defRPr sz="1400"/>
            </a:lvl3pPr>
            <a:lvl4pPr>
              <a:lnSpc>
                <a:spcPct val="100000"/>
              </a:lnSpc>
              <a:spcBef>
                <a:spcPts val="0"/>
              </a:spcBef>
              <a:buClr>
                <a:srgbClr val="BA2980"/>
              </a:buClr>
              <a:defRPr sz="1400"/>
            </a:lvl4pPr>
            <a:lvl5pPr>
              <a:lnSpc>
                <a:spcPct val="100000"/>
              </a:lnSpc>
              <a:spcBef>
                <a:spcPts val="0"/>
              </a:spcBef>
              <a:buClr>
                <a:srgbClr val="BA2980"/>
              </a:buCl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91197630"/>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preserve="1" userDrawn="1">
  <p:cSld name="1_Title Slide 2">
    <p:bg>
      <p:bgPr>
        <a:solidFill>
          <a:schemeClr val="accent4"/>
        </a:solidFill>
        <a:effectLst/>
      </p:bgPr>
    </p:bg>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5F0D51B9-A61A-4FDC-9E0F-E2A63E0E942C}"/>
              </a:ext>
              <a:ext uri="{C183D7F6-B498-43B3-948B-1728B52AA6E4}">
                <adec:decorative xmlns:adec="http://schemas.microsoft.com/office/drawing/2017/decorative" val="1"/>
              </a:ext>
            </a:extLst>
          </p:cNvPr>
          <p:cNvSpPr>
            <a:spLocks noGrp="1"/>
          </p:cNvSpPr>
          <p:nvPr>
            <p:ph type="pic" sz="quarter" idx="10" hasCustomPrompt="1"/>
          </p:nvPr>
        </p:nvSpPr>
        <p:spPr>
          <a:xfrm>
            <a:off x="5303838" y="0"/>
            <a:ext cx="6888162" cy="6858000"/>
          </a:xfrm>
          <a:solidFill>
            <a:schemeClr val="bg2">
              <a:lumMod val="90000"/>
            </a:schemeClr>
          </a:solidFill>
        </p:spPr>
        <p:txBody>
          <a:bodyPr/>
          <a:lstStyle>
            <a:lvl1pPr>
              <a:defRPr>
                <a:solidFill>
                  <a:schemeClr val="tx1">
                    <a:lumMod val="50000"/>
                    <a:lumOff val="50000"/>
                  </a:schemeClr>
                </a:solidFill>
              </a:defRPr>
            </a:lvl1pPr>
          </a:lstStyle>
          <a:p>
            <a:r>
              <a:rPr lang="de-DE"/>
              <a:t>Insert picture, edit alt text and send </a:t>
            </a:r>
            <a:r>
              <a:rPr lang="de-DE" err="1"/>
              <a:t>to</a:t>
            </a:r>
            <a:r>
              <a:rPr lang="de-DE"/>
              <a:t> back</a:t>
            </a:r>
          </a:p>
        </p:txBody>
      </p:sp>
      <p:sp>
        <p:nvSpPr>
          <p:cNvPr id="2" name="Title">
            <a:extLst>
              <a:ext uri="{FF2B5EF4-FFF2-40B4-BE49-F238E27FC236}">
                <a16:creationId xmlns:a16="http://schemas.microsoft.com/office/drawing/2014/main" id="{A5A39C93-A915-45D6-953A-AAC473CA2FEC}"/>
              </a:ext>
            </a:extLst>
          </p:cNvPr>
          <p:cNvSpPr>
            <a:spLocks noGrp="1"/>
          </p:cNvSpPr>
          <p:nvPr>
            <p:ph type="ctrTitle"/>
          </p:nvPr>
        </p:nvSpPr>
        <p:spPr>
          <a:xfrm>
            <a:off x="404813" y="2293129"/>
            <a:ext cx="11386134" cy="2215991"/>
          </a:xfrm>
        </p:spPr>
        <p:txBody>
          <a:bodyPr wrap="square" lIns="36000" rIns="36000" bIns="0" anchor="b" anchorCtr="0">
            <a:spAutoFit/>
          </a:bodyPr>
          <a:lstStyle>
            <a:lvl1pPr algn="l">
              <a:lnSpc>
                <a:spcPct val="90000"/>
              </a:lnSpc>
              <a:defRPr sz="8000" b="1" baseline="0">
                <a:solidFill>
                  <a:schemeClr val="bg1"/>
                </a:solidFill>
                <a:latin typeface="+mn-lt"/>
              </a:defRPr>
            </a:lvl1pPr>
          </a:lstStyle>
          <a:p>
            <a:r>
              <a:rPr lang="en-US"/>
              <a:t>Click to edit Master title style</a:t>
            </a:r>
            <a:endParaRPr lang="en-GB"/>
          </a:p>
        </p:txBody>
      </p:sp>
      <p:sp>
        <p:nvSpPr>
          <p:cNvPr id="3" name="Subtitle">
            <a:extLst>
              <a:ext uri="{FF2B5EF4-FFF2-40B4-BE49-F238E27FC236}">
                <a16:creationId xmlns:a16="http://schemas.microsoft.com/office/drawing/2014/main" id="{81D5C5CA-E0F9-4194-9FD7-26150AB2A870}"/>
              </a:ext>
            </a:extLst>
          </p:cNvPr>
          <p:cNvSpPr>
            <a:spLocks noGrp="1"/>
          </p:cNvSpPr>
          <p:nvPr>
            <p:ph type="subTitle" idx="1"/>
          </p:nvPr>
        </p:nvSpPr>
        <p:spPr>
          <a:xfrm>
            <a:off x="404813" y="4561383"/>
            <a:ext cx="11386134" cy="307777"/>
          </a:xfrm>
        </p:spPr>
        <p:txBody>
          <a:bodyPr wrap="square" lIns="36000" tIns="0" rIns="36000">
            <a:sp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grpSp>
        <p:nvGrpSpPr>
          <p:cNvPr id="4" name="Graphic 4">
            <a:extLst>
              <a:ext uri="{FF2B5EF4-FFF2-40B4-BE49-F238E27FC236}">
                <a16:creationId xmlns:a16="http://schemas.microsoft.com/office/drawing/2014/main" id="{6D84D9E7-9843-C229-8AEC-D21183385538}"/>
              </a:ext>
            </a:extLst>
          </p:cNvPr>
          <p:cNvGrpSpPr>
            <a:grpSpLocks/>
          </p:cNvGrpSpPr>
          <p:nvPr userDrawn="1"/>
        </p:nvGrpSpPr>
        <p:grpSpPr>
          <a:xfrm>
            <a:off x="436679" y="612775"/>
            <a:ext cx="3259236" cy="500422"/>
            <a:chOff x="3176111" y="1257136"/>
            <a:chExt cx="5719756" cy="878207"/>
          </a:xfrm>
        </p:grpSpPr>
        <p:sp>
          <p:nvSpPr>
            <p:cNvPr id="5" name="Freeform: Shape 4">
              <a:extLst>
                <a:ext uri="{FF2B5EF4-FFF2-40B4-BE49-F238E27FC236}">
                  <a16:creationId xmlns:a16="http://schemas.microsoft.com/office/drawing/2014/main" id="{8DE86FF2-70CA-D007-F026-E1E6759BFD12}"/>
                </a:ext>
              </a:extLst>
            </p:cNvPr>
            <p:cNvSpPr/>
            <p:nvPr/>
          </p:nvSpPr>
          <p:spPr>
            <a:xfrm>
              <a:off x="8667268" y="1360960"/>
              <a:ext cx="228599" cy="485775"/>
            </a:xfrm>
            <a:custGeom>
              <a:avLst/>
              <a:gdLst>
                <a:gd name="connsiteX0" fmla="*/ 43339 w 228600"/>
                <a:gd name="connsiteY0" fmla="*/ 14764 h 485775"/>
                <a:gd name="connsiteX1" fmla="*/ 90011 w 228600"/>
                <a:gd name="connsiteY1" fmla="*/ 7144 h 485775"/>
                <a:gd name="connsiteX2" fmla="*/ 90011 w 228600"/>
                <a:gd name="connsiteY2" fmla="*/ 118586 h 485775"/>
                <a:gd name="connsiteX3" fmla="*/ 217646 w 228600"/>
                <a:gd name="connsiteY3" fmla="*/ 118586 h 485775"/>
                <a:gd name="connsiteX4" fmla="*/ 217646 w 228600"/>
                <a:gd name="connsiteY4" fmla="*/ 148114 h 485775"/>
                <a:gd name="connsiteX5" fmla="*/ 180499 w 228600"/>
                <a:gd name="connsiteY5" fmla="*/ 185261 h 485775"/>
                <a:gd name="connsiteX6" fmla="*/ 90011 w 228600"/>
                <a:gd name="connsiteY6" fmla="*/ 185261 h 485775"/>
                <a:gd name="connsiteX7" fmla="*/ 90011 w 228600"/>
                <a:gd name="connsiteY7" fmla="*/ 330994 h 485775"/>
                <a:gd name="connsiteX8" fmla="*/ 103346 w 228600"/>
                <a:gd name="connsiteY8" fmla="*/ 392906 h 485775"/>
                <a:gd name="connsiteX9" fmla="*/ 150019 w 228600"/>
                <a:gd name="connsiteY9" fmla="*/ 411004 h 485775"/>
                <a:gd name="connsiteX10" fmla="*/ 190024 w 228600"/>
                <a:gd name="connsiteY10" fmla="*/ 406241 h 485775"/>
                <a:gd name="connsiteX11" fmla="*/ 217646 w 228600"/>
                <a:gd name="connsiteY11" fmla="*/ 397669 h 485775"/>
                <a:gd name="connsiteX12" fmla="*/ 226219 w 228600"/>
                <a:gd name="connsiteY12" fmla="*/ 438626 h 485775"/>
                <a:gd name="connsiteX13" fmla="*/ 205264 w 228600"/>
                <a:gd name="connsiteY13" fmla="*/ 472916 h 485775"/>
                <a:gd name="connsiteX14" fmla="*/ 193834 w 228600"/>
                <a:gd name="connsiteY14" fmla="*/ 475774 h 485775"/>
                <a:gd name="connsiteX15" fmla="*/ 138589 w 228600"/>
                <a:gd name="connsiteY15" fmla="*/ 482441 h 485775"/>
                <a:gd name="connsiteX16" fmla="*/ 74771 w 228600"/>
                <a:gd name="connsiteY16" fmla="*/ 471964 h 485775"/>
                <a:gd name="connsiteX17" fmla="*/ 33814 w 228600"/>
                <a:gd name="connsiteY17" fmla="*/ 442436 h 485775"/>
                <a:gd name="connsiteX18" fmla="*/ 12859 w 228600"/>
                <a:gd name="connsiteY18" fmla="*/ 394811 h 485775"/>
                <a:gd name="connsiteX19" fmla="*/ 7144 w 228600"/>
                <a:gd name="connsiteY19" fmla="*/ 330994 h 485775"/>
                <a:gd name="connsiteX20" fmla="*/ 7144 w 228600"/>
                <a:gd name="connsiteY20" fmla="*/ 56674 h 485775"/>
                <a:gd name="connsiteX21" fmla="*/ 43339 w 228600"/>
                <a:gd name="connsiteY21" fmla="*/ 14764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28600" h="485775">
                  <a:moveTo>
                    <a:pt x="43339" y="14764"/>
                  </a:moveTo>
                  <a:lnTo>
                    <a:pt x="90011" y="7144"/>
                  </a:lnTo>
                  <a:lnTo>
                    <a:pt x="90011" y="118586"/>
                  </a:lnTo>
                  <a:lnTo>
                    <a:pt x="217646" y="118586"/>
                  </a:lnTo>
                  <a:lnTo>
                    <a:pt x="217646" y="148114"/>
                  </a:lnTo>
                  <a:cubicBezTo>
                    <a:pt x="217646" y="168116"/>
                    <a:pt x="201453" y="185261"/>
                    <a:pt x="180499" y="185261"/>
                  </a:cubicBezTo>
                  <a:lnTo>
                    <a:pt x="90011" y="185261"/>
                  </a:lnTo>
                  <a:lnTo>
                    <a:pt x="90011" y="330994"/>
                  </a:lnTo>
                  <a:cubicBezTo>
                    <a:pt x="90011" y="359569"/>
                    <a:pt x="94774" y="380524"/>
                    <a:pt x="103346" y="392906"/>
                  </a:cubicBezTo>
                  <a:cubicBezTo>
                    <a:pt x="112871" y="405289"/>
                    <a:pt x="128111" y="411004"/>
                    <a:pt x="150019" y="411004"/>
                  </a:cubicBezTo>
                  <a:cubicBezTo>
                    <a:pt x="165259" y="411004"/>
                    <a:pt x="178594" y="409099"/>
                    <a:pt x="190024" y="406241"/>
                  </a:cubicBezTo>
                  <a:cubicBezTo>
                    <a:pt x="201453" y="403384"/>
                    <a:pt x="210978" y="400526"/>
                    <a:pt x="217646" y="397669"/>
                  </a:cubicBezTo>
                  <a:lnTo>
                    <a:pt x="226219" y="438626"/>
                  </a:lnTo>
                  <a:cubicBezTo>
                    <a:pt x="229076" y="453866"/>
                    <a:pt x="220503" y="469106"/>
                    <a:pt x="205264" y="472916"/>
                  </a:cubicBezTo>
                  <a:lnTo>
                    <a:pt x="193834" y="475774"/>
                  </a:lnTo>
                  <a:cubicBezTo>
                    <a:pt x="178594" y="480536"/>
                    <a:pt x="159544" y="482441"/>
                    <a:pt x="138589" y="482441"/>
                  </a:cubicBezTo>
                  <a:cubicBezTo>
                    <a:pt x="112871" y="482441"/>
                    <a:pt x="91916" y="478631"/>
                    <a:pt x="74771" y="471964"/>
                  </a:cubicBezTo>
                  <a:cubicBezTo>
                    <a:pt x="57626" y="465296"/>
                    <a:pt x="44291" y="454819"/>
                    <a:pt x="33814" y="442436"/>
                  </a:cubicBezTo>
                  <a:cubicBezTo>
                    <a:pt x="23336" y="429101"/>
                    <a:pt x="16669" y="413861"/>
                    <a:pt x="12859" y="394811"/>
                  </a:cubicBezTo>
                  <a:cubicBezTo>
                    <a:pt x="9049" y="376714"/>
                    <a:pt x="7144" y="354806"/>
                    <a:pt x="7144" y="330994"/>
                  </a:cubicBezTo>
                  <a:lnTo>
                    <a:pt x="7144" y="56674"/>
                  </a:lnTo>
                  <a:cubicBezTo>
                    <a:pt x="7144" y="36671"/>
                    <a:pt x="22384" y="18574"/>
                    <a:pt x="43339" y="14764"/>
                  </a:cubicBezTo>
                  <a:close/>
                </a:path>
              </a:pathLst>
            </a:custGeom>
            <a:solidFill>
              <a:srgbClr val="0072AF"/>
            </a:solidFill>
            <a:ln w="9525" cap="flat">
              <a:noFill/>
              <a:prstDash val="solid"/>
              <a:miter/>
            </a:ln>
          </p:spPr>
          <p:txBody>
            <a:bodyPr lIns="73152" tIns="36576" rIns="73152" bIns="36576" rtlCol="0" anchor="ctr"/>
            <a:lstStyle/>
            <a:p>
              <a:endParaRPr lang="de-DE"/>
            </a:p>
          </p:txBody>
        </p:sp>
        <p:sp>
          <p:nvSpPr>
            <p:cNvPr id="7" name="Freeform: Shape 6">
              <a:extLst>
                <a:ext uri="{FF2B5EF4-FFF2-40B4-BE49-F238E27FC236}">
                  <a16:creationId xmlns:a16="http://schemas.microsoft.com/office/drawing/2014/main" id="{A50960D2-B815-681B-DC9F-BDD8DD4F284B}"/>
                </a:ext>
              </a:extLst>
            </p:cNvPr>
            <p:cNvSpPr/>
            <p:nvPr/>
          </p:nvSpPr>
          <p:spPr>
            <a:xfrm>
              <a:off x="7972896" y="1460972"/>
              <a:ext cx="333375" cy="381000"/>
            </a:xfrm>
            <a:custGeom>
              <a:avLst/>
              <a:gdLst>
                <a:gd name="connsiteX0" fmla="*/ 7144 w 333375"/>
                <a:gd name="connsiteY0" fmla="*/ 196691 h 381000"/>
                <a:gd name="connsiteX1" fmla="*/ 21431 w 333375"/>
                <a:gd name="connsiteY1" fmla="*/ 113824 h 381000"/>
                <a:gd name="connsiteX2" fmla="*/ 58579 w 333375"/>
                <a:gd name="connsiteY2" fmla="*/ 54769 h 381000"/>
                <a:gd name="connsiteX3" fmla="*/ 111919 w 333375"/>
                <a:gd name="connsiteY3" fmla="*/ 19526 h 381000"/>
                <a:gd name="connsiteX4" fmla="*/ 173831 w 333375"/>
                <a:gd name="connsiteY4" fmla="*/ 7144 h 381000"/>
                <a:gd name="connsiteX5" fmla="*/ 289084 w 333375"/>
                <a:gd name="connsiteY5" fmla="*/ 52864 h 381000"/>
                <a:gd name="connsiteX6" fmla="*/ 330041 w 333375"/>
                <a:gd name="connsiteY6" fmla="*/ 189071 h 381000"/>
                <a:gd name="connsiteX7" fmla="*/ 330041 w 333375"/>
                <a:gd name="connsiteY7" fmla="*/ 204311 h 381000"/>
                <a:gd name="connsiteX8" fmla="*/ 329089 w 333375"/>
                <a:gd name="connsiteY8" fmla="*/ 219551 h 381000"/>
                <a:gd name="connsiteX9" fmla="*/ 93822 w 333375"/>
                <a:gd name="connsiteY9" fmla="*/ 219551 h 381000"/>
                <a:gd name="connsiteX10" fmla="*/ 124301 w 333375"/>
                <a:gd name="connsiteY10" fmla="*/ 286226 h 381000"/>
                <a:gd name="connsiteX11" fmla="*/ 202406 w 333375"/>
                <a:gd name="connsiteY11" fmla="*/ 310039 h 381000"/>
                <a:gd name="connsiteX12" fmla="*/ 257651 w 333375"/>
                <a:gd name="connsiteY12" fmla="*/ 304324 h 381000"/>
                <a:gd name="connsiteX13" fmla="*/ 269081 w 333375"/>
                <a:gd name="connsiteY13" fmla="*/ 301466 h 381000"/>
                <a:gd name="connsiteX14" fmla="*/ 301466 w 333375"/>
                <a:gd name="connsiteY14" fmla="*/ 323374 h 381000"/>
                <a:gd name="connsiteX15" fmla="*/ 307181 w 333375"/>
                <a:gd name="connsiteY15" fmla="*/ 360521 h 381000"/>
                <a:gd name="connsiteX16" fmla="*/ 288131 w 333375"/>
                <a:gd name="connsiteY16" fmla="*/ 368141 h 381000"/>
                <a:gd name="connsiteX17" fmla="*/ 260509 w 333375"/>
                <a:gd name="connsiteY17" fmla="*/ 374809 h 381000"/>
                <a:gd name="connsiteX18" fmla="*/ 227172 w 333375"/>
                <a:gd name="connsiteY18" fmla="*/ 379571 h 381000"/>
                <a:gd name="connsiteX19" fmla="*/ 190976 w 333375"/>
                <a:gd name="connsiteY19" fmla="*/ 381476 h 381000"/>
                <a:gd name="connsiteX20" fmla="*/ 109061 w 333375"/>
                <a:gd name="connsiteY20" fmla="*/ 367189 h 381000"/>
                <a:gd name="connsiteX21" fmla="*/ 51911 w 333375"/>
                <a:gd name="connsiteY21" fmla="*/ 328136 h 381000"/>
                <a:gd name="connsiteX22" fmla="*/ 18574 w 333375"/>
                <a:gd name="connsiteY22" fmla="*/ 269081 h 381000"/>
                <a:gd name="connsiteX23" fmla="*/ 7144 w 333375"/>
                <a:gd name="connsiteY23" fmla="*/ 196691 h 381000"/>
                <a:gd name="connsiteX24" fmla="*/ 246222 w 333375"/>
                <a:gd name="connsiteY24" fmla="*/ 159544 h 381000"/>
                <a:gd name="connsiteX25" fmla="*/ 241459 w 333375"/>
                <a:gd name="connsiteY25" fmla="*/ 127159 h 381000"/>
                <a:gd name="connsiteX26" fmla="*/ 227172 w 333375"/>
                <a:gd name="connsiteY26" fmla="*/ 100489 h 381000"/>
                <a:gd name="connsiteX27" fmla="*/ 204311 w 333375"/>
                <a:gd name="connsiteY27" fmla="*/ 82391 h 381000"/>
                <a:gd name="connsiteX28" fmla="*/ 172879 w 333375"/>
                <a:gd name="connsiteY28" fmla="*/ 75724 h 381000"/>
                <a:gd name="connsiteX29" fmla="*/ 139541 w 333375"/>
                <a:gd name="connsiteY29" fmla="*/ 83344 h 381000"/>
                <a:gd name="connsiteX30" fmla="*/ 115729 w 333375"/>
                <a:gd name="connsiteY30" fmla="*/ 102394 h 381000"/>
                <a:gd name="connsiteX31" fmla="*/ 100489 w 333375"/>
                <a:gd name="connsiteY31" fmla="*/ 129064 h 381000"/>
                <a:gd name="connsiteX32" fmla="*/ 92869 w 333375"/>
                <a:gd name="connsiteY32" fmla="*/ 159544 h 381000"/>
                <a:gd name="connsiteX33" fmla="*/ 246222 w 333375"/>
                <a:gd name="connsiteY33" fmla="*/ 159544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33375" h="381000">
                  <a:moveTo>
                    <a:pt x="7144" y="196691"/>
                  </a:moveTo>
                  <a:cubicBezTo>
                    <a:pt x="7144" y="165259"/>
                    <a:pt x="11906" y="137636"/>
                    <a:pt x="21431" y="113824"/>
                  </a:cubicBezTo>
                  <a:cubicBezTo>
                    <a:pt x="30956" y="90011"/>
                    <a:pt x="43339" y="70009"/>
                    <a:pt x="58579" y="54769"/>
                  </a:cubicBezTo>
                  <a:cubicBezTo>
                    <a:pt x="73819" y="38576"/>
                    <a:pt x="91916" y="27146"/>
                    <a:pt x="111919" y="19526"/>
                  </a:cubicBezTo>
                  <a:cubicBezTo>
                    <a:pt x="131922" y="11906"/>
                    <a:pt x="152876" y="7144"/>
                    <a:pt x="173831" y="7144"/>
                  </a:cubicBezTo>
                  <a:cubicBezTo>
                    <a:pt x="223361" y="7144"/>
                    <a:pt x="261461" y="22384"/>
                    <a:pt x="289084" y="52864"/>
                  </a:cubicBezTo>
                  <a:cubicBezTo>
                    <a:pt x="316706" y="83344"/>
                    <a:pt x="330041" y="129064"/>
                    <a:pt x="330041" y="189071"/>
                  </a:cubicBezTo>
                  <a:cubicBezTo>
                    <a:pt x="330041" y="193834"/>
                    <a:pt x="330041" y="198596"/>
                    <a:pt x="330041" y="204311"/>
                  </a:cubicBezTo>
                  <a:cubicBezTo>
                    <a:pt x="330041" y="210026"/>
                    <a:pt x="329089" y="214789"/>
                    <a:pt x="329089" y="219551"/>
                  </a:cubicBezTo>
                  <a:lnTo>
                    <a:pt x="93822" y="219551"/>
                  </a:lnTo>
                  <a:cubicBezTo>
                    <a:pt x="95726" y="248126"/>
                    <a:pt x="106204" y="270034"/>
                    <a:pt x="124301" y="286226"/>
                  </a:cubicBezTo>
                  <a:cubicBezTo>
                    <a:pt x="142399" y="301466"/>
                    <a:pt x="168116" y="310039"/>
                    <a:pt x="202406" y="310039"/>
                  </a:cubicBezTo>
                  <a:cubicBezTo>
                    <a:pt x="222409" y="310039"/>
                    <a:pt x="240506" y="308134"/>
                    <a:pt x="257651" y="304324"/>
                  </a:cubicBezTo>
                  <a:cubicBezTo>
                    <a:pt x="261461" y="303371"/>
                    <a:pt x="266224" y="302419"/>
                    <a:pt x="269081" y="301466"/>
                  </a:cubicBezTo>
                  <a:cubicBezTo>
                    <a:pt x="284322" y="297656"/>
                    <a:pt x="298609" y="308134"/>
                    <a:pt x="301466" y="323374"/>
                  </a:cubicBezTo>
                  <a:lnTo>
                    <a:pt x="307181" y="360521"/>
                  </a:lnTo>
                  <a:cubicBezTo>
                    <a:pt x="302419" y="362426"/>
                    <a:pt x="296704" y="365284"/>
                    <a:pt x="288131" y="368141"/>
                  </a:cubicBezTo>
                  <a:cubicBezTo>
                    <a:pt x="280511" y="370999"/>
                    <a:pt x="270986" y="372904"/>
                    <a:pt x="260509" y="374809"/>
                  </a:cubicBezTo>
                  <a:cubicBezTo>
                    <a:pt x="250031" y="376714"/>
                    <a:pt x="239554" y="378619"/>
                    <a:pt x="227172" y="379571"/>
                  </a:cubicBezTo>
                  <a:cubicBezTo>
                    <a:pt x="214789" y="380524"/>
                    <a:pt x="203359" y="381476"/>
                    <a:pt x="190976" y="381476"/>
                  </a:cubicBezTo>
                  <a:cubicBezTo>
                    <a:pt x="159544" y="381476"/>
                    <a:pt x="131922" y="376714"/>
                    <a:pt x="109061" y="367189"/>
                  </a:cubicBezTo>
                  <a:cubicBezTo>
                    <a:pt x="86201" y="357664"/>
                    <a:pt x="67151" y="345281"/>
                    <a:pt x="51911" y="328136"/>
                  </a:cubicBezTo>
                  <a:cubicBezTo>
                    <a:pt x="36672" y="311944"/>
                    <a:pt x="26194" y="291941"/>
                    <a:pt x="18574" y="269081"/>
                  </a:cubicBezTo>
                  <a:cubicBezTo>
                    <a:pt x="10954" y="248126"/>
                    <a:pt x="7144" y="223361"/>
                    <a:pt x="7144" y="196691"/>
                  </a:cubicBezTo>
                  <a:close/>
                  <a:moveTo>
                    <a:pt x="246222" y="159544"/>
                  </a:moveTo>
                  <a:cubicBezTo>
                    <a:pt x="246222" y="148114"/>
                    <a:pt x="244316" y="137636"/>
                    <a:pt x="241459" y="127159"/>
                  </a:cubicBezTo>
                  <a:cubicBezTo>
                    <a:pt x="238601" y="116681"/>
                    <a:pt x="233839" y="108109"/>
                    <a:pt x="227172" y="100489"/>
                  </a:cubicBezTo>
                  <a:cubicBezTo>
                    <a:pt x="221456" y="92869"/>
                    <a:pt x="213836" y="87154"/>
                    <a:pt x="204311" y="82391"/>
                  </a:cubicBezTo>
                  <a:cubicBezTo>
                    <a:pt x="195739" y="77629"/>
                    <a:pt x="185261" y="75724"/>
                    <a:pt x="172879" y="75724"/>
                  </a:cubicBezTo>
                  <a:cubicBezTo>
                    <a:pt x="160497" y="75724"/>
                    <a:pt x="149066" y="78581"/>
                    <a:pt x="139541" y="83344"/>
                  </a:cubicBezTo>
                  <a:cubicBezTo>
                    <a:pt x="130016" y="88106"/>
                    <a:pt x="121444" y="94774"/>
                    <a:pt x="115729" y="102394"/>
                  </a:cubicBezTo>
                  <a:cubicBezTo>
                    <a:pt x="110014" y="110014"/>
                    <a:pt x="104299" y="118586"/>
                    <a:pt x="100489" y="129064"/>
                  </a:cubicBezTo>
                  <a:cubicBezTo>
                    <a:pt x="96679" y="139541"/>
                    <a:pt x="94774" y="149066"/>
                    <a:pt x="92869" y="159544"/>
                  </a:cubicBezTo>
                  <a:lnTo>
                    <a:pt x="246222" y="159544"/>
                  </a:lnTo>
                  <a:close/>
                </a:path>
              </a:pathLst>
            </a:custGeom>
            <a:solidFill>
              <a:srgbClr val="0072AF"/>
            </a:solidFill>
            <a:ln w="9525" cap="flat">
              <a:noFill/>
              <a:prstDash val="solid"/>
              <a:miter/>
            </a:ln>
          </p:spPr>
          <p:txBody>
            <a:bodyPr lIns="73152" tIns="36576" rIns="73152" bIns="36576" rtlCol="0" anchor="ctr"/>
            <a:lstStyle/>
            <a:p>
              <a:endParaRPr lang="de-DE"/>
            </a:p>
          </p:txBody>
        </p:sp>
        <p:sp>
          <p:nvSpPr>
            <p:cNvPr id="14" name="Freeform: Shape 13">
              <a:extLst>
                <a:ext uri="{FF2B5EF4-FFF2-40B4-BE49-F238E27FC236}">
                  <a16:creationId xmlns:a16="http://schemas.microsoft.com/office/drawing/2014/main" id="{CBE2B6D2-CCCC-5706-9EDC-85D41B4DFCC8}"/>
                </a:ext>
              </a:extLst>
            </p:cNvPr>
            <p:cNvSpPr/>
            <p:nvPr/>
          </p:nvSpPr>
          <p:spPr>
            <a:xfrm>
              <a:off x="7182323" y="1317145"/>
              <a:ext cx="114301" cy="114301"/>
            </a:xfrm>
            <a:custGeom>
              <a:avLst/>
              <a:gdLst>
                <a:gd name="connsiteX0" fmla="*/ 109061 w 114300"/>
                <a:gd name="connsiteY0" fmla="*/ 58579 h 114300"/>
                <a:gd name="connsiteX1" fmla="*/ 93821 w 114300"/>
                <a:gd name="connsiteY1" fmla="*/ 95726 h 114300"/>
                <a:gd name="connsiteX2" fmla="*/ 58579 w 114300"/>
                <a:gd name="connsiteY2" fmla="*/ 109061 h 114300"/>
                <a:gd name="connsiteX3" fmla="*/ 22384 w 114300"/>
                <a:gd name="connsiteY3" fmla="*/ 95726 h 114300"/>
                <a:gd name="connsiteX4" fmla="*/ 7144 w 114300"/>
                <a:gd name="connsiteY4" fmla="*/ 58579 h 114300"/>
                <a:gd name="connsiteX5" fmla="*/ 22384 w 114300"/>
                <a:gd name="connsiteY5" fmla="*/ 20479 h 114300"/>
                <a:gd name="connsiteX6" fmla="*/ 58579 w 114300"/>
                <a:gd name="connsiteY6" fmla="*/ 7144 h 114300"/>
                <a:gd name="connsiteX7" fmla="*/ 93821 w 114300"/>
                <a:gd name="connsiteY7" fmla="*/ 20479 h 114300"/>
                <a:gd name="connsiteX8" fmla="*/ 109061 w 114300"/>
                <a:gd name="connsiteY8" fmla="*/ 58579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109061" y="58579"/>
                  </a:moveTo>
                  <a:cubicBezTo>
                    <a:pt x="109061" y="73819"/>
                    <a:pt x="104299" y="86201"/>
                    <a:pt x="93821" y="95726"/>
                  </a:cubicBezTo>
                  <a:cubicBezTo>
                    <a:pt x="83344" y="105251"/>
                    <a:pt x="71914" y="109061"/>
                    <a:pt x="58579" y="109061"/>
                  </a:cubicBezTo>
                  <a:cubicBezTo>
                    <a:pt x="44291" y="109061"/>
                    <a:pt x="31909" y="104299"/>
                    <a:pt x="22384" y="95726"/>
                  </a:cubicBezTo>
                  <a:cubicBezTo>
                    <a:pt x="11906" y="86201"/>
                    <a:pt x="7144" y="73819"/>
                    <a:pt x="7144" y="58579"/>
                  </a:cubicBezTo>
                  <a:cubicBezTo>
                    <a:pt x="7144" y="42386"/>
                    <a:pt x="11906" y="30004"/>
                    <a:pt x="22384" y="20479"/>
                  </a:cubicBezTo>
                  <a:cubicBezTo>
                    <a:pt x="32861" y="10954"/>
                    <a:pt x="44291" y="7144"/>
                    <a:pt x="58579" y="7144"/>
                  </a:cubicBezTo>
                  <a:cubicBezTo>
                    <a:pt x="71914" y="7144"/>
                    <a:pt x="84296" y="11906"/>
                    <a:pt x="93821" y="20479"/>
                  </a:cubicBezTo>
                  <a:cubicBezTo>
                    <a:pt x="104299" y="30004"/>
                    <a:pt x="109061" y="43339"/>
                    <a:pt x="109061" y="58579"/>
                  </a:cubicBezTo>
                  <a:close/>
                </a:path>
              </a:pathLst>
            </a:custGeom>
            <a:solidFill>
              <a:srgbClr val="0072AF"/>
            </a:solidFill>
            <a:ln w="9525" cap="flat">
              <a:noFill/>
              <a:prstDash val="solid"/>
              <a:miter/>
            </a:ln>
          </p:spPr>
          <p:txBody>
            <a:bodyPr lIns="73152" tIns="36576" rIns="73152" bIns="36576" rtlCol="0" anchor="ctr"/>
            <a:lstStyle/>
            <a:p>
              <a:endParaRPr lang="de-DE"/>
            </a:p>
          </p:txBody>
        </p:sp>
        <p:sp>
          <p:nvSpPr>
            <p:cNvPr id="15" name="Freeform: Shape 14">
              <a:extLst>
                <a:ext uri="{FF2B5EF4-FFF2-40B4-BE49-F238E27FC236}">
                  <a16:creationId xmlns:a16="http://schemas.microsoft.com/office/drawing/2014/main" id="{F97A8C50-CF01-923E-F96F-162315550C47}"/>
                </a:ext>
              </a:extLst>
            </p:cNvPr>
            <p:cNvSpPr/>
            <p:nvPr/>
          </p:nvSpPr>
          <p:spPr>
            <a:xfrm>
              <a:off x="7192800" y="1473355"/>
              <a:ext cx="95250" cy="371475"/>
            </a:xfrm>
            <a:custGeom>
              <a:avLst/>
              <a:gdLst>
                <a:gd name="connsiteX0" fmla="*/ 90011 w 95250"/>
                <a:gd name="connsiteY0" fmla="*/ 366236 h 371475"/>
                <a:gd name="connsiteX1" fmla="*/ 67151 w 95250"/>
                <a:gd name="connsiteY1" fmla="*/ 366236 h 371475"/>
                <a:gd name="connsiteX2" fmla="*/ 7144 w 95250"/>
                <a:gd name="connsiteY2" fmla="*/ 306229 h 371475"/>
                <a:gd name="connsiteX3" fmla="*/ 7144 w 95250"/>
                <a:gd name="connsiteY3" fmla="*/ 7144 h 371475"/>
                <a:gd name="connsiteX4" fmla="*/ 35719 w 95250"/>
                <a:gd name="connsiteY4" fmla="*/ 7144 h 371475"/>
                <a:gd name="connsiteX5" fmla="*/ 90011 w 95250"/>
                <a:gd name="connsiteY5" fmla="*/ 62389 h 371475"/>
                <a:gd name="connsiteX6" fmla="*/ 90011 w 95250"/>
                <a:gd name="connsiteY6" fmla="*/ 366236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250" h="371475">
                  <a:moveTo>
                    <a:pt x="90011" y="366236"/>
                  </a:moveTo>
                  <a:lnTo>
                    <a:pt x="67151" y="366236"/>
                  </a:lnTo>
                  <a:cubicBezTo>
                    <a:pt x="33814" y="366236"/>
                    <a:pt x="7144" y="339566"/>
                    <a:pt x="7144" y="306229"/>
                  </a:cubicBezTo>
                  <a:lnTo>
                    <a:pt x="7144" y="7144"/>
                  </a:lnTo>
                  <a:lnTo>
                    <a:pt x="35719" y="7144"/>
                  </a:lnTo>
                  <a:cubicBezTo>
                    <a:pt x="66199" y="7144"/>
                    <a:pt x="90011" y="31909"/>
                    <a:pt x="90011" y="62389"/>
                  </a:cubicBezTo>
                  <a:lnTo>
                    <a:pt x="90011" y="366236"/>
                  </a:lnTo>
                  <a:close/>
                </a:path>
              </a:pathLst>
            </a:custGeom>
            <a:solidFill>
              <a:srgbClr val="0072AF"/>
            </a:solidFill>
            <a:ln w="9525" cap="flat">
              <a:noFill/>
              <a:prstDash val="solid"/>
              <a:miter/>
            </a:ln>
          </p:spPr>
          <p:txBody>
            <a:bodyPr lIns="73152" tIns="36576" rIns="73152" bIns="36576" rtlCol="0" anchor="ctr"/>
            <a:lstStyle/>
            <a:p>
              <a:endParaRPr lang="de-DE"/>
            </a:p>
          </p:txBody>
        </p:sp>
        <p:sp>
          <p:nvSpPr>
            <p:cNvPr id="16" name="Freeform: Shape 15">
              <a:extLst>
                <a:ext uri="{FF2B5EF4-FFF2-40B4-BE49-F238E27FC236}">
                  <a16:creationId xmlns:a16="http://schemas.microsoft.com/office/drawing/2014/main" id="{56763791-E96D-1E7F-032E-14E5F62F0964}"/>
                </a:ext>
              </a:extLst>
            </p:cNvPr>
            <p:cNvSpPr/>
            <p:nvPr/>
          </p:nvSpPr>
          <p:spPr>
            <a:xfrm>
              <a:off x="7637617" y="1474308"/>
              <a:ext cx="352426" cy="371475"/>
            </a:xfrm>
            <a:custGeom>
              <a:avLst/>
              <a:gdLst>
                <a:gd name="connsiteX0" fmla="*/ 287179 w 352425"/>
                <a:gd name="connsiteY0" fmla="*/ 7144 h 371475"/>
                <a:gd name="connsiteX1" fmla="*/ 250031 w 352425"/>
                <a:gd name="connsiteY1" fmla="*/ 43339 h 371475"/>
                <a:gd name="connsiteX2" fmla="*/ 179547 w 352425"/>
                <a:gd name="connsiteY2" fmla="*/ 246221 h 371475"/>
                <a:gd name="connsiteX3" fmla="*/ 106204 w 352425"/>
                <a:gd name="connsiteY3" fmla="*/ 47149 h 371475"/>
                <a:gd name="connsiteX4" fmla="*/ 68104 w 352425"/>
                <a:gd name="connsiteY4" fmla="*/ 7144 h 371475"/>
                <a:gd name="connsiteX5" fmla="*/ 27147 w 352425"/>
                <a:gd name="connsiteY5" fmla="*/ 7144 h 371475"/>
                <a:gd name="connsiteX6" fmla="*/ 7144 w 352425"/>
                <a:gd name="connsiteY6" fmla="*/ 7144 h 371475"/>
                <a:gd name="connsiteX7" fmla="*/ 130969 w 352425"/>
                <a:gd name="connsiteY7" fmla="*/ 329089 h 371475"/>
                <a:gd name="connsiteX8" fmla="*/ 171927 w 352425"/>
                <a:gd name="connsiteY8" fmla="*/ 365284 h 371475"/>
                <a:gd name="connsiteX9" fmla="*/ 213836 w 352425"/>
                <a:gd name="connsiteY9" fmla="*/ 365284 h 371475"/>
                <a:gd name="connsiteX10" fmla="*/ 350044 w 352425"/>
                <a:gd name="connsiteY10" fmla="*/ 7144 h 371475"/>
                <a:gd name="connsiteX11" fmla="*/ 287179 w 352425"/>
                <a:gd name="connsiteY11" fmla="*/ 714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2425" h="371475">
                  <a:moveTo>
                    <a:pt x="287179" y="7144"/>
                  </a:moveTo>
                  <a:cubicBezTo>
                    <a:pt x="265272" y="7144"/>
                    <a:pt x="259556" y="18574"/>
                    <a:pt x="250031" y="43339"/>
                  </a:cubicBezTo>
                  <a:lnTo>
                    <a:pt x="179547" y="246221"/>
                  </a:lnTo>
                  <a:lnTo>
                    <a:pt x="106204" y="47149"/>
                  </a:lnTo>
                  <a:cubicBezTo>
                    <a:pt x="97631" y="21431"/>
                    <a:pt x="90011" y="7144"/>
                    <a:pt x="68104" y="7144"/>
                  </a:cubicBezTo>
                  <a:lnTo>
                    <a:pt x="27147" y="7144"/>
                  </a:lnTo>
                  <a:lnTo>
                    <a:pt x="7144" y="7144"/>
                  </a:lnTo>
                  <a:lnTo>
                    <a:pt x="130969" y="329089"/>
                  </a:lnTo>
                  <a:cubicBezTo>
                    <a:pt x="142399" y="352901"/>
                    <a:pt x="150019" y="365284"/>
                    <a:pt x="171927" y="365284"/>
                  </a:cubicBezTo>
                  <a:lnTo>
                    <a:pt x="213836" y="365284"/>
                  </a:lnTo>
                  <a:lnTo>
                    <a:pt x="350044" y="7144"/>
                  </a:lnTo>
                  <a:lnTo>
                    <a:pt x="287179" y="7144"/>
                  </a:lnTo>
                  <a:close/>
                </a:path>
              </a:pathLst>
            </a:custGeom>
            <a:solidFill>
              <a:srgbClr val="0072AF"/>
            </a:solidFill>
            <a:ln w="9525" cap="flat">
              <a:noFill/>
              <a:prstDash val="solid"/>
              <a:miter/>
            </a:ln>
          </p:spPr>
          <p:txBody>
            <a:bodyPr lIns="73152" tIns="36576" rIns="73152" bIns="36576" rtlCol="0" anchor="ctr"/>
            <a:lstStyle/>
            <a:p>
              <a:endParaRPr lang="de-DE"/>
            </a:p>
          </p:txBody>
        </p:sp>
        <p:sp>
          <p:nvSpPr>
            <p:cNvPr id="17" name="Freeform: Shape 16">
              <a:extLst>
                <a:ext uri="{FF2B5EF4-FFF2-40B4-BE49-F238E27FC236}">
                  <a16:creationId xmlns:a16="http://schemas.microsoft.com/office/drawing/2014/main" id="{83DD7295-0598-5D55-5655-DC2CB503850A}"/>
                </a:ext>
              </a:extLst>
            </p:cNvPr>
            <p:cNvSpPr/>
            <p:nvPr/>
          </p:nvSpPr>
          <p:spPr>
            <a:xfrm>
              <a:off x="7326150" y="1464782"/>
              <a:ext cx="314325" cy="381000"/>
            </a:xfrm>
            <a:custGeom>
              <a:avLst/>
              <a:gdLst>
                <a:gd name="connsiteX0" fmla="*/ 300514 w 314325"/>
                <a:gd name="connsiteY0" fmla="*/ 105251 h 381000"/>
                <a:gd name="connsiteX1" fmla="*/ 275749 w 314325"/>
                <a:gd name="connsiteY1" fmla="*/ 52864 h 381000"/>
                <a:gd name="connsiteX2" fmla="*/ 229076 w 314325"/>
                <a:gd name="connsiteY2" fmla="*/ 19526 h 381000"/>
                <a:gd name="connsiteX3" fmla="*/ 155734 w 314325"/>
                <a:gd name="connsiteY3" fmla="*/ 7144 h 381000"/>
                <a:gd name="connsiteX4" fmla="*/ 70009 w 314325"/>
                <a:gd name="connsiteY4" fmla="*/ 13811 h 381000"/>
                <a:gd name="connsiteX5" fmla="*/ 7144 w 314325"/>
                <a:gd name="connsiteY5" fmla="*/ 27146 h 381000"/>
                <a:gd name="connsiteX6" fmla="*/ 7144 w 314325"/>
                <a:gd name="connsiteY6" fmla="*/ 329089 h 381000"/>
                <a:gd name="connsiteX7" fmla="*/ 7144 w 314325"/>
                <a:gd name="connsiteY7" fmla="*/ 329089 h 381000"/>
                <a:gd name="connsiteX8" fmla="*/ 7144 w 314325"/>
                <a:gd name="connsiteY8" fmla="*/ 338614 h 381000"/>
                <a:gd name="connsiteX9" fmla="*/ 44291 w 314325"/>
                <a:gd name="connsiteY9" fmla="*/ 375761 h 381000"/>
                <a:gd name="connsiteX10" fmla="*/ 45244 w 314325"/>
                <a:gd name="connsiteY10" fmla="*/ 375761 h 381000"/>
                <a:gd name="connsiteX11" fmla="*/ 45244 w 314325"/>
                <a:gd name="connsiteY11" fmla="*/ 375761 h 381000"/>
                <a:gd name="connsiteX12" fmla="*/ 90964 w 314325"/>
                <a:gd name="connsiteY12" fmla="*/ 375761 h 381000"/>
                <a:gd name="connsiteX13" fmla="*/ 90964 w 314325"/>
                <a:gd name="connsiteY13" fmla="*/ 84296 h 381000"/>
                <a:gd name="connsiteX14" fmla="*/ 116682 w 314325"/>
                <a:gd name="connsiteY14" fmla="*/ 80486 h 381000"/>
                <a:gd name="connsiteX15" fmla="*/ 150019 w 314325"/>
                <a:gd name="connsiteY15" fmla="*/ 78581 h 381000"/>
                <a:gd name="connsiteX16" fmla="*/ 186214 w 314325"/>
                <a:gd name="connsiteY16" fmla="*/ 84296 h 381000"/>
                <a:gd name="connsiteX17" fmla="*/ 210026 w 314325"/>
                <a:gd name="connsiteY17" fmla="*/ 102394 h 381000"/>
                <a:gd name="connsiteX18" fmla="*/ 222409 w 314325"/>
                <a:gd name="connsiteY18" fmla="*/ 135731 h 381000"/>
                <a:gd name="connsiteX19" fmla="*/ 226219 w 314325"/>
                <a:gd name="connsiteY19" fmla="*/ 185261 h 381000"/>
                <a:gd name="connsiteX20" fmla="*/ 226219 w 314325"/>
                <a:gd name="connsiteY20" fmla="*/ 328136 h 381000"/>
                <a:gd name="connsiteX21" fmla="*/ 226219 w 314325"/>
                <a:gd name="connsiteY21" fmla="*/ 328136 h 381000"/>
                <a:gd name="connsiteX22" fmla="*/ 226219 w 314325"/>
                <a:gd name="connsiteY22" fmla="*/ 337661 h 381000"/>
                <a:gd name="connsiteX23" fmla="*/ 263366 w 314325"/>
                <a:gd name="connsiteY23" fmla="*/ 374809 h 381000"/>
                <a:gd name="connsiteX24" fmla="*/ 263366 w 314325"/>
                <a:gd name="connsiteY24" fmla="*/ 374809 h 381000"/>
                <a:gd name="connsiteX25" fmla="*/ 310039 w 314325"/>
                <a:gd name="connsiteY25" fmla="*/ 374809 h 381000"/>
                <a:gd name="connsiteX26" fmla="*/ 310039 w 314325"/>
                <a:gd name="connsiteY26" fmla="*/ 172879 h 381000"/>
                <a:gd name="connsiteX27" fmla="*/ 300514 w 314325"/>
                <a:gd name="connsiteY27" fmla="*/ 105251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14325" h="381000">
                  <a:moveTo>
                    <a:pt x="300514" y="105251"/>
                  </a:moveTo>
                  <a:cubicBezTo>
                    <a:pt x="295751" y="85249"/>
                    <a:pt x="287179" y="67151"/>
                    <a:pt x="275749" y="52864"/>
                  </a:cubicBezTo>
                  <a:cubicBezTo>
                    <a:pt x="264319" y="38576"/>
                    <a:pt x="248126" y="27146"/>
                    <a:pt x="229076" y="19526"/>
                  </a:cubicBezTo>
                  <a:cubicBezTo>
                    <a:pt x="209074" y="11906"/>
                    <a:pt x="185261" y="7144"/>
                    <a:pt x="155734" y="7144"/>
                  </a:cubicBezTo>
                  <a:cubicBezTo>
                    <a:pt x="124301" y="7144"/>
                    <a:pt x="95726" y="9049"/>
                    <a:pt x="70009" y="13811"/>
                  </a:cubicBezTo>
                  <a:cubicBezTo>
                    <a:pt x="44291" y="17621"/>
                    <a:pt x="23336" y="22384"/>
                    <a:pt x="7144" y="27146"/>
                  </a:cubicBezTo>
                  <a:lnTo>
                    <a:pt x="7144" y="329089"/>
                  </a:lnTo>
                  <a:lnTo>
                    <a:pt x="7144" y="329089"/>
                  </a:lnTo>
                  <a:lnTo>
                    <a:pt x="7144" y="338614"/>
                  </a:lnTo>
                  <a:cubicBezTo>
                    <a:pt x="7144" y="358616"/>
                    <a:pt x="23336" y="375761"/>
                    <a:pt x="44291" y="375761"/>
                  </a:cubicBezTo>
                  <a:lnTo>
                    <a:pt x="45244" y="375761"/>
                  </a:lnTo>
                  <a:lnTo>
                    <a:pt x="45244" y="375761"/>
                  </a:lnTo>
                  <a:lnTo>
                    <a:pt x="90964" y="375761"/>
                  </a:lnTo>
                  <a:lnTo>
                    <a:pt x="90964" y="84296"/>
                  </a:lnTo>
                  <a:cubicBezTo>
                    <a:pt x="96679" y="83344"/>
                    <a:pt x="105251" y="82391"/>
                    <a:pt x="116682" y="80486"/>
                  </a:cubicBezTo>
                  <a:cubicBezTo>
                    <a:pt x="128111" y="79534"/>
                    <a:pt x="139541" y="78581"/>
                    <a:pt x="150019" y="78581"/>
                  </a:cubicBezTo>
                  <a:cubicBezTo>
                    <a:pt x="164307" y="78581"/>
                    <a:pt x="176689" y="80486"/>
                    <a:pt x="186214" y="84296"/>
                  </a:cubicBezTo>
                  <a:cubicBezTo>
                    <a:pt x="195739" y="88106"/>
                    <a:pt x="204311" y="94774"/>
                    <a:pt x="210026" y="102394"/>
                  </a:cubicBezTo>
                  <a:cubicBezTo>
                    <a:pt x="215741" y="110966"/>
                    <a:pt x="219551" y="121444"/>
                    <a:pt x="222409" y="135731"/>
                  </a:cubicBezTo>
                  <a:cubicBezTo>
                    <a:pt x="225266" y="149066"/>
                    <a:pt x="226219" y="165259"/>
                    <a:pt x="226219" y="185261"/>
                  </a:cubicBezTo>
                  <a:lnTo>
                    <a:pt x="226219" y="328136"/>
                  </a:lnTo>
                  <a:lnTo>
                    <a:pt x="226219" y="328136"/>
                  </a:lnTo>
                  <a:lnTo>
                    <a:pt x="226219" y="337661"/>
                  </a:lnTo>
                  <a:cubicBezTo>
                    <a:pt x="226219" y="357664"/>
                    <a:pt x="242411" y="374809"/>
                    <a:pt x="263366" y="374809"/>
                  </a:cubicBezTo>
                  <a:lnTo>
                    <a:pt x="263366" y="374809"/>
                  </a:lnTo>
                  <a:lnTo>
                    <a:pt x="310039" y="374809"/>
                  </a:lnTo>
                  <a:lnTo>
                    <a:pt x="310039" y="172879"/>
                  </a:lnTo>
                  <a:cubicBezTo>
                    <a:pt x="308134" y="148114"/>
                    <a:pt x="305276" y="126206"/>
                    <a:pt x="300514" y="105251"/>
                  </a:cubicBezTo>
                  <a:close/>
                </a:path>
              </a:pathLst>
            </a:custGeom>
            <a:solidFill>
              <a:srgbClr val="0072AF"/>
            </a:solidFill>
            <a:ln w="9525" cap="flat">
              <a:noFill/>
              <a:prstDash val="solid"/>
              <a:miter/>
            </a:ln>
          </p:spPr>
          <p:txBody>
            <a:bodyPr lIns="73152" tIns="36576" rIns="73152" bIns="36576" rtlCol="0" anchor="ctr"/>
            <a:lstStyle/>
            <a:p>
              <a:endParaRPr lang="de-DE"/>
            </a:p>
          </p:txBody>
        </p:sp>
        <p:sp>
          <p:nvSpPr>
            <p:cNvPr id="18" name="Freeform: Shape 17">
              <a:extLst>
                <a:ext uri="{FF2B5EF4-FFF2-40B4-BE49-F238E27FC236}">
                  <a16:creationId xmlns:a16="http://schemas.microsoft.com/office/drawing/2014/main" id="{DDFDC11C-D9DD-57CD-2137-4DC77013DCCD}"/>
                </a:ext>
              </a:extLst>
            </p:cNvPr>
            <p:cNvSpPr/>
            <p:nvPr/>
          </p:nvSpPr>
          <p:spPr>
            <a:xfrm>
              <a:off x="8331989" y="1464782"/>
              <a:ext cx="314325" cy="381000"/>
            </a:xfrm>
            <a:custGeom>
              <a:avLst/>
              <a:gdLst>
                <a:gd name="connsiteX0" fmla="*/ 300514 w 314325"/>
                <a:gd name="connsiteY0" fmla="*/ 105251 h 381000"/>
                <a:gd name="connsiteX1" fmla="*/ 275749 w 314325"/>
                <a:gd name="connsiteY1" fmla="*/ 52864 h 381000"/>
                <a:gd name="connsiteX2" fmla="*/ 229076 w 314325"/>
                <a:gd name="connsiteY2" fmla="*/ 19526 h 381000"/>
                <a:gd name="connsiteX3" fmla="*/ 155734 w 314325"/>
                <a:gd name="connsiteY3" fmla="*/ 7144 h 381000"/>
                <a:gd name="connsiteX4" fmla="*/ 70009 w 314325"/>
                <a:gd name="connsiteY4" fmla="*/ 13811 h 381000"/>
                <a:gd name="connsiteX5" fmla="*/ 7144 w 314325"/>
                <a:gd name="connsiteY5" fmla="*/ 27146 h 381000"/>
                <a:gd name="connsiteX6" fmla="*/ 7144 w 314325"/>
                <a:gd name="connsiteY6" fmla="*/ 329089 h 381000"/>
                <a:gd name="connsiteX7" fmla="*/ 7144 w 314325"/>
                <a:gd name="connsiteY7" fmla="*/ 329089 h 381000"/>
                <a:gd name="connsiteX8" fmla="*/ 7144 w 314325"/>
                <a:gd name="connsiteY8" fmla="*/ 338614 h 381000"/>
                <a:gd name="connsiteX9" fmla="*/ 44291 w 314325"/>
                <a:gd name="connsiteY9" fmla="*/ 375761 h 381000"/>
                <a:gd name="connsiteX10" fmla="*/ 45244 w 314325"/>
                <a:gd name="connsiteY10" fmla="*/ 375761 h 381000"/>
                <a:gd name="connsiteX11" fmla="*/ 45244 w 314325"/>
                <a:gd name="connsiteY11" fmla="*/ 375761 h 381000"/>
                <a:gd name="connsiteX12" fmla="*/ 90964 w 314325"/>
                <a:gd name="connsiteY12" fmla="*/ 375761 h 381000"/>
                <a:gd name="connsiteX13" fmla="*/ 90964 w 314325"/>
                <a:gd name="connsiteY13" fmla="*/ 84296 h 381000"/>
                <a:gd name="connsiteX14" fmla="*/ 116681 w 314325"/>
                <a:gd name="connsiteY14" fmla="*/ 80486 h 381000"/>
                <a:gd name="connsiteX15" fmla="*/ 150019 w 314325"/>
                <a:gd name="connsiteY15" fmla="*/ 78581 h 381000"/>
                <a:gd name="connsiteX16" fmla="*/ 186214 w 314325"/>
                <a:gd name="connsiteY16" fmla="*/ 84296 h 381000"/>
                <a:gd name="connsiteX17" fmla="*/ 210026 w 314325"/>
                <a:gd name="connsiteY17" fmla="*/ 102394 h 381000"/>
                <a:gd name="connsiteX18" fmla="*/ 222409 w 314325"/>
                <a:gd name="connsiteY18" fmla="*/ 135731 h 381000"/>
                <a:gd name="connsiteX19" fmla="*/ 226219 w 314325"/>
                <a:gd name="connsiteY19" fmla="*/ 185261 h 381000"/>
                <a:gd name="connsiteX20" fmla="*/ 226219 w 314325"/>
                <a:gd name="connsiteY20" fmla="*/ 328136 h 381000"/>
                <a:gd name="connsiteX21" fmla="*/ 226219 w 314325"/>
                <a:gd name="connsiteY21" fmla="*/ 328136 h 381000"/>
                <a:gd name="connsiteX22" fmla="*/ 226219 w 314325"/>
                <a:gd name="connsiteY22" fmla="*/ 337661 h 381000"/>
                <a:gd name="connsiteX23" fmla="*/ 263366 w 314325"/>
                <a:gd name="connsiteY23" fmla="*/ 374809 h 381000"/>
                <a:gd name="connsiteX24" fmla="*/ 263366 w 314325"/>
                <a:gd name="connsiteY24" fmla="*/ 374809 h 381000"/>
                <a:gd name="connsiteX25" fmla="*/ 310039 w 314325"/>
                <a:gd name="connsiteY25" fmla="*/ 374809 h 381000"/>
                <a:gd name="connsiteX26" fmla="*/ 310039 w 314325"/>
                <a:gd name="connsiteY26" fmla="*/ 172879 h 381000"/>
                <a:gd name="connsiteX27" fmla="*/ 300514 w 314325"/>
                <a:gd name="connsiteY27" fmla="*/ 105251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14325" h="381000">
                  <a:moveTo>
                    <a:pt x="300514" y="105251"/>
                  </a:moveTo>
                  <a:cubicBezTo>
                    <a:pt x="295751" y="85249"/>
                    <a:pt x="287179" y="67151"/>
                    <a:pt x="275749" y="52864"/>
                  </a:cubicBezTo>
                  <a:cubicBezTo>
                    <a:pt x="264319" y="38576"/>
                    <a:pt x="248126" y="27146"/>
                    <a:pt x="229076" y="19526"/>
                  </a:cubicBezTo>
                  <a:cubicBezTo>
                    <a:pt x="209074" y="11906"/>
                    <a:pt x="185261" y="7144"/>
                    <a:pt x="155734" y="7144"/>
                  </a:cubicBezTo>
                  <a:cubicBezTo>
                    <a:pt x="124301" y="7144"/>
                    <a:pt x="95726" y="9049"/>
                    <a:pt x="70009" y="13811"/>
                  </a:cubicBezTo>
                  <a:cubicBezTo>
                    <a:pt x="44291" y="17621"/>
                    <a:pt x="23336" y="22384"/>
                    <a:pt x="7144" y="27146"/>
                  </a:cubicBezTo>
                  <a:lnTo>
                    <a:pt x="7144" y="329089"/>
                  </a:lnTo>
                  <a:lnTo>
                    <a:pt x="7144" y="329089"/>
                  </a:lnTo>
                  <a:lnTo>
                    <a:pt x="7144" y="338614"/>
                  </a:lnTo>
                  <a:cubicBezTo>
                    <a:pt x="7144" y="358616"/>
                    <a:pt x="23336" y="375761"/>
                    <a:pt x="44291" y="375761"/>
                  </a:cubicBezTo>
                  <a:lnTo>
                    <a:pt x="45244" y="375761"/>
                  </a:lnTo>
                  <a:lnTo>
                    <a:pt x="45244" y="375761"/>
                  </a:lnTo>
                  <a:lnTo>
                    <a:pt x="90964" y="375761"/>
                  </a:lnTo>
                  <a:lnTo>
                    <a:pt x="90964" y="84296"/>
                  </a:lnTo>
                  <a:cubicBezTo>
                    <a:pt x="96679" y="83344"/>
                    <a:pt x="105251" y="82391"/>
                    <a:pt x="116681" y="80486"/>
                  </a:cubicBezTo>
                  <a:cubicBezTo>
                    <a:pt x="128111" y="79534"/>
                    <a:pt x="139541" y="78581"/>
                    <a:pt x="150019" y="78581"/>
                  </a:cubicBezTo>
                  <a:cubicBezTo>
                    <a:pt x="164306" y="78581"/>
                    <a:pt x="176689" y="80486"/>
                    <a:pt x="186214" y="84296"/>
                  </a:cubicBezTo>
                  <a:cubicBezTo>
                    <a:pt x="195739" y="88106"/>
                    <a:pt x="204311" y="94774"/>
                    <a:pt x="210026" y="102394"/>
                  </a:cubicBezTo>
                  <a:cubicBezTo>
                    <a:pt x="215741" y="110966"/>
                    <a:pt x="219551" y="121444"/>
                    <a:pt x="222409" y="135731"/>
                  </a:cubicBezTo>
                  <a:cubicBezTo>
                    <a:pt x="225266" y="149066"/>
                    <a:pt x="226219" y="165259"/>
                    <a:pt x="226219" y="185261"/>
                  </a:cubicBezTo>
                  <a:lnTo>
                    <a:pt x="226219" y="328136"/>
                  </a:lnTo>
                  <a:lnTo>
                    <a:pt x="226219" y="328136"/>
                  </a:lnTo>
                  <a:lnTo>
                    <a:pt x="226219" y="337661"/>
                  </a:lnTo>
                  <a:cubicBezTo>
                    <a:pt x="226219" y="357664"/>
                    <a:pt x="242411" y="374809"/>
                    <a:pt x="263366" y="374809"/>
                  </a:cubicBezTo>
                  <a:lnTo>
                    <a:pt x="263366" y="374809"/>
                  </a:lnTo>
                  <a:lnTo>
                    <a:pt x="310039" y="374809"/>
                  </a:lnTo>
                  <a:lnTo>
                    <a:pt x="310039" y="172879"/>
                  </a:lnTo>
                  <a:cubicBezTo>
                    <a:pt x="307181" y="148114"/>
                    <a:pt x="305276" y="126206"/>
                    <a:pt x="300514" y="105251"/>
                  </a:cubicBezTo>
                  <a:close/>
                </a:path>
              </a:pathLst>
            </a:custGeom>
            <a:solidFill>
              <a:srgbClr val="0072AF"/>
            </a:solidFill>
            <a:ln w="9525" cap="flat">
              <a:noFill/>
              <a:prstDash val="solid"/>
              <a:miter/>
            </a:ln>
          </p:spPr>
          <p:txBody>
            <a:bodyPr lIns="73152" tIns="36576" rIns="73152" bIns="36576" rtlCol="0" anchor="ctr"/>
            <a:lstStyle/>
            <a:p>
              <a:endParaRPr lang="de-DE"/>
            </a:p>
          </p:txBody>
        </p:sp>
        <p:sp>
          <p:nvSpPr>
            <p:cNvPr id="19" name="Freeform: Shape 18">
              <a:extLst>
                <a:ext uri="{FF2B5EF4-FFF2-40B4-BE49-F238E27FC236}">
                  <a16:creationId xmlns:a16="http://schemas.microsoft.com/office/drawing/2014/main" id="{525B8E33-DC20-ED18-444E-FA6999C547EC}"/>
                </a:ext>
              </a:extLst>
            </p:cNvPr>
            <p:cNvSpPr/>
            <p:nvPr/>
          </p:nvSpPr>
          <p:spPr>
            <a:xfrm>
              <a:off x="6619395" y="1521933"/>
              <a:ext cx="457199" cy="371475"/>
            </a:xfrm>
            <a:custGeom>
              <a:avLst/>
              <a:gdLst>
                <a:gd name="connsiteX0" fmla="*/ 304324 w 457200"/>
                <a:gd name="connsiteY0" fmla="*/ 261461 h 371475"/>
                <a:gd name="connsiteX1" fmla="*/ 456724 w 457200"/>
                <a:gd name="connsiteY1" fmla="*/ 110014 h 371475"/>
                <a:gd name="connsiteX2" fmla="*/ 344329 w 457200"/>
                <a:gd name="connsiteY2" fmla="*/ 7144 h 371475"/>
                <a:gd name="connsiteX3" fmla="*/ 125254 w 457200"/>
                <a:gd name="connsiteY3" fmla="*/ 241459 h 371475"/>
                <a:gd name="connsiteX4" fmla="*/ 7144 w 457200"/>
                <a:gd name="connsiteY4" fmla="*/ 348139 h 371475"/>
                <a:gd name="connsiteX5" fmla="*/ 96679 w 457200"/>
                <a:gd name="connsiteY5" fmla="*/ 372904 h 371475"/>
                <a:gd name="connsiteX6" fmla="*/ 306229 w 457200"/>
                <a:gd name="connsiteY6" fmla="*/ 304324 h 371475"/>
                <a:gd name="connsiteX7" fmla="*/ 200501 w 457200"/>
                <a:gd name="connsiteY7" fmla="*/ 210026 h 371475"/>
                <a:gd name="connsiteX8" fmla="*/ 304324 w 457200"/>
                <a:gd name="connsiteY8" fmla="*/ 261461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7200" h="371475">
                  <a:moveTo>
                    <a:pt x="304324" y="261461"/>
                  </a:moveTo>
                  <a:cubicBezTo>
                    <a:pt x="390049" y="261461"/>
                    <a:pt x="455771" y="191929"/>
                    <a:pt x="456724" y="110014"/>
                  </a:cubicBezTo>
                  <a:cubicBezTo>
                    <a:pt x="451009" y="73819"/>
                    <a:pt x="438626" y="7144"/>
                    <a:pt x="344329" y="7144"/>
                  </a:cubicBezTo>
                  <a:cubicBezTo>
                    <a:pt x="242411" y="7144"/>
                    <a:pt x="208121" y="150019"/>
                    <a:pt x="125254" y="241459"/>
                  </a:cubicBezTo>
                  <a:cubicBezTo>
                    <a:pt x="118586" y="293846"/>
                    <a:pt x="69056" y="340519"/>
                    <a:pt x="7144" y="348139"/>
                  </a:cubicBezTo>
                  <a:cubicBezTo>
                    <a:pt x="22384" y="364331"/>
                    <a:pt x="55721" y="372904"/>
                    <a:pt x="96679" y="372904"/>
                  </a:cubicBezTo>
                  <a:cubicBezTo>
                    <a:pt x="170021" y="372904"/>
                    <a:pt x="259556" y="350996"/>
                    <a:pt x="306229" y="304324"/>
                  </a:cubicBezTo>
                  <a:cubicBezTo>
                    <a:pt x="244316" y="305276"/>
                    <a:pt x="204311" y="265271"/>
                    <a:pt x="200501" y="210026"/>
                  </a:cubicBezTo>
                  <a:cubicBezTo>
                    <a:pt x="230029" y="247174"/>
                    <a:pt x="264319" y="261461"/>
                    <a:pt x="304324" y="261461"/>
                  </a:cubicBezTo>
                  <a:close/>
                </a:path>
              </a:pathLst>
            </a:custGeom>
            <a:solidFill>
              <a:srgbClr val="17ABDB"/>
            </a:solidFill>
            <a:ln w="9525" cap="flat">
              <a:noFill/>
              <a:prstDash val="solid"/>
              <a:miter/>
            </a:ln>
          </p:spPr>
          <p:txBody>
            <a:bodyPr lIns="73152" tIns="36576" rIns="73152" bIns="36576" rtlCol="0" anchor="ctr"/>
            <a:lstStyle/>
            <a:p>
              <a:endParaRPr lang="de-DE"/>
            </a:p>
          </p:txBody>
        </p:sp>
        <p:sp>
          <p:nvSpPr>
            <p:cNvPr id="20" name="Freeform: Shape 19">
              <a:extLst>
                <a:ext uri="{FF2B5EF4-FFF2-40B4-BE49-F238E27FC236}">
                  <a16:creationId xmlns:a16="http://schemas.microsoft.com/office/drawing/2014/main" id="{9F053DFE-3602-6577-4033-4E7A78531F3F}"/>
                </a:ext>
              </a:extLst>
            </p:cNvPr>
            <p:cNvSpPr/>
            <p:nvPr/>
          </p:nvSpPr>
          <p:spPr>
            <a:xfrm>
              <a:off x="3176111" y="1268567"/>
              <a:ext cx="3171823" cy="866776"/>
            </a:xfrm>
            <a:custGeom>
              <a:avLst/>
              <a:gdLst>
                <a:gd name="connsiteX0" fmla="*/ 3092291 w 3171825"/>
                <a:gd name="connsiteY0" fmla="*/ 287179 h 866775"/>
                <a:gd name="connsiteX1" fmla="*/ 3059907 w 3171825"/>
                <a:gd name="connsiteY1" fmla="*/ 211931 h 866775"/>
                <a:gd name="connsiteX2" fmla="*/ 3027521 w 3171825"/>
                <a:gd name="connsiteY2" fmla="*/ 218599 h 866775"/>
                <a:gd name="connsiteX3" fmla="*/ 2960846 w 3171825"/>
                <a:gd name="connsiteY3" fmla="*/ 507206 h 866775"/>
                <a:gd name="connsiteX4" fmla="*/ 2816066 w 3171825"/>
                <a:gd name="connsiteY4" fmla="*/ 178594 h 866775"/>
                <a:gd name="connsiteX5" fmla="*/ 2679859 w 3171825"/>
                <a:gd name="connsiteY5" fmla="*/ 440531 h 866775"/>
                <a:gd name="connsiteX6" fmla="*/ 2670334 w 3171825"/>
                <a:gd name="connsiteY6" fmla="*/ 319564 h 866775"/>
                <a:gd name="connsiteX7" fmla="*/ 2677001 w 3171825"/>
                <a:gd name="connsiteY7" fmla="*/ 254794 h 866775"/>
                <a:gd name="connsiteX8" fmla="*/ 2611279 w 3171825"/>
                <a:gd name="connsiteY8" fmla="*/ 209074 h 866775"/>
                <a:gd name="connsiteX9" fmla="*/ 2533174 w 3171825"/>
                <a:gd name="connsiteY9" fmla="*/ 510064 h 866775"/>
                <a:gd name="connsiteX10" fmla="*/ 2470309 w 3171825"/>
                <a:gd name="connsiteY10" fmla="*/ 292894 h 866775"/>
                <a:gd name="connsiteX11" fmla="*/ 2405539 w 3171825"/>
                <a:gd name="connsiteY11" fmla="*/ 208121 h 866775"/>
                <a:gd name="connsiteX12" fmla="*/ 2325529 w 3171825"/>
                <a:gd name="connsiteY12" fmla="*/ 494824 h 866775"/>
                <a:gd name="connsiteX13" fmla="*/ 2206466 w 3171825"/>
                <a:gd name="connsiteY13" fmla="*/ 211931 h 866775"/>
                <a:gd name="connsiteX14" fmla="*/ 2087404 w 3171825"/>
                <a:gd name="connsiteY14" fmla="*/ 479584 h 866775"/>
                <a:gd name="connsiteX15" fmla="*/ 1983581 w 3171825"/>
                <a:gd name="connsiteY15" fmla="*/ 178594 h 866775"/>
                <a:gd name="connsiteX16" fmla="*/ 1877854 w 3171825"/>
                <a:gd name="connsiteY16" fmla="*/ 391954 h 866775"/>
                <a:gd name="connsiteX17" fmla="*/ 1867376 w 3171825"/>
                <a:gd name="connsiteY17" fmla="*/ 390049 h 866775"/>
                <a:gd name="connsiteX18" fmla="*/ 1866424 w 3171825"/>
                <a:gd name="connsiteY18" fmla="*/ 327184 h 866775"/>
                <a:gd name="connsiteX19" fmla="*/ 1807369 w 3171825"/>
                <a:gd name="connsiteY19" fmla="*/ 202406 h 866775"/>
                <a:gd name="connsiteX20" fmla="*/ 1654969 w 3171825"/>
                <a:gd name="connsiteY20" fmla="*/ 512921 h 866775"/>
                <a:gd name="connsiteX21" fmla="*/ 1592104 w 3171825"/>
                <a:gd name="connsiteY21" fmla="*/ 483394 h 866775"/>
                <a:gd name="connsiteX22" fmla="*/ 1719739 w 3171825"/>
                <a:gd name="connsiteY22" fmla="*/ 306229 h 866775"/>
                <a:gd name="connsiteX23" fmla="*/ 1619726 w 3171825"/>
                <a:gd name="connsiteY23" fmla="*/ 202406 h 866775"/>
                <a:gd name="connsiteX24" fmla="*/ 1483519 w 3171825"/>
                <a:gd name="connsiteY24" fmla="*/ 369094 h 866775"/>
                <a:gd name="connsiteX25" fmla="*/ 1503521 w 3171825"/>
                <a:gd name="connsiteY25" fmla="*/ 473869 h 866775"/>
                <a:gd name="connsiteX26" fmla="*/ 1418749 w 3171825"/>
                <a:gd name="connsiteY26" fmla="*/ 512921 h 866775"/>
                <a:gd name="connsiteX27" fmla="*/ 1400651 w 3171825"/>
                <a:gd name="connsiteY27" fmla="*/ 274796 h 866775"/>
                <a:gd name="connsiteX28" fmla="*/ 1336834 w 3171825"/>
                <a:gd name="connsiteY28" fmla="*/ 326231 h 866775"/>
                <a:gd name="connsiteX29" fmla="*/ 1262539 w 3171825"/>
                <a:gd name="connsiteY29" fmla="*/ 479584 h 866775"/>
                <a:gd name="connsiteX30" fmla="*/ 1223486 w 3171825"/>
                <a:gd name="connsiteY30" fmla="*/ 421481 h 866775"/>
                <a:gd name="connsiteX31" fmla="*/ 1402556 w 3171825"/>
                <a:gd name="connsiteY31" fmla="*/ 250031 h 866775"/>
                <a:gd name="connsiteX32" fmla="*/ 1343501 w 3171825"/>
                <a:gd name="connsiteY32" fmla="*/ 192881 h 866775"/>
                <a:gd name="connsiteX33" fmla="*/ 1181576 w 3171825"/>
                <a:gd name="connsiteY33" fmla="*/ 290989 h 866775"/>
                <a:gd name="connsiteX34" fmla="*/ 1086326 w 3171825"/>
                <a:gd name="connsiteY34" fmla="*/ 385286 h 866775"/>
                <a:gd name="connsiteX35" fmla="*/ 1088231 w 3171825"/>
                <a:gd name="connsiteY35" fmla="*/ 358616 h 866775"/>
                <a:gd name="connsiteX36" fmla="*/ 974884 w 3171825"/>
                <a:gd name="connsiteY36" fmla="*/ 204311 h 866775"/>
                <a:gd name="connsiteX37" fmla="*/ 883444 w 3171825"/>
                <a:gd name="connsiteY37" fmla="*/ 273844 h 866775"/>
                <a:gd name="connsiteX38" fmla="*/ 846296 w 3171825"/>
                <a:gd name="connsiteY38" fmla="*/ 213836 h 866775"/>
                <a:gd name="connsiteX39" fmla="*/ 805339 w 3171825"/>
                <a:gd name="connsiteY39" fmla="*/ 224314 h 866775"/>
                <a:gd name="connsiteX40" fmla="*/ 814864 w 3171825"/>
                <a:gd name="connsiteY40" fmla="*/ 334804 h 866775"/>
                <a:gd name="connsiteX41" fmla="*/ 742474 w 3171825"/>
                <a:gd name="connsiteY41" fmla="*/ 520541 h 866775"/>
                <a:gd name="connsiteX42" fmla="*/ 691991 w 3171825"/>
                <a:gd name="connsiteY42" fmla="*/ 309086 h 866775"/>
                <a:gd name="connsiteX43" fmla="*/ 671989 w 3171825"/>
                <a:gd name="connsiteY43" fmla="*/ 305276 h 866775"/>
                <a:gd name="connsiteX44" fmla="*/ 621506 w 3171825"/>
                <a:gd name="connsiteY44" fmla="*/ 399574 h 866775"/>
                <a:gd name="connsiteX45" fmla="*/ 539591 w 3171825"/>
                <a:gd name="connsiteY45" fmla="*/ 512921 h 866775"/>
                <a:gd name="connsiteX46" fmla="*/ 495776 w 3171825"/>
                <a:gd name="connsiteY46" fmla="*/ 443389 h 866775"/>
                <a:gd name="connsiteX47" fmla="*/ 685324 w 3171825"/>
                <a:gd name="connsiteY47" fmla="*/ 278606 h 866775"/>
                <a:gd name="connsiteX48" fmla="*/ 627221 w 3171825"/>
                <a:gd name="connsiteY48" fmla="*/ 214789 h 866775"/>
                <a:gd name="connsiteX49" fmla="*/ 437674 w 3171825"/>
                <a:gd name="connsiteY49" fmla="*/ 355759 h 866775"/>
                <a:gd name="connsiteX50" fmla="*/ 237649 w 3171825"/>
                <a:gd name="connsiteY50" fmla="*/ 529114 h 866775"/>
                <a:gd name="connsiteX51" fmla="*/ 97631 w 3171825"/>
                <a:gd name="connsiteY51" fmla="*/ 313849 h 866775"/>
                <a:gd name="connsiteX52" fmla="*/ 261461 w 3171825"/>
                <a:gd name="connsiteY52" fmla="*/ 69056 h 866775"/>
                <a:gd name="connsiteX53" fmla="*/ 329089 w 3171825"/>
                <a:gd name="connsiteY53" fmla="*/ 181451 h 866775"/>
                <a:gd name="connsiteX54" fmla="*/ 410051 w 3171825"/>
                <a:gd name="connsiteY54" fmla="*/ 121444 h 866775"/>
                <a:gd name="connsiteX55" fmla="*/ 265271 w 3171825"/>
                <a:gd name="connsiteY55" fmla="*/ 7144 h 866775"/>
                <a:gd name="connsiteX56" fmla="*/ 7144 w 3171825"/>
                <a:gd name="connsiteY56" fmla="*/ 324326 h 866775"/>
                <a:gd name="connsiteX57" fmla="*/ 220504 w 3171825"/>
                <a:gd name="connsiteY57" fmla="*/ 601504 h 866775"/>
                <a:gd name="connsiteX58" fmla="*/ 425291 w 3171825"/>
                <a:gd name="connsiteY58" fmla="*/ 472916 h 866775"/>
                <a:gd name="connsiteX59" fmla="*/ 525304 w 3171825"/>
                <a:gd name="connsiteY59" fmla="*/ 576739 h 866775"/>
                <a:gd name="connsiteX60" fmla="*/ 646271 w 3171825"/>
                <a:gd name="connsiteY60" fmla="*/ 485299 h 866775"/>
                <a:gd name="connsiteX61" fmla="*/ 734854 w 3171825"/>
                <a:gd name="connsiteY61" fmla="*/ 576739 h 866775"/>
                <a:gd name="connsiteX62" fmla="*/ 812959 w 3171825"/>
                <a:gd name="connsiteY62" fmla="*/ 532924 h 866775"/>
                <a:gd name="connsiteX63" fmla="*/ 904399 w 3171825"/>
                <a:gd name="connsiteY63" fmla="*/ 810101 h 866775"/>
                <a:gd name="connsiteX64" fmla="*/ 882491 w 3171825"/>
                <a:gd name="connsiteY64" fmla="*/ 577691 h 866775"/>
                <a:gd name="connsiteX65" fmla="*/ 969169 w 3171825"/>
                <a:gd name="connsiteY65" fmla="*/ 267176 h 866775"/>
                <a:gd name="connsiteX66" fmla="*/ 1015841 w 3171825"/>
                <a:gd name="connsiteY66" fmla="*/ 359569 h 866775"/>
                <a:gd name="connsiteX67" fmla="*/ 1007269 w 3171825"/>
                <a:gd name="connsiteY67" fmla="*/ 440531 h 866775"/>
                <a:gd name="connsiteX68" fmla="*/ 900589 w 3171825"/>
                <a:gd name="connsiteY68" fmla="*/ 545306 h 866775"/>
                <a:gd name="connsiteX69" fmla="*/ 941546 w 3171825"/>
                <a:gd name="connsiteY69" fmla="*/ 577691 h 866775"/>
                <a:gd name="connsiteX70" fmla="*/ 1072039 w 3171825"/>
                <a:gd name="connsiteY70" fmla="*/ 449104 h 866775"/>
                <a:gd name="connsiteX71" fmla="*/ 1150144 w 3171825"/>
                <a:gd name="connsiteY71" fmla="*/ 390049 h 866775"/>
                <a:gd name="connsiteX72" fmla="*/ 1149191 w 3171825"/>
                <a:gd name="connsiteY72" fmla="*/ 415766 h 866775"/>
                <a:gd name="connsiteX73" fmla="*/ 1244441 w 3171825"/>
                <a:gd name="connsiteY73" fmla="*/ 550069 h 866775"/>
                <a:gd name="connsiteX74" fmla="*/ 1349216 w 3171825"/>
                <a:gd name="connsiteY74" fmla="*/ 469106 h 866775"/>
                <a:gd name="connsiteX75" fmla="*/ 1352074 w 3171825"/>
                <a:gd name="connsiteY75" fmla="*/ 547211 h 866775"/>
                <a:gd name="connsiteX76" fmla="*/ 1155859 w 3171825"/>
                <a:gd name="connsiteY76" fmla="*/ 754856 h 866775"/>
                <a:gd name="connsiteX77" fmla="*/ 1259681 w 3171825"/>
                <a:gd name="connsiteY77" fmla="*/ 864394 h 866775"/>
                <a:gd name="connsiteX78" fmla="*/ 1419701 w 3171825"/>
                <a:gd name="connsiteY78" fmla="*/ 569119 h 866775"/>
                <a:gd name="connsiteX79" fmla="*/ 1529239 w 3171825"/>
                <a:gd name="connsiteY79" fmla="*/ 518636 h 866775"/>
                <a:gd name="connsiteX80" fmla="*/ 1640681 w 3171825"/>
                <a:gd name="connsiteY80" fmla="*/ 576739 h 866775"/>
                <a:gd name="connsiteX81" fmla="*/ 1813084 w 3171825"/>
                <a:gd name="connsiteY81" fmla="*/ 459581 h 866775"/>
                <a:gd name="connsiteX82" fmla="*/ 1868329 w 3171825"/>
                <a:gd name="connsiteY82" fmla="*/ 576739 h 866775"/>
                <a:gd name="connsiteX83" fmla="*/ 1980724 w 3171825"/>
                <a:gd name="connsiteY83" fmla="*/ 273844 h 866775"/>
                <a:gd name="connsiteX84" fmla="*/ 2074069 w 3171825"/>
                <a:gd name="connsiteY84" fmla="*/ 601504 h 866775"/>
                <a:gd name="connsiteX85" fmla="*/ 2198846 w 3171825"/>
                <a:gd name="connsiteY85" fmla="*/ 312896 h 866775"/>
                <a:gd name="connsiteX86" fmla="*/ 2307432 w 3171825"/>
                <a:gd name="connsiteY86" fmla="*/ 576739 h 866775"/>
                <a:gd name="connsiteX87" fmla="*/ 2412207 w 3171825"/>
                <a:gd name="connsiteY87" fmla="*/ 428149 h 866775"/>
                <a:gd name="connsiteX88" fmla="*/ 2521744 w 3171825"/>
                <a:gd name="connsiteY88" fmla="*/ 576739 h 866775"/>
                <a:gd name="connsiteX89" fmla="*/ 2618899 w 3171825"/>
                <a:gd name="connsiteY89" fmla="*/ 486251 h 866775"/>
                <a:gd name="connsiteX90" fmla="*/ 2670334 w 3171825"/>
                <a:gd name="connsiteY90" fmla="*/ 576739 h 866775"/>
                <a:gd name="connsiteX91" fmla="*/ 2803684 w 3171825"/>
                <a:gd name="connsiteY91" fmla="*/ 274796 h 866775"/>
                <a:gd name="connsiteX92" fmla="*/ 2947511 w 3171825"/>
                <a:gd name="connsiteY92" fmla="*/ 576739 h 866775"/>
                <a:gd name="connsiteX93" fmla="*/ 3040857 w 3171825"/>
                <a:gd name="connsiteY93" fmla="*/ 474821 h 866775"/>
                <a:gd name="connsiteX94" fmla="*/ 3121819 w 3171825"/>
                <a:gd name="connsiteY94" fmla="*/ 576739 h 866775"/>
                <a:gd name="connsiteX95" fmla="*/ 3169444 w 3171825"/>
                <a:gd name="connsiteY95" fmla="*/ 550069 h 866775"/>
                <a:gd name="connsiteX96" fmla="*/ 3092291 w 3171825"/>
                <a:gd name="connsiteY96" fmla="*/ 287179 h 866775"/>
                <a:gd name="connsiteX97" fmla="*/ 1267301 w 3171825"/>
                <a:gd name="connsiteY97" fmla="*/ 806291 h 866775"/>
                <a:gd name="connsiteX98" fmla="*/ 1226344 w 3171825"/>
                <a:gd name="connsiteY98" fmla="*/ 751999 h 866775"/>
                <a:gd name="connsiteX99" fmla="*/ 1353026 w 3171825"/>
                <a:gd name="connsiteY99" fmla="*/ 597694 h 866775"/>
                <a:gd name="connsiteX100" fmla="*/ 1267301 w 3171825"/>
                <a:gd name="connsiteY100" fmla="*/ 806291 h 866775"/>
                <a:gd name="connsiteX101" fmla="*/ 1614964 w 3171825"/>
                <a:gd name="connsiteY101" fmla="*/ 257651 h 866775"/>
                <a:gd name="connsiteX102" fmla="*/ 1653064 w 3171825"/>
                <a:gd name="connsiteY102" fmla="*/ 315754 h 866775"/>
                <a:gd name="connsiteX103" fmla="*/ 1569244 w 3171825"/>
                <a:gd name="connsiteY103" fmla="*/ 438626 h 866775"/>
                <a:gd name="connsiteX104" fmla="*/ 1614964 w 3171825"/>
                <a:gd name="connsiteY104" fmla="*/ 257651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171825" h="866775">
                  <a:moveTo>
                    <a:pt x="3092291" y="287179"/>
                  </a:moveTo>
                  <a:cubicBezTo>
                    <a:pt x="3092291" y="241459"/>
                    <a:pt x="3089434" y="211931"/>
                    <a:pt x="3059907" y="211931"/>
                  </a:cubicBezTo>
                  <a:cubicBezTo>
                    <a:pt x="3046571" y="211931"/>
                    <a:pt x="3039904" y="214789"/>
                    <a:pt x="3027521" y="218599"/>
                  </a:cubicBezTo>
                  <a:cubicBezTo>
                    <a:pt x="3037999" y="371951"/>
                    <a:pt x="3003709" y="507206"/>
                    <a:pt x="2960846" y="507206"/>
                  </a:cubicBezTo>
                  <a:cubicBezTo>
                    <a:pt x="2905601" y="507206"/>
                    <a:pt x="2933224" y="178594"/>
                    <a:pt x="2816066" y="178594"/>
                  </a:cubicBezTo>
                  <a:cubicBezTo>
                    <a:pt x="2707482" y="178594"/>
                    <a:pt x="2692241" y="440531"/>
                    <a:pt x="2679859" y="440531"/>
                  </a:cubicBezTo>
                  <a:cubicBezTo>
                    <a:pt x="2671286" y="440531"/>
                    <a:pt x="2670334" y="371951"/>
                    <a:pt x="2670334" y="319564"/>
                  </a:cubicBezTo>
                  <a:cubicBezTo>
                    <a:pt x="2675096" y="294799"/>
                    <a:pt x="2677001" y="271939"/>
                    <a:pt x="2677001" y="254794"/>
                  </a:cubicBezTo>
                  <a:cubicBezTo>
                    <a:pt x="2677001" y="230029"/>
                    <a:pt x="2667476" y="188119"/>
                    <a:pt x="2611279" y="209074"/>
                  </a:cubicBezTo>
                  <a:cubicBezTo>
                    <a:pt x="2613184" y="396716"/>
                    <a:pt x="2576036" y="510064"/>
                    <a:pt x="2533174" y="510064"/>
                  </a:cubicBezTo>
                  <a:cubicBezTo>
                    <a:pt x="2471261" y="510064"/>
                    <a:pt x="2470309" y="340519"/>
                    <a:pt x="2470309" y="292894"/>
                  </a:cubicBezTo>
                  <a:cubicBezTo>
                    <a:pt x="2470309" y="247174"/>
                    <a:pt x="2473166" y="186214"/>
                    <a:pt x="2405539" y="208121"/>
                  </a:cubicBezTo>
                  <a:cubicBezTo>
                    <a:pt x="2395061" y="371951"/>
                    <a:pt x="2352199" y="494824"/>
                    <a:pt x="2325529" y="494824"/>
                  </a:cubicBezTo>
                  <a:cubicBezTo>
                    <a:pt x="2285524" y="494824"/>
                    <a:pt x="2293144" y="211931"/>
                    <a:pt x="2206466" y="211931"/>
                  </a:cubicBezTo>
                  <a:cubicBezTo>
                    <a:pt x="2128361" y="211931"/>
                    <a:pt x="2103596" y="479584"/>
                    <a:pt x="2087404" y="479584"/>
                  </a:cubicBezTo>
                  <a:cubicBezTo>
                    <a:pt x="2057876" y="479584"/>
                    <a:pt x="2096929" y="178594"/>
                    <a:pt x="1983581" y="178594"/>
                  </a:cubicBezTo>
                  <a:cubicBezTo>
                    <a:pt x="1924526" y="178594"/>
                    <a:pt x="1900714" y="279559"/>
                    <a:pt x="1877854" y="391954"/>
                  </a:cubicBezTo>
                  <a:cubicBezTo>
                    <a:pt x="1873091" y="413861"/>
                    <a:pt x="1868329" y="414814"/>
                    <a:pt x="1867376" y="390049"/>
                  </a:cubicBezTo>
                  <a:cubicBezTo>
                    <a:pt x="1866424" y="370046"/>
                    <a:pt x="1866424" y="347186"/>
                    <a:pt x="1866424" y="327184"/>
                  </a:cubicBezTo>
                  <a:cubicBezTo>
                    <a:pt x="1894999" y="213836"/>
                    <a:pt x="1859756" y="171926"/>
                    <a:pt x="1807369" y="202406"/>
                  </a:cubicBezTo>
                  <a:cubicBezTo>
                    <a:pt x="1824514" y="411004"/>
                    <a:pt x="1728311" y="512921"/>
                    <a:pt x="1654969" y="512921"/>
                  </a:cubicBezTo>
                  <a:cubicBezTo>
                    <a:pt x="1628299" y="512921"/>
                    <a:pt x="1607344" y="501491"/>
                    <a:pt x="1592104" y="483394"/>
                  </a:cubicBezTo>
                  <a:cubicBezTo>
                    <a:pt x="1680686" y="429101"/>
                    <a:pt x="1719739" y="367189"/>
                    <a:pt x="1719739" y="306229"/>
                  </a:cubicBezTo>
                  <a:cubicBezTo>
                    <a:pt x="1719739" y="240506"/>
                    <a:pt x="1681639" y="202406"/>
                    <a:pt x="1619726" y="202406"/>
                  </a:cubicBezTo>
                  <a:cubicBezTo>
                    <a:pt x="1532096" y="202406"/>
                    <a:pt x="1483519" y="292894"/>
                    <a:pt x="1483519" y="369094"/>
                  </a:cubicBezTo>
                  <a:cubicBezTo>
                    <a:pt x="1483519" y="410051"/>
                    <a:pt x="1491139" y="445294"/>
                    <a:pt x="1503521" y="473869"/>
                  </a:cubicBezTo>
                  <a:cubicBezTo>
                    <a:pt x="1473041" y="488156"/>
                    <a:pt x="1445419" y="500539"/>
                    <a:pt x="1418749" y="512921"/>
                  </a:cubicBezTo>
                  <a:cubicBezTo>
                    <a:pt x="1416844" y="433864"/>
                    <a:pt x="1407319" y="350996"/>
                    <a:pt x="1400651" y="274796"/>
                  </a:cubicBezTo>
                  <a:cubicBezTo>
                    <a:pt x="1353979" y="262414"/>
                    <a:pt x="1340644" y="284321"/>
                    <a:pt x="1336834" y="326231"/>
                  </a:cubicBezTo>
                  <a:cubicBezTo>
                    <a:pt x="1328261" y="420529"/>
                    <a:pt x="1293971" y="479584"/>
                    <a:pt x="1262539" y="479584"/>
                  </a:cubicBezTo>
                  <a:cubicBezTo>
                    <a:pt x="1239679" y="479584"/>
                    <a:pt x="1225391" y="451009"/>
                    <a:pt x="1223486" y="421481"/>
                  </a:cubicBezTo>
                  <a:cubicBezTo>
                    <a:pt x="1214914" y="270034"/>
                    <a:pt x="1337786" y="228124"/>
                    <a:pt x="1402556" y="250031"/>
                  </a:cubicBezTo>
                  <a:cubicBezTo>
                    <a:pt x="1415891" y="216694"/>
                    <a:pt x="1401604" y="192881"/>
                    <a:pt x="1343501" y="192881"/>
                  </a:cubicBezTo>
                  <a:cubicBezTo>
                    <a:pt x="1273016" y="192881"/>
                    <a:pt x="1220629" y="235744"/>
                    <a:pt x="1181576" y="290989"/>
                  </a:cubicBezTo>
                  <a:cubicBezTo>
                    <a:pt x="1155859" y="327184"/>
                    <a:pt x="1126331" y="353854"/>
                    <a:pt x="1086326" y="385286"/>
                  </a:cubicBezTo>
                  <a:cubicBezTo>
                    <a:pt x="1087279" y="375761"/>
                    <a:pt x="1088231" y="367189"/>
                    <a:pt x="1088231" y="358616"/>
                  </a:cubicBezTo>
                  <a:cubicBezTo>
                    <a:pt x="1088231" y="251936"/>
                    <a:pt x="1030129" y="204311"/>
                    <a:pt x="974884" y="204311"/>
                  </a:cubicBezTo>
                  <a:cubicBezTo>
                    <a:pt x="929164" y="204311"/>
                    <a:pt x="900589" y="231934"/>
                    <a:pt x="883444" y="273844"/>
                  </a:cubicBezTo>
                  <a:cubicBezTo>
                    <a:pt x="879634" y="231934"/>
                    <a:pt x="871061" y="213836"/>
                    <a:pt x="846296" y="213836"/>
                  </a:cubicBezTo>
                  <a:cubicBezTo>
                    <a:pt x="835819" y="213836"/>
                    <a:pt x="821531" y="216694"/>
                    <a:pt x="805339" y="224314"/>
                  </a:cubicBezTo>
                  <a:cubicBezTo>
                    <a:pt x="812959" y="248126"/>
                    <a:pt x="814864" y="300514"/>
                    <a:pt x="814864" y="334804"/>
                  </a:cubicBezTo>
                  <a:cubicBezTo>
                    <a:pt x="814864" y="463391"/>
                    <a:pt x="777716" y="520541"/>
                    <a:pt x="742474" y="520541"/>
                  </a:cubicBezTo>
                  <a:cubicBezTo>
                    <a:pt x="701516" y="520541"/>
                    <a:pt x="695801" y="368141"/>
                    <a:pt x="691991" y="309086"/>
                  </a:cubicBezTo>
                  <a:cubicBezTo>
                    <a:pt x="687229" y="307181"/>
                    <a:pt x="681514" y="305276"/>
                    <a:pt x="671989" y="305276"/>
                  </a:cubicBezTo>
                  <a:cubicBezTo>
                    <a:pt x="635794" y="305276"/>
                    <a:pt x="631031" y="354806"/>
                    <a:pt x="621506" y="399574"/>
                  </a:cubicBezTo>
                  <a:cubicBezTo>
                    <a:pt x="611029" y="450056"/>
                    <a:pt x="582454" y="512921"/>
                    <a:pt x="539591" y="512921"/>
                  </a:cubicBezTo>
                  <a:cubicBezTo>
                    <a:pt x="513874" y="512921"/>
                    <a:pt x="497681" y="488156"/>
                    <a:pt x="495776" y="443389"/>
                  </a:cubicBezTo>
                  <a:cubicBezTo>
                    <a:pt x="491966" y="352901"/>
                    <a:pt x="567214" y="245269"/>
                    <a:pt x="685324" y="278606"/>
                  </a:cubicBezTo>
                  <a:cubicBezTo>
                    <a:pt x="700564" y="242411"/>
                    <a:pt x="676751" y="214789"/>
                    <a:pt x="627221" y="214789"/>
                  </a:cubicBezTo>
                  <a:cubicBezTo>
                    <a:pt x="540544" y="214789"/>
                    <a:pt x="469106" y="279559"/>
                    <a:pt x="437674" y="355759"/>
                  </a:cubicBezTo>
                  <a:cubicBezTo>
                    <a:pt x="406241" y="426244"/>
                    <a:pt x="350996" y="529114"/>
                    <a:pt x="237649" y="529114"/>
                  </a:cubicBezTo>
                  <a:cubicBezTo>
                    <a:pt x="157639" y="529114"/>
                    <a:pt x="97631" y="459581"/>
                    <a:pt x="97631" y="313849"/>
                  </a:cubicBezTo>
                  <a:cubicBezTo>
                    <a:pt x="97631" y="188119"/>
                    <a:pt x="176689" y="69056"/>
                    <a:pt x="261461" y="69056"/>
                  </a:cubicBezTo>
                  <a:cubicBezTo>
                    <a:pt x="320516" y="69056"/>
                    <a:pt x="333851" y="127159"/>
                    <a:pt x="329089" y="181451"/>
                  </a:cubicBezTo>
                  <a:cubicBezTo>
                    <a:pt x="359569" y="206216"/>
                    <a:pt x="410051" y="183356"/>
                    <a:pt x="410051" y="121444"/>
                  </a:cubicBezTo>
                  <a:cubicBezTo>
                    <a:pt x="410051" y="79534"/>
                    <a:pt x="375761" y="7144"/>
                    <a:pt x="265271" y="7144"/>
                  </a:cubicBezTo>
                  <a:cubicBezTo>
                    <a:pt x="128111" y="7144"/>
                    <a:pt x="7144" y="144304"/>
                    <a:pt x="7144" y="324326"/>
                  </a:cubicBezTo>
                  <a:cubicBezTo>
                    <a:pt x="7144" y="498634"/>
                    <a:pt x="95726" y="601504"/>
                    <a:pt x="220504" y="601504"/>
                  </a:cubicBezTo>
                  <a:cubicBezTo>
                    <a:pt x="299561" y="601504"/>
                    <a:pt x="373856" y="556736"/>
                    <a:pt x="425291" y="472916"/>
                  </a:cubicBezTo>
                  <a:cubicBezTo>
                    <a:pt x="438626" y="545306"/>
                    <a:pt x="488156" y="576739"/>
                    <a:pt x="525304" y="576739"/>
                  </a:cubicBezTo>
                  <a:cubicBezTo>
                    <a:pt x="585311" y="576739"/>
                    <a:pt x="624364" y="537686"/>
                    <a:pt x="646271" y="485299"/>
                  </a:cubicBezTo>
                  <a:cubicBezTo>
                    <a:pt x="659606" y="537686"/>
                    <a:pt x="688181" y="576739"/>
                    <a:pt x="734854" y="576739"/>
                  </a:cubicBezTo>
                  <a:cubicBezTo>
                    <a:pt x="768191" y="576739"/>
                    <a:pt x="793909" y="559594"/>
                    <a:pt x="812959" y="532924"/>
                  </a:cubicBezTo>
                  <a:cubicBezTo>
                    <a:pt x="805339" y="716756"/>
                    <a:pt x="795814" y="832961"/>
                    <a:pt x="904399" y="810101"/>
                  </a:cubicBezTo>
                  <a:cubicBezTo>
                    <a:pt x="887254" y="757714"/>
                    <a:pt x="882491" y="663416"/>
                    <a:pt x="882491" y="577691"/>
                  </a:cubicBezTo>
                  <a:cubicBezTo>
                    <a:pt x="882491" y="344329"/>
                    <a:pt x="920591" y="267176"/>
                    <a:pt x="969169" y="267176"/>
                  </a:cubicBezTo>
                  <a:cubicBezTo>
                    <a:pt x="1004411" y="267176"/>
                    <a:pt x="1015841" y="311944"/>
                    <a:pt x="1015841" y="359569"/>
                  </a:cubicBezTo>
                  <a:cubicBezTo>
                    <a:pt x="1015841" y="385286"/>
                    <a:pt x="1012984" y="413861"/>
                    <a:pt x="1007269" y="440531"/>
                  </a:cubicBezTo>
                  <a:cubicBezTo>
                    <a:pt x="948214" y="477679"/>
                    <a:pt x="900589" y="507206"/>
                    <a:pt x="900589" y="545306"/>
                  </a:cubicBezTo>
                  <a:cubicBezTo>
                    <a:pt x="900589" y="574834"/>
                    <a:pt x="922496" y="577691"/>
                    <a:pt x="941546" y="577691"/>
                  </a:cubicBezTo>
                  <a:cubicBezTo>
                    <a:pt x="987266" y="577691"/>
                    <a:pt x="1041559" y="532924"/>
                    <a:pt x="1072039" y="449104"/>
                  </a:cubicBezTo>
                  <a:cubicBezTo>
                    <a:pt x="1098709" y="432911"/>
                    <a:pt x="1125379" y="414814"/>
                    <a:pt x="1150144" y="390049"/>
                  </a:cubicBezTo>
                  <a:cubicBezTo>
                    <a:pt x="1149191" y="398621"/>
                    <a:pt x="1149191" y="407194"/>
                    <a:pt x="1149191" y="415766"/>
                  </a:cubicBezTo>
                  <a:cubicBezTo>
                    <a:pt x="1149191" y="499586"/>
                    <a:pt x="1185386" y="550069"/>
                    <a:pt x="1244441" y="550069"/>
                  </a:cubicBezTo>
                  <a:cubicBezTo>
                    <a:pt x="1290161" y="550069"/>
                    <a:pt x="1324451" y="517684"/>
                    <a:pt x="1349216" y="469106"/>
                  </a:cubicBezTo>
                  <a:cubicBezTo>
                    <a:pt x="1351121" y="496729"/>
                    <a:pt x="1352074" y="523399"/>
                    <a:pt x="1352074" y="547211"/>
                  </a:cubicBezTo>
                  <a:cubicBezTo>
                    <a:pt x="1258729" y="590074"/>
                    <a:pt x="1155859" y="633889"/>
                    <a:pt x="1155859" y="754856"/>
                  </a:cubicBezTo>
                  <a:cubicBezTo>
                    <a:pt x="1155859" y="817721"/>
                    <a:pt x="1201579" y="864394"/>
                    <a:pt x="1259681" y="864394"/>
                  </a:cubicBezTo>
                  <a:cubicBezTo>
                    <a:pt x="1389221" y="864394"/>
                    <a:pt x="1418749" y="728186"/>
                    <a:pt x="1419701" y="569119"/>
                  </a:cubicBezTo>
                  <a:cubicBezTo>
                    <a:pt x="1461611" y="551021"/>
                    <a:pt x="1493044" y="536734"/>
                    <a:pt x="1529239" y="518636"/>
                  </a:cubicBezTo>
                  <a:cubicBezTo>
                    <a:pt x="1560671" y="557689"/>
                    <a:pt x="1602581" y="576739"/>
                    <a:pt x="1640681" y="576739"/>
                  </a:cubicBezTo>
                  <a:cubicBezTo>
                    <a:pt x="1714024" y="576739"/>
                    <a:pt x="1768316" y="537686"/>
                    <a:pt x="1813084" y="459581"/>
                  </a:cubicBezTo>
                  <a:cubicBezTo>
                    <a:pt x="1820704" y="519589"/>
                    <a:pt x="1835944" y="576739"/>
                    <a:pt x="1868329" y="576739"/>
                  </a:cubicBezTo>
                  <a:cubicBezTo>
                    <a:pt x="1926431" y="576739"/>
                    <a:pt x="1937861" y="273844"/>
                    <a:pt x="1980724" y="273844"/>
                  </a:cubicBezTo>
                  <a:cubicBezTo>
                    <a:pt x="2014061" y="273844"/>
                    <a:pt x="1986439" y="601504"/>
                    <a:pt x="2074069" y="601504"/>
                  </a:cubicBezTo>
                  <a:cubicBezTo>
                    <a:pt x="2148364" y="601504"/>
                    <a:pt x="2162651" y="312896"/>
                    <a:pt x="2198846" y="312896"/>
                  </a:cubicBezTo>
                  <a:cubicBezTo>
                    <a:pt x="2224564" y="312896"/>
                    <a:pt x="2226469" y="576739"/>
                    <a:pt x="2307432" y="576739"/>
                  </a:cubicBezTo>
                  <a:cubicBezTo>
                    <a:pt x="2347436" y="576739"/>
                    <a:pt x="2390299" y="529114"/>
                    <a:pt x="2412207" y="428149"/>
                  </a:cubicBezTo>
                  <a:cubicBezTo>
                    <a:pt x="2422684" y="494824"/>
                    <a:pt x="2456021" y="576739"/>
                    <a:pt x="2521744" y="576739"/>
                  </a:cubicBezTo>
                  <a:cubicBezTo>
                    <a:pt x="2559844" y="576739"/>
                    <a:pt x="2593182" y="537686"/>
                    <a:pt x="2618899" y="486251"/>
                  </a:cubicBezTo>
                  <a:cubicBezTo>
                    <a:pt x="2625566" y="539591"/>
                    <a:pt x="2640807" y="576739"/>
                    <a:pt x="2670334" y="576739"/>
                  </a:cubicBezTo>
                  <a:cubicBezTo>
                    <a:pt x="2746534" y="576739"/>
                    <a:pt x="2743676" y="274796"/>
                    <a:pt x="2803684" y="274796"/>
                  </a:cubicBezTo>
                  <a:cubicBezTo>
                    <a:pt x="2850357" y="274796"/>
                    <a:pt x="2836069" y="576739"/>
                    <a:pt x="2947511" y="576739"/>
                  </a:cubicBezTo>
                  <a:cubicBezTo>
                    <a:pt x="3000851" y="576739"/>
                    <a:pt x="3025616" y="531971"/>
                    <a:pt x="3040857" y="474821"/>
                  </a:cubicBezTo>
                  <a:cubicBezTo>
                    <a:pt x="3061811" y="558641"/>
                    <a:pt x="3094196" y="576739"/>
                    <a:pt x="3121819" y="576739"/>
                  </a:cubicBezTo>
                  <a:cubicBezTo>
                    <a:pt x="3138964" y="576739"/>
                    <a:pt x="3152299" y="571024"/>
                    <a:pt x="3169444" y="550069"/>
                  </a:cubicBezTo>
                  <a:cubicBezTo>
                    <a:pt x="3085624" y="511969"/>
                    <a:pt x="3092291" y="375761"/>
                    <a:pt x="3092291" y="287179"/>
                  </a:cubicBezTo>
                  <a:close/>
                  <a:moveTo>
                    <a:pt x="1267301" y="806291"/>
                  </a:moveTo>
                  <a:cubicBezTo>
                    <a:pt x="1240631" y="806291"/>
                    <a:pt x="1226344" y="780574"/>
                    <a:pt x="1226344" y="751999"/>
                  </a:cubicBezTo>
                  <a:cubicBezTo>
                    <a:pt x="1226344" y="674846"/>
                    <a:pt x="1283494" y="632936"/>
                    <a:pt x="1353026" y="597694"/>
                  </a:cubicBezTo>
                  <a:cubicBezTo>
                    <a:pt x="1349216" y="768191"/>
                    <a:pt x="1310164" y="806291"/>
                    <a:pt x="1267301" y="806291"/>
                  </a:cubicBezTo>
                  <a:close/>
                  <a:moveTo>
                    <a:pt x="1614964" y="257651"/>
                  </a:moveTo>
                  <a:cubicBezTo>
                    <a:pt x="1640681" y="257651"/>
                    <a:pt x="1655921" y="281464"/>
                    <a:pt x="1653064" y="315754"/>
                  </a:cubicBezTo>
                  <a:cubicBezTo>
                    <a:pt x="1650206" y="355759"/>
                    <a:pt x="1620679" y="402431"/>
                    <a:pt x="1569244" y="438626"/>
                  </a:cubicBezTo>
                  <a:cubicBezTo>
                    <a:pt x="1543526" y="362426"/>
                    <a:pt x="1563529" y="257651"/>
                    <a:pt x="1614964" y="257651"/>
                  </a:cubicBezTo>
                  <a:close/>
                </a:path>
              </a:pathLst>
            </a:custGeom>
            <a:solidFill>
              <a:srgbClr val="0072AF"/>
            </a:solidFill>
            <a:ln w="9525" cap="flat">
              <a:noFill/>
              <a:prstDash val="solid"/>
              <a:miter/>
            </a:ln>
          </p:spPr>
          <p:txBody>
            <a:bodyPr lIns="73152" tIns="36576" rIns="73152" bIns="36576" rtlCol="0" anchor="ctr"/>
            <a:lstStyle/>
            <a:p>
              <a:endParaRPr lang="de-DE"/>
            </a:p>
          </p:txBody>
        </p:sp>
        <p:sp>
          <p:nvSpPr>
            <p:cNvPr id="21" name="Freeform: Shape 20">
              <a:extLst>
                <a:ext uri="{FF2B5EF4-FFF2-40B4-BE49-F238E27FC236}">
                  <a16:creationId xmlns:a16="http://schemas.microsoft.com/office/drawing/2014/main" id="{A1E94983-2733-1727-2A67-FA4289D4AE3F}"/>
                </a:ext>
              </a:extLst>
            </p:cNvPr>
            <p:cNvSpPr/>
            <p:nvPr/>
          </p:nvSpPr>
          <p:spPr>
            <a:xfrm>
              <a:off x="5565899" y="1311398"/>
              <a:ext cx="95250" cy="104775"/>
            </a:xfrm>
            <a:custGeom>
              <a:avLst/>
              <a:gdLst>
                <a:gd name="connsiteX0" fmla="*/ 51942 w 95250"/>
                <a:gd name="connsiteY0" fmla="*/ 99569 h 104775"/>
                <a:gd name="connsiteX1" fmla="*/ 93853 w 95250"/>
                <a:gd name="connsiteY1" fmla="*/ 51944 h 104775"/>
                <a:gd name="connsiteX2" fmla="*/ 51942 w 95250"/>
                <a:gd name="connsiteY2" fmla="*/ 7176 h 104775"/>
                <a:gd name="connsiteX3" fmla="*/ 7175 w 95250"/>
                <a:gd name="connsiteY3" fmla="*/ 54801 h 104775"/>
                <a:gd name="connsiteX4" fmla="*/ 51942 w 95250"/>
                <a:gd name="connsiteY4" fmla="*/ 99569 h 10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104775">
                  <a:moveTo>
                    <a:pt x="51942" y="99569"/>
                  </a:moveTo>
                  <a:cubicBezTo>
                    <a:pt x="76707" y="98616"/>
                    <a:pt x="93853" y="77661"/>
                    <a:pt x="93853" y="51944"/>
                  </a:cubicBezTo>
                  <a:cubicBezTo>
                    <a:pt x="93853" y="26226"/>
                    <a:pt x="76707" y="6224"/>
                    <a:pt x="51942" y="7176"/>
                  </a:cubicBezTo>
                  <a:cubicBezTo>
                    <a:pt x="27178" y="8129"/>
                    <a:pt x="7175" y="29084"/>
                    <a:pt x="7175" y="54801"/>
                  </a:cubicBezTo>
                  <a:cubicBezTo>
                    <a:pt x="6222" y="80519"/>
                    <a:pt x="27178" y="100521"/>
                    <a:pt x="51942" y="99569"/>
                  </a:cubicBezTo>
                  <a:close/>
                </a:path>
              </a:pathLst>
            </a:custGeom>
            <a:solidFill>
              <a:srgbClr val="0072AF"/>
            </a:solidFill>
            <a:ln w="9525" cap="flat">
              <a:noFill/>
              <a:prstDash val="solid"/>
              <a:miter/>
            </a:ln>
          </p:spPr>
          <p:txBody>
            <a:bodyPr lIns="73152" tIns="36576" rIns="73152" bIns="36576" rtlCol="0" anchor="ctr"/>
            <a:lstStyle/>
            <a:p>
              <a:endParaRPr lang="de-DE"/>
            </a:p>
          </p:txBody>
        </p:sp>
        <p:sp>
          <p:nvSpPr>
            <p:cNvPr id="22" name="Freeform: Shape 21">
              <a:extLst>
                <a:ext uri="{FF2B5EF4-FFF2-40B4-BE49-F238E27FC236}">
                  <a16:creationId xmlns:a16="http://schemas.microsoft.com/office/drawing/2014/main" id="{A93F91F4-0428-C40B-13AA-81548CEE801B}"/>
                </a:ext>
              </a:extLst>
            </p:cNvPr>
            <p:cNvSpPr/>
            <p:nvPr/>
          </p:nvSpPr>
          <p:spPr>
            <a:xfrm>
              <a:off x="6186959" y="1329492"/>
              <a:ext cx="95250" cy="95250"/>
            </a:xfrm>
            <a:custGeom>
              <a:avLst/>
              <a:gdLst>
                <a:gd name="connsiteX0" fmla="*/ 48101 w 95250"/>
                <a:gd name="connsiteY0" fmla="*/ 94808 h 95250"/>
                <a:gd name="connsiteX1" fmla="*/ 89059 w 95250"/>
                <a:gd name="connsiteY1" fmla="*/ 49088 h 95250"/>
                <a:gd name="connsiteX2" fmla="*/ 48101 w 95250"/>
                <a:gd name="connsiteY2" fmla="*/ 7178 h 95250"/>
                <a:gd name="connsiteX3" fmla="*/ 7144 w 95250"/>
                <a:gd name="connsiteY3" fmla="*/ 52898 h 95250"/>
                <a:gd name="connsiteX4" fmla="*/ 48101 w 95250"/>
                <a:gd name="connsiteY4" fmla="*/ 94808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48101" y="94808"/>
                  </a:moveTo>
                  <a:cubicBezTo>
                    <a:pt x="70961" y="93856"/>
                    <a:pt x="89059" y="73853"/>
                    <a:pt x="89059" y="49088"/>
                  </a:cubicBezTo>
                  <a:cubicBezTo>
                    <a:pt x="89059" y="25275"/>
                    <a:pt x="70961" y="6225"/>
                    <a:pt x="48101" y="7178"/>
                  </a:cubicBezTo>
                  <a:cubicBezTo>
                    <a:pt x="25241" y="8131"/>
                    <a:pt x="7144" y="28133"/>
                    <a:pt x="7144" y="52898"/>
                  </a:cubicBezTo>
                  <a:cubicBezTo>
                    <a:pt x="8096" y="76711"/>
                    <a:pt x="26194" y="95761"/>
                    <a:pt x="48101" y="94808"/>
                  </a:cubicBezTo>
                  <a:close/>
                </a:path>
              </a:pathLst>
            </a:custGeom>
            <a:solidFill>
              <a:srgbClr val="0072AF"/>
            </a:solidFill>
            <a:ln w="9525" cap="flat">
              <a:noFill/>
              <a:prstDash val="solid"/>
              <a:miter/>
            </a:ln>
          </p:spPr>
          <p:txBody>
            <a:bodyPr lIns="73152" tIns="36576" rIns="73152" bIns="36576" rtlCol="0" anchor="ctr"/>
            <a:lstStyle/>
            <a:p>
              <a:endParaRPr lang="de-DE"/>
            </a:p>
          </p:txBody>
        </p:sp>
        <p:sp>
          <p:nvSpPr>
            <p:cNvPr id="23" name="Freeform: Shape 22">
              <a:extLst>
                <a:ext uri="{FF2B5EF4-FFF2-40B4-BE49-F238E27FC236}">
                  <a16:creationId xmlns:a16="http://schemas.microsoft.com/office/drawing/2014/main" id="{DCA89D90-099B-6146-C321-968B8322BED4}"/>
                </a:ext>
              </a:extLst>
            </p:cNvPr>
            <p:cNvSpPr/>
            <p:nvPr/>
          </p:nvSpPr>
          <p:spPr>
            <a:xfrm>
              <a:off x="6386989" y="1257136"/>
              <a:ext cx="695324" cy="581025"/>
            </a:xfrm>
            <a:custGeom>
              <a:avLst/>
              <a:gdLst>
                <a:gd name="connsiteX0" fmla="*/ 689134 w 695325"/>
                <a:gd name="connsiteY0" fmla="*/ 368141 h 581025"/>
                <a:gd name="connsiteX1" fmla="*/ 571024 w 695325"/>
                <a:gd name="connsiteY1" fmla="*/ 127159 h 581025"/>
                <a:gd name="connsiteX2" fmla="*/ 388144 w 695325"/>
                <a:gd name="connsiteY2" fmla="*/ 13811 h 581025"/>
                <a:gd name="connsiteX3" fmla="*/ 371951 w 695325"/>
                <a:gd name="connsiteY3" fmla="*/ 7144 h 581025"/>
                <a:gd name="connsiteX4" fmla="*/ 371951 w 695325"/>
                <a:gd name="connsiteY4" fmla="*/ 7144 h 581025"/>
                <a:gd name="connsiteX5" fmla="*/ 371951 w 695325"/>
                <a:gd name="connsiteY5" fmla="*/ 7144 h 581025"/>
                <a:gd name="connsiteX6" fmla="*/ 7144 w 695325"/>
                <a:gd name="connsiteY6" fmla="*/ 383381 h 581025"/>
                <a:gd name="connsiteX7" fmla="*/ 132874 w 695325"/>
                <a:gd name="connsiteY7" fmla="*/ 569119 h 581025"/>
                <a:gd name="connsiteX8" fmla="*/ 262414 w 695325"/>
                <a:gd name="connsiteY8" fmla="*/ 571976 h 581025"/>
                <a:gd name="connsiteX9" fmla="*/ 358616 w 695325"/>
                <a:gd name="connsiteY9" fmla="*/ 506254 h 581025"/>
                <a:gd name="connsiteX10" fmla="*/ 577692 w 695325"/>
                <a:gd name="connsiteY10" fmla="*/ 271939 h 581025"/>
                <a:gd name="connsiteX11" fmla="*/ 690086 w 695325"/>
                <a:gd name="connsiteY11" fmla="*/ 374809 h 581025"/>
                <a:gd name="connsiteX12" fmla="*/ 689134 w 695325"/>
                <a:gd name="connsiteY12" fmla="*/ 368141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95325" h="581025">
                  <a:moveTo>
                    <a:pt x="689134" y="368141"/>
                  </a:moveTo>
                  <a:cubicBezTo>
                    <a:pt x="687229" y="271939"/>
                    <a:pt x="641509" y="191929"/>
                    <a:pt x="571024" y="127159"/>
                  </a:cubicBezTo>
                  <a:cubicBezTo>
                    <a:pt x="517684" y="78581"/>
                    <a:pt x="453866" y="41434"/>
                    <a:pt x="388144" y="13811"/>
                  </a:cubicBezTo>
                  <a:cubicBezTo>
                    <a:pt x="382429" y="11906"/>
                    <a:pt x="377666" y="9049"/>
                    <a:pt x="371951" y="7144"/>
                  </a:cubicBezTo>
                  <a:lnTo>
                    <a:pt x="371951" y="7144"/>
                  </a:lnTo>
                  <a:cubicBezTo>
                    <a:pt x="371951" y="7144"/>
                    <a:pt x="371951" y="7144"/>
                    <a:pt x="371951" y="7144"/>
                  </a:cubicBezTo>
                  <a:cubicBezTo>
                    <a:pt x="290036" y="105251"/>
                    <a:pt x="7144" y="178594"/>
                    <a:pt x="7144" y="383381"/>
                  </a:cubicBezTo>
                  <a:cubicBezTo>
                    <a:pt x="7144" y="463391"/>
                    <a:pt x="57626" y="538639"/>
                    <a:pt x="132874" y="569119"/>
                  </a:cubicBezTo>
                  <a:cubicBezTo>
                    <a:pt x="175736" y="585311"/>
                    <a:pt x="219551" y="586264"/>
                    <a:pt x="262414" y="571976"/>
                  </a:cubicBezTo>
                  <a:cubicBezTo>
                    <a:pt x="300514" y="559594"/>
                    <a:pt x="332899" y="535781"/>
                    <a:pt x="358616" y="506254"/>
                  </a:cubicBezTo>
                  <a:cubicBezTo>
                    <a:pt x="441484" y="413861"/>
                    <a:pt x="475774" y="271939"/>
                    <a:pt x="577692" y="271939"/>
                  </a:cubicBezTo>
                  <a:cubicBezTo>
                    <a:pt x="671036" y="271939"/>
                    <a:pt x="683419" y="338614"/>
                    <a:pt x="690086" y="374809"/>
                  </a:cubicBezTo>
                  <a:cubicBezTo>
                    <a:pt x="689134" y="373856"/>
                    <a:pt x="689134" y="371951"/>
                    <a:pt x="689134" y="368141"/>
                  </a:cubicBezTo>
                  <a:close/>
                </a:path>
              </a:pathLst>
            </a:custGeom>
            <a:solidFill>
              <a:srgbClr val="0072AF"/>
            </a:solidFill>
            <a:ln w="9525" cap="flat">
              <a:noFill/>
              <a:prstDash val="solid"/>
              <a:miter/>
            </a:ln>
          </p:spPr>
          <p:txBody>
            <a:bodyPr lIns="73152" tIns="36576" rIns="73152" bIns="36576" rtlCol="0" anchor="ctr"/>
            <a:lstStyle/>
            <a:p>
              <a:endParaRPr lang="de-DE"/>
            </a:p>
          </p:txBody>
        </p:sp>
      </p:grpSp>
      <p:sp>
        <p:nvSpPr>
          <p:cNvPr id="24" name="Picture Placeholder 24">
            <a:extLst>
              <a:ext uri="{FF2B5EF4-FFF2-40B4-BE49-F238E27FC236}">
                <a16:creationId xmlns:a16="http://schemas.microsoft.com/office/drawing/2014/main" id="{A3664A09-04B4-8534-83F5-2DF8BB69A46C}"/>
              </a:ext>
            </a:extLst>
          </p:cNvPr>
          <p:cNvSpPr>
            <a:spLocks noGrp="1"/>
          </p:cNvSpPr>
          <p:nvPr>
            <p:ph type="pic" sz="quarter" idx="11" hasCustomPrompt="1"/>
          </p:nvPr>
        </p:nvSpPr>
        <p:spPr>
          <a:xfrm>
            <a:off x="0" y="0"/>
            <a:ext cx="12192000" cy="6858000"/>
          </a:xfrm>
          <a:custGeom>
            <a:avLst/>
            <a:gdLst>
              <a:gd name="connsiteX0" fmla="*/ 9343829 w 12192000"/>
              <a:gd name="connsiteY0" fmla="*/ 959868 h 6858000"/>
              <a:gd name="connsiteX1" fmla="*/ 9294981 w 12192000"/>
              <a:gd name="connsiteY1" fmla="*/ 1078731 h 6858000"/>
              <a:gd name="connsiteX2" fmla="*/ 9271643 w 12192000"/>
              <a:gd name="connsiteY2" fmla="*/ 1047794 h 6858000"/>
              <a:gd name="connsiteX3" fmla="*/ 9343829 w 12192000"/>
              <a:gd name="connsiteY3" fmla="*/ 959868 h 6858000"/>
              <a:gd name="connsiteX4" fmla="*/ 11404665 w 12192000"/>
              <a:gd name="connsiteY4" fmla="*/ 772073 h 6858000"/>
              <a:gd name="connsiteX5" fmla="*/ 11422576 w 12192000"/>
              <a:gd name="connsiteY5" fmla="*/ 775872 h 6858000"/>
              <a:gd name="connsiteX6" fmla="*/ 11435602 w 12192000"/>
              <a:gd name="connsiteY6" fmla="*/ 786185 h 6858000"/>
              <a:gd name="connsiteX7" fmla="*/ 11443743 w 12192000"/>
              <a:gd name="connsiteY7" fmla="*/ 801382 h 6858000"/>
              <a:gd name="connsiteX8" fmla="*/ 11446457 w 12192000"/>
              <a:gd name="connsiteY8" fmla="*/ 819836 h 6858000"/>
              <a:gd name="connsiteX9" fmla="*/ 11359074 w 12192000"/>
              <a:gd name="connsiteY9" fmla="*/ 819836 h 6858000"/>
              <a:gd name="connsiteX10" fmla="*/ 11363416 w 12192000"/>
              <a:gd name="connsiteY10" fmla="*/ 802467 h 6858000"/>
              <a:gd name="connsiteX11" fmla="*/ 11372100 w 12192000"/>
              <a:gd name="connsiteY11" fmla="*/ 787270 h 6858000"/>
              <a:gd name="connsiteX12" fmla="*/ 11385668 w 12192000"/>
              <a:gd name="connsiteY12" fmla="*/ 776415 h 6858000"/>
              <a:gd name="connsiteX13" fmla="*/ 11404665 w 12192000"/>
              <a:gd name="connsiteY13" fmla="*/ 772073 h 6858000"/>
              <a:gd name="connsiteX14" fmla="*/ 9493087 w 12192000"/>
              <a:gd name="connsiteY14" fmla="*/ 766103 h 6858000"/>
              <a:gd name="connsiteX15" fmla="*/ 9514797 w 12192000"/>
              <a:gd name="connsiteY15" fmla="*/ 799212 h 6858000"/>
              <a:gd name="connsiteX16" fmla="*/ 9467034 w 12192000"/>
              <a:gd name="connsiteY16" fmla="*/ 869227 h 6858000"/>
              <a:gd name="connsiteX17" fmla="*/ 9493087 w 12192000"/>
              <a:gd name="connsiteY17" fmla="*/ 766103 h 6858000"/>
              <a:gd name="connsiteX18" fmla="*/ 11119177 w 12192000"/>
              <a:gd name="connsiteY18" fmla="*/ 740594 h 6858000"/>
              <a:gd name="connsiteX19" fmla="*/ 11189735 w 12192000"/>
              <a:gd name="connsiteY19" fmla="*/ 924046 h 6858000"/>
              <a:gd name="connsiteX20" fmla="*/ 11213074 w 12192000"/>
              <a:gd name="connsiteY20" fmla="*/ 944670 h 6858000"/>
              <a:gd name="connsiteX21" fmla="*/ 11236955 w 12192000"/>
              <a:gd name="connsiteY21" fmla="*/ 944670 h 6858000"/>
              <a:gd name="connsiteX22" fmla="*/ 11314569 w 12192000"/>
              <a:gd name="connsiteY22" fmla="*/ 740594 h 6858000"/>
              <a:gd name="connsiteX23" fmla="*/ 11278747 w 12192000"/>
              <a:gd name="connsiteY23" fmla="*/ 740594 h 6858000"/>
              <a:gd name="connsiteX24" fmla="*/ 11257580 w 12192000"/>
              <a:gd name="connsiteY24" fmla="*/ 761219 h 6858000"/>
              <a:gd name="connsiteX25" fmla="*/ 11217416 w 12192000"/>
              <a:gd name="connsiteY25" fmla="*/ 876825 h 6858000"/>
              <a:gd name="connsiteX26" fmla="*/ 11175624 w 12192000"/>
              <a:gd name="connsiteY26" fmla="*/ 763390 h 6858000"/>
              <a:gd name="connsiteX27" fmla="*/ 11153913 w 12192000"/>
              <a:gd name="connsiteY27" fmla="*/ 740594 h 6858000"/>
              <a:gd name="connsiteX28" fmla="*/ 11130575 w 12192000"/>
              <a:gd name="connsiteY28" fmla="*/ 740594 h 6858000"/>
              <a:gd name="connsiteX29" fmla="*/ 10865711 w 12192000"/>
              <a:gd name="connsiteY29" fmla="*/ 740051 h 6858000"/>
              <a:gd name="connsiteX30" fmla="*/ 10865711 w 12192000"/>
              <a:gd name="connsiteY30" fmla="*/ 910476 h 6858000"/>
              <a:gd name="connsiteX31" fmla="*/ 10899904 w 12192000"/>
              <a:gd name="connsiteY31" fmla="*/ 944670 h 6858000"/>
              <a:gd name="connsiteX32" fmla="*/ 10912930 w 12192000"/>
              <a:gd name="connsiteY32" fmla="*/ 944670 h 6858000"/>
              <a:gd name="connsiteX33" fmla="*/ 10912930 w 12192000"/>
              <a:gd name="connsiteY33" fmla="*/ 771531 h 6858000"/>
              <a:gd name="connsiteX34" fmla="*/ 10881993 w 12192000"/>
              <a:gd name="connsiteY34" fmla="*/ 740051 h 6858000"/>
              <a:gd name="connsiteX35" fmla="*/ 11599515 w 12192000"/>
              <a:gd name="connsiteY35" fmla="*/ 735166 h 6858000"/>
              <a:gd name="connsiteX36" fmla="*/ 11550667 w 12192000"/>
              <a:gd name="connsiteY36" fmla="*/ 738965 h 6858000"/>
              <a:gd name="connsiteX37" fmla="*/ 11514845 w 12192000"/>
              <a:gd name="connsiteY37" fmla="*/ 746563 h 6858000"/>
              <a:gd name="connsiteX38" fmla="*/ 11514845 w 12192000"/>
              <a:gd name="connsiteY38" fmla="*/ 918617 h 6858000"/>
              <a:gd name="connsiteX39" fmla="*/ 11514845 w 12192000"/>
              <a:gd name="connsiteY39" fmla="*/ 924045 h 6858000"/>
              <a:gd name="connsiteX40" fmla="*/ 11536012 w 12192000"/>
              <a:gd name="connsiteY40" fmla="*/ 945212 h 6858000"/>
              <a:gd name="connsiteX41" fmla="*/ 11536555 w 12192000"/>
              <a:gd name="connsiteY41" fmla="*/ 945212 h 6858000"/>
              <a:gd name="connsiteX42" fmla="*/ 11562607 w 12192000"/>
              <a:gd name="connsiteY42" fmla="*/ 945212 h 6858000"/>
              <a:gd name="connsiteX43" fmla="*/ 11562607 w 12192000"/>
              <a:gd name="connsiteY43" fmla="*/ 779129 h 6858000"/>
              <a:gd name="connsiteX44" fmla="*/ 11577261 w 12192000"/>
              <a:gd name="connsiteY44" fmla="*/ 776958 h 6858000"/>
              <a:gd name="connsiteX45" fmla="*/ 11596258 w 12192000"/>
              <a:gd name="connsiteY45" fmla="*/ 775872 h 6858000"/>
              <a:gd name="connsiteX46" fmla="*/ 11616883 w 12192000"/>
              <a:gd name="connsiteY46" fmla="*/ 779129 h 6858000"/>
              <a:gd name="connsiteX47" fmla="*/ 11630451 w 12192000"/>
              <a:gd name="connsiteY47" fmla="*/ 789441 h 6858000"/>
              <a:gd name="connsiteX48" fmla="*/ 11637507 w 12192000"/>
              <a:gd name="connsiteY48" fmla="*/ 808437 h 6858000"/>
              <a:gd name="connsiteX49" fmla="*/ 11639678 w 12192000"/>
              <a:gd name="connsiteY49" fmla="*/ 836661 h 6858000"/>
              <a:gd name="connsiteX50" fmla="*/ 11639678 w 12192000"/>
              <a:gd name="connsiteY50" fmla="*/ 918074 h 6858000"/>
              <a:gd name="connsiteX51" fmla="*/ 11639678 w 12192000"/>
              <a:gd name="connsiteY51" fmla="*/ 923502 h 6858000"/>
              <a:gd name="connsiteX52" fmla="*/ 11660845 w 12192000"/>
              <a:gd name="connsiteY52" fmla="*/ 944669 h 6858000"/>
              <a:gd name="connsiteX53" fmla="*/ 11687441 w 12192000"/>
              <a:gd name="connsiteY53" fmla="*/ 944669 h 6858000"/>
              <a:gd name="connsiteX54" fmla="*/ 11687441 w 12192000"/>
              <a:gd name="connsiteY54" fmla="*/ 829605 h 6858000"/>
              <a:gd name="connsiteX55" fmla="*/ 11682013 w 12192000"/>
              <a:gd name="connsiteY55" fmla="*/ 791069 h 6858000"/>
              <a:gd name="connsiteX56" fmla="*/ 11667902 w 12192000"/>
              <a:gd name="connsiteY56" fmla="*/ 761218 h 6858000"/>
              <a:gd name="connsiteX57" fmla="*/ 11641306 w 12192000"/>
              <a:gd name="connsiteY57" fmla="*/ 742221 h 6858000"/>
              <a:gd name="connsiteX58" fmla="*/ 11599515 w 12192000"/>
              <a:gd name="connsiteY58" fmla="*/ 735166 h 6858000"/>
              <a:gd name="connsiteX59" fmla="*/ 11026367 w 12192000"/>
              <a:gd name="connsiteY59" fmla="*/ 735166 h 6858000"/>
              <a:gd name="connsiteX60" fmla="*/ 10977519 w 12192000"/>
              <a:gd name="connsiteY60" fmla="*/ 738965 h 6858000"/>
              <a:gd name="connsiteX61" fmla="*/ 10941697 w 12192000"/>
              <a:gd name="connsiteY61" fmla="*/ 746563 h 6858000"/>
              <a:gd name="connsiteX62" fmla="*/ 10941697 w 12192000"/>
              <a:gd name="connsiteY62" fmla="*/ 918617 h 6858000"/>
              <a:gd name="connsiteX63" fmla="*/ 10941697 w 12192000"/>
              <a:gd name="connsiteY63" fmla="*/ 924045 h 6858000"/>
              <a:gd name="connsiteX64" fmla="*/ 10962864 w 12192000"/>
              <a:gd name="connsiteY64" fmla="*/ 945212 h 6858000"/>
              <a:gd name="connsiteX65" fmla="*/ 10963407 w 12192000"/>
              <a:gd name="connsiteY65" fmla="*/ 945212 h 6858000"/>
              <a:gd name="connsiteX66" fmla="*/ 10989459 w 12192000"/>
              <a:gd name="connsiteY66" fmla="*/ 945212 h 6858000"/>
              <a:gd name="connsiteX67" fmla="*/ 10989459 w 12192000"/>
              <a:gd name="connsiteY67" fmla="*/ 779129 h 6858000"/>
              <a:gd name="connsiteX68" fmla="*/ 11004114 w 12192000"/>
              <a:gd name="connsiteY68" fmla="*/ 776958 h 6858000"/>
              <a:gd name="connsiteX69" fmla="*/ 11023110 w 12192000"/>
              <a:gd name="connsiteY69" fmla="*/ 775872 h 6858000"/>
              <a:gd name="connsiteX70" fmla="*/ 11043735 w 12192000"/>
              <a:gd name="connsiteY70" fmla="*/ 779129 h 6858000"/>
              <a:gd name="connsiteX71" fmla="*/ 11057303 w 12192000"/>
              <a:gd name="connsiteY71" fmla="*/ 789441 h 6858000"/>
              <a:gd name="connsiteX72" fmla="*/ 11064359 w 12192000"/>
              <a:gd name="connsiteY72" fmla="*/ 808437 h 6858000"/>
              <a:gd name="connsiteX73" fmla="*/ 11066530 w 12192000"/>
              <a:gd name="connsiteY73" fmla="*/ 836661 h 6858000"/>
              <a:gd name="connsiteX74" fmla="*/ 11066530 w 12192000"/>
              <a:gd name="connsiteY74" fmla="*/ 918074 h 6858000"/>
              <a:gd name="connsiteX75" fmla="*/ 11066530 w 12192000"/>
              <a:gd name="connsiteY75" fmla="*/ 923502 h 6858000"/>
              <a:gd name="connsiteX76" fmla="*/ 11087697 w 12192000"/>
              <a:gd name="connsiteY76" fmla="*/ 944669 h 6858000"/>
              <a:gd name="connsiteX77" fmla="*/ 11114293 w 12192000"/>
              <a:gd name="connsiteY77" fmla="*/ 944669 h 6858000"/>
              <a:gd name="connsiteX78" fmla="*/ 11114293 w 12192000"/>
              <a:gd name="connsiteY78" fmla="*/ 829605 h 6858000"/>
              <a:gd name="connsiteX79" fmla="*/ 11108865 w 12192000"/>
              <a:gd name="connsiteY79" fmla="*/ 791069 h 6858000"/>
              <a:gd name="connsiteX80" fmla="*/ 11094754 w 12192000"/>
              <a:gd name="connsiteY80" fmla="*/ 761218 h 6858000"/>
              <a:gd name="connsiteX81" fmla="*/ 11068158 w 12192000"/>
              <a:gd name="connsiteY81" fmla="*/ 742221 h 6858000"/>
              <a:gd name="connsiteX82" fmla="*/ 11026367 w 12192000"/>
              <a:gd name="connsiteY82" fmla="*/ 735166 h 6858000"/>
              <a:gd name="connsiteX83" fmla="*/ 11405208 w 12192000"/>
              <a:gd name="connsiteY83" fmla="*/ 732995 h 6858000"/>
              <a:gd name="connsiteX84" fmla="*/ 11369929 w 12192000"/>
              <a:gd name="connsiteY84" fmla="*/ 740050 h 6858000"/>
              <a:gd name="connsiteX85" fmla="*/ 11339535 w 12192000"/>
              <a:gd name="connsiteY85" fmla="*/ 760133 h 6858000"/>
              <a:gd name="connsiteX86" fmla="*/ 11318367 w 12192000"/>
              <a:gd name="connsiteY86" fmla="*/ 793783 h 6858000"/>
              <a:gd name="connsiteX87" fmla="*/ 11310226 w 12192000"/>
              <a:gd name="connsiteY87" fmla="*/ 841003 h 6858000"/>
              <a:gd name="connsiteX88" fmla="*/ 11316739 w 12192000"/>
              <a:gd name="connsiteY88" fmla="*/ 882252 h 6858000"/>
              <a:gd name="connsiteX89" fmla="*/ 11335735 w 12192000"/>
              <a:gd name="connsiteY89" fmla="*/ 915903 h 6858000"/>
              <a:gd name="connsiteX90" fmla="*/ 11368300 w 12192000"/>
              <a:gd name="connsiteY90" fmla="*/ 938156 h 6858000"/>
              <a:gd name="connsiteX91" fmla="*/ 11414977 w 12192000"/>
              <a:gd name="connsiteY91" fmla="*/ 946297 h 6858000"/>
              <a:gd name="connsiteX92" fmla="*/ 11435602 w 12192000"/>
              <a:gd name="connsiteY92" fmla="*/ 945212 h 6858000"/>
              <a:gd name="connsiteX93" fmla="*/ 11454598 w 12192000"/>
              <a:gd name="connsiteY93" fmla="*/ 942498 h 6858000"/>
              <a:gd name="connsiteX94" fmla="*/ 11470338 w 12192000"/>
              <a:gd name="connsiteY94" fmla="*/ 938699 h 6858000"/>
              <a:gd name="connsiteX95" fmla="*/ 11481193 w 12192000"/>
              <a:gd name="connsiteY95" fmla="*/ 934357 h 6858000"/>
              <a:gd name="connsiteX96" fmla="*/ 11477937 w 12192000"/>
              <a:gd name="connsiteY96" fmla="*/ 913190 h 6858000"/>
              <a:gd name="connsiteX97" fmla="*/ 11459483 w 12192000"/>
              <a:gd name="connsiteY97" fmla="*/ 900706 h 6858000"/>
              <a:gd name="connsiteX98" fmla="*/ 11452970 w 12192000"/>
              <a:gd name="connsiteY98" fmla="*/ 902334 h 6858000"/>
              <a:gd name="connsiteX99" fmla="*/ 11421490 w 12192000"/>
              <a:gd name="connsiteY99" fmla="*/ 905591 h 6858000"/>
              <a:gd name="connsiteX100" fmla="*/ 11376984 w 12192000"/>
              <a:gd name="connsiteY100" fmla="*/ 892022 h 6858000"/>
              <a:gd name="connsiteX101" fmla="*/ 11359617 w 12192000"/>
              <a:gd name="connsiteY101" fmla="*/ 854029 h 6858000"/>
              <a:gd name="connsiteX102" fmla="*/ 11493677 w 12192000"/>
              <a:gd name="connsiteY102" fmla="*/ 854029 h 6858000"/>
              <a:gd name="connsiteX103" fmla="*/ 11494219 w 12192000"/>
              <a:gd name="connsiteY103" fmla="*/ 845345 h 6858000"/>
              <a:gd name="connsiteX104" fmla="*/ 11494219 w 12192000"/>
              <a:gd name="connsiteY104" fmla="*/ 836661 h 6858000"/>
              <a:gd name="connsiteX105" fmla="*/ 11470881 w 12192000"/>
              <a:gd name="connsiteY105" fmla="*/ 759047 h 6858000"/>
              <a:gd name="connsiteX106" fmla="*/ 11405208 w 12192000"/>
              <a:gd name="connsiteY106" fmla="*/ 732995 h 6858000"/>
              <a:gd name="connsiteX107" fmla="*/ 11753113 w 12192000"/>
              <a:gd name="connsiteY107" fmla="*/ 676006 h 6858000"/>
              <a:gd name="connsiteX108" fmla="*/ 11726518 w 12192000"/>
              <a:gd name="connsiteY108" fmla="*/ 680348 h 6858000"/>
              <a:gd name="connsiteX109" fmla="*/ 11705894 w 12192000"/>
              <a:gd name="connsiteY109" fmla="*/ 704229 h 6858000"/>
              <a:gd name="connsiteX110" fmla="*/ 11705894 w 12192000"/>
              <a:gd name="connsiteY110" fmla="*/ 860543 h 6858000"/>
              <a:gd name="connsiteX111" fmla="*/ 11709150 w 12192000"/>
              <a:gd name="connsiteY111" fmla="*/ 896907 h 6858000"/>
              <a:gd name="connsiteX112" fmla="*/ 11721091 w 12192000"/>
              <a:gd name="connsiteY112" fmla="*/ 924045 h 6858000"/>
              <a:gd name="connsiteX113" fmla="*/ 11744429 w 12192000"/>
              <a:gd name="connsiteY113" fmla="*/ 940870 h 6858000"/>
              <a:gd name="connsiteX114" fmla="*/ 11780793 w 12192000"/>
              <a:gd name="connsiteY114" fmla="*/ 946840 h 6858000"/>
              <a:gd name="connsiteX115" fmla="*/ 11812273 w 12192000"/>
              <a:gd name="connsiteY115" fmla="*/ 943041 h 6858000"/>
              <a:gd name="connsiteX116" fmla="*/ 11818786 w 12192000"/>
              <a:gd name="connsiteY116" fmla="*/ 941413 h 6858000"/>
              <a:gd name="connsiteX117" fmla="*/ 11830726 w 12192000"/>
              <a:gd name="connsiteY117" fmla="*/ 921874 h 6858000"/>
              <a:gd name="connsiteX118" fmla="*/ 11825841 w 12192000"/>
              <a:gd name="connsiteY118" fmla="*/ 898535 h 6858000"/>
              <a:gd name="connsiteX119" fmla="*/ 11810102 w 12192000"/>
              <a:gd name="connsiteY119" fmla="*/ 903420 h 6858000"/>
              <a:gd name="connsiteX120" fmla="*/ 11787306 w 12192000"/>
              <a:gd name="connsiteY120" fmla="*/ 906134 h 6858000"/>
              <a:gd name="connsiteX121" fmla="*/ 11760711 w 12192000"/>
              <a:gd name="connsiteY121" fmla="*/ 895821 h 6858000"/>
              <a:gd name="connsiteX122" fmla="*/ 11753113 w 12192000"/>
              <a:gd name="connsiteY122" fmla="*/ 860543 h 6858000"/>
              <a:gd name="connsiteX123" fmla="*/ 11753113 w 12192000"/>
              <a:gd name="connsiteY123" fmla="*/ 777501 h 6858000"/>
              <a:gd name="connsiteX124" fmla="*/ 11804674 w 12192000"/>
              <a:gd name="connsiteY124" fmla="*/ 777501 h 6858000"/>
              <a:gd name="connsiteX125" fmla="*/ 11825841 w 12192000"/>
              <a:gd name="connsiteY125" fmla="*/ 756334 h 6858000"/>
              <a:gd name="connsiteX126" fmla="*/ 11825841 w 12192000"/>
              <a:gd name="connsiteY126" fmla="*/ 739508 h 6858000"/>
              <a:gd name="connsiteX127" fmla="*/ 11753113 w 12192000"/>
              <a:gd name="connsiteY127" fmla="*/ 739508 h 6858000"/>
              <a:gd name="connsiteX128" fmla="*/ 10315900 w 12192000"/>
              <a:gd name="connsiteY128" fmla="*/ 658094 h 6858000"/>
              <a:gd name="connsiteX129" fmla="*/ 10292562 w 12192000"/>
              <a:gd name="connsiteY129" fmla="*/ 684147 h 6858000"/>
              <a:gd name="connsiteX130" fmla="*/ 10315900 w 12192000"/>
              <a:gd name="connsiteY130" fmla="*/ 708028 h 6858000"/>
              <a:gd name="connsiteX131" fmla="*/ 10339238 w 12192000"/>
              <a:gd name="connsiteY131" fmla="*/ 681976 h 6858000"/>
              <a:gd name="connsiteX132" fmla="*/ 10315900 w 12192000"/>
              <a:gd name="connsiteY132" fmla="*/ 658094 h 6858000"/>
              <a:gd name="connsiteX133" fmla="*/ 10889050 w 12192000"/>
              <a:gd name="connsiteY133" fmla="*/ 651039 h 6858000"/>
              <a:gd name="connsiteX134" fmla="*/ 10868425 w 12192000"/>
              <a:gd name="connsiteY134" fmla="*/ 658637 h 6858000"/>
              <a:gd name="connsiteX135" fmla="*/ 10859741 w 12192000"/>
              <a:gd name="connsiteY135" fmla="*/ 680348 h 6858000"/>
              <a:gd name="connsiteX136" fmla="*/ 10868425 w 12192000"/>
              <a:gd name="connsiteY136" fmla="*/ 701515 h 6858000"/>
              <a:gd name="connsiteX137" fmla="*/ 10889050 w 12192000"/>
              <a:gd name="connsiteY137" fmla="*/ 709114 h 6858000"/>
              <a:gd name="connsiteX138" fmla="*/ 10909132 w 12192000"/>
              <a:gd name="connsiteY138" fmla="*/ 701515 h 6858000"/>
              <a:gd name="connsiteX139" fmla="*/ 10917816 w 12192000"/>
              <a:gd name="connsiteY139" fmla="*/ 680348 h 6858000"/>
              <a:gd name="connsiteX140" fmla="*/ 10909132 w 12192000"/>
              <a:gd name="connsiteY140" fmla="*/ 658637 h 6858000"/>
              <a:gd name="connsiteX141" fmla="*/ 10889050 w 12192000"/>
              <a:gd name="connsiteY141" fmla="*/ 651039 h 6858000"/>
              <a:gd name="connsiteX142" fmla="*/ 9964195 w 12192000"/>
              <a:gd name="connsiteY142" fmla="*/ 647783 h 6858000"/>
              <a:gd name="connsiteX143" fmla="*/ 9938686 w 12192000"/>
              <a:gd name="connsiteY143" fmla="*/ 674921 h 6858000"/>
              <a:gd name="connsiteX144" fmla="*/ 9964195 w 12192000"/>
              <a:gd name="connsiteY144" fmla="*/ 700431 h 6858000"/>
              <a:gd name="connsiteX145" fmla="*/ 9988077 w 12192000"/>
              <a:gd name="connsiteY145" fmla="*/ 673293 h 6858000"/>
              <a:gd name="connsiteX146" fmla="*/ 9964195 w 12192000"/>
              <a:gd name="connsiteY146" fmla="*/ 647783 h 6858000"/>
              <a:gd name="connsiteX147" fmla="*/ 8724004 w 12192000"/>
              <a:gd name="connsiteY147" fmla="*/ 623359 h 6858000"/>
              <a:gd name="connsiteX148" fmla="*/ 8576918 w 12192000"/>
              <a:gd name="connsiteY148" fmla="*/ 804096 h 6858000"/>
              <a:gd name="connsiteX149" fmla="*/ 8698495 w 12192000"/>
              <a:gd name="connsiteY149" fmla="*/ 962039 h 6858000"/>
              <a:gd name="connsiteX150" fmla="*/ 8815187 w 12192000"/>
              <a:gd name="connsiteY150" fmla="*/ 888766 h 6858000"/>
              <a:gd name="connsiteX151" fmla="*/ 8872176 w 12192000"/>
              <a:gd name="connsiteY151" fmla="*/ 947927 h 6858000"/>
              <a:gd name="connsiteX152" fmla="*/ 8941105 w 12192000"/>
              <a:gd name="connsiteY152" fmla="*/ 895822 h 6858000"/>
              <a:gd name="connsiteX153" fmla="*/ 8991582 w 12192000"/>
              <a:gd name="connsiteY153" fmla="*/ 947927 h 6858000"/>
              <a:gd name="connsiteX154" fmla="*/ 9036088 w 12192000"/>
              <a:gd name="connsiteY154" fmla="*/ 922960 h 6858000"/>
              <a:gd name="connsiteX155" fmla="*/ 9088192 w 12192000"/>
              <a:gd name="connsiteY155" fmla="*/ 1080902 h 6858000"/>
              <a:gd name="connsiteX156" fmla="*/ 9075708 w 12192000"/>
              <a:gd name="connsiteY156" fmla="*/ 948469 h 6858000"/>
              <a:gd name="connsiteX157" fmla="*/ 9125099 w 12192000"/>
              <a:gd name="connsiteY157" fmla="*/ 771531 h 6858000"/>
              <a:gd name="connsiteX158" fmla="*/ 9151694 w 12192000"/>
              <a:gd name="connsiteY158" fmla="*/ 824179 h 6858000"/>
              <a:gd name="connsiteX159" fmla="*/ 9146810 w 12192000"/>
              <a:gd name="connsiteY159" fmla="*/ 870313 h 6858000"/>
              <a:gd name="connsiteX160" fmla="*/ 9086021 w 12192000"/>
              <a:gd name="connsiteY160" fmla="*/ 930016 h 6858000"/>
              <a:gd name="connsiteX161" fmla="*/ 9109359 w 12192000"/>
              <a:gd name="connsiteY161" fmla="*/ 948469 h 6858000"/>
              <a:gd name="connsiteX162" fmla="*/ 9183717 w 12192000"/>
              <a:gd name="connsiteY162" fmla="*/ 875198 h 6858000"/>
              <a:gd name="connsiteX163" fmla="*/ 9228223 w 12192000"/>
              <a:gd name="connsiteY163" fmla="*/ 841547 h 6858000"/>
              <a:gd name="connsiteX164" fmla="*/ 9227680 w 12192000"/>
              <a:gd name="connsiteY164" fmla="*/ 856201 h 6858000"/>
              <a:gd name="connsiteX165" fmla="*/ 9281955 w 12192000"/>
              <a:gd name="connsiteY165" fmla="*/ 932730 h 6858000"/>
              <a:gd name="connsiteX166" fmla="*/ 9341658 w 12192000"/>
              <a:gd name="connsiteY166" fmla="*/ 886595 h 6858000"/>
              <a:gd name="connsiteX167" fmla="*/ 9343286 w 12192000"/>
              <a:gd name="connsiteY167" fmla="*/ 931101 h 6858000"/>
              <a:gd name="connsiteX168" fmla="*/ 9231479 w 12192000"/>
              <a:gd name="connsiteY168" fmla="*/ 1049422 h 6858000"/>
              <a:gd name="connsiteX169" fmla="*/ 9290639 w 12192000"/>
              <a:gd name="connsiteY169" fmla="*/ 1111839 h 6858000"/>
              <a:gd name="connsiteX170" fmla="*/ 9381822 w 12192000"/>
              <a:gd name="connsiteY170" fmla="*/ 943585 h 6858000"/>
              <a:gd name="connsiteX171" fmla="*/ 9444239 w 12192000"/>
              <a:gd name="connsiteY171" fmla="*/ 914819 h 6858000"/>
              <a:gd name="connsiteX172" fmla="*/ 9507741 w 12192000"/>
              <a:gd name="connsiteY172" fmla="*/ 947927 h 6858000"/>
              <a:gd name="connsiteX173" fmla="*/ 9605980 w 12192000"/>
              <a:gd name="connsiteY173" fmla="*/ 881168 h 6858000"/>
              <a:gd name="connsiteX174" fmla="*/ 9637459 w 12192000"/>
              <a:gd name="connsiteY174" fmla="*/ 947927 h 6858000"/>
              <a:gd name="connsiteX175" fmla="*/ 9701504 w 12192000"/>
              <a:gd name="connsiteY175" fmla="*/ 775331 h 6858000"/>
              <a:gd name="connsiteX176" fmla="*/ 9754694 w 12192000"/>
              <a:gd name="connsiteY176" fmla="*/ 962039 h 6858000"/>
              <a:gd name="connsiteX177" fmla="*/ 9825795 w 12192000"/>
              <a:gd name="connsiteY177" fmla="*/ 797583 h 6858000"/>
              <a:gd name="connsiteX178" fmla="*/ 9887669 w 12192000"/>
              <a:gd name="connsiteY178" fmla="*/ 947927 h 6858000"/>
              <a:gd name="connsiteX179" fmla="*/ 9947372 w 12192000"/>
              <a:gd name="connsiteY179" fmla="*/ 863257 h 6858000"/>
              <a:gd name="connsiteX180" fmla="*/ 10009788 w 12192000"/>
              <a:gd name="connsiteY180" fmla="*/ 947927 h 6858000"/>
              <a:gd name="connsiteX181" fmla="*/ 10065149 w 12192000"/>
              <a:gd name="connsiteY181" fmla="*/ 896365 h 6858000"/>
              <a:gd name="connsiteX182" fmla="*/ 10094458 w 12192000"/>
              <a:gd name="connsiteY182" fmla="*/ 947927 h 6858000"/>
              <a:gd name="connsiteX183" fmla="*/ 10170444 w 12192000"/>
              <a:gd name="connsiteY183" fmla="*/ 775873 h 6858000"/>
              <a:gd name="connsiteX184" fmla="*/ 10252399 w 12192000"/>
              <a:gd name="connsiteY184" fmla="*/ 947927 h 6858000"/>
              <a:gd name="connsiteX185" fmla="*/ 10305590 w 12192000"/>
              <a:gd name="connsiteY185" fmla="*/ 889852 h 6858000"/>
              <a:gd name="connsiteX186" fmla="*/ 10351724 w 12192000"/>
              <a:gd name="connsiteY186" fmla="*/ 947927 h 6858000"/>
              <a:gd name="connsiteX187" fmla="*/ 10378861 w 12192000"/>
              <a:gd name="connsiteY187" fmla="*/ 932730 h 6858000"/>
              <a:gd name="connsiteX188" fmla="*/ 10334898 w 12192000"/>
              <a:gd name="connsiteY188" fmla="*/ 782929 h 6858000"/>
              <a:gd name="connsiteX189" fmla="*/ 10316445 w 12192000"/>
              <a:gd name="connsiteY189" fmla="*/ 740051 h 6858000"/>
              <a:gd name="connsiteX190" fmla="*/ 10297991 w 12192000"/>
              <a:gd name="connsiteY190" fmla="*/ 743851 h 6858000"/>
              <a:gd name="connsiteX191" fmla="*/ 10259998 w 12192000"/>
              <a:gd name="connsiteY191" fmla="*/ 908305 h 6858000"/>
              <a:gd name="connsiteX192" fmla="*/ 10177499 w 12192000"/>
              <a:gd name="connsiteY192" fmla="*/ 721055 h 6858000"/>
              <a:gd name="connsiteX193" fmla="*/ 10099886 w 12192000"/>
              <a:gd name="connsiteY193" fmla="*/ 870313 h 6858000"/>
              <a:gd name="connsiteX194" fmla="*/ 10094458 w 12192000"/>
              <a:gd name="connsiteY194" fmla="*/ 801383 h 6858000"/>
              <a:gd name="connsiteX195" fmla="*/ 10098257 w 12192000"/>
              <a:gd name="connsiteY195" fmla="*/ 764475 h 6858000"/>
              <a:gd name="connsiteX196" fmla="*/ 10060807 w 12192000"/>
              <a:gd name="connsiteY196" fmla="*/ 738423 h 6858000"/>
              <a:gd name="connsiteX197" fmla="*/ 10016302 w 12192000"/>
              <a:gd name="connsiteY197" fmla="*/ 909934 h 6858000"/>
              <a:gd name="connsiteX198" fmla="*/ 9980480 w 12192000"/>
              <a:gd name="connsiteY198" fmla="*/ 786186 h 6858000"/>
              <a:gd name="connsiteX199" fmla="*/ 9943572 w 12192000"/>
              <a:gd name="connsiteY199" fmla="*/ 737880 h 6858000"/>
              <a:gd name="connsiteX200" fmla="*/ 9897981 w 12192000"/>
              <a:gd name="connsiteY200" fmla="*/ 901250 h 6858000"/>
              <a:gd name="connsiteX201" fmla="*/ 9830137 w 12192000"/>
              <a:gd name="connsiteY201" fmla="*/ 740051 h 6858000"/>
              <a:gd name="connsiteX202" fmla="*/ 9762293 w 12192000"/>
              <a:gd name="connsiteY202" fmla="*/ 892566 h 6858000"/>
              <a:gd name="connsiteX203" fmla="*/ 9703132 w 12192000"/>
              <a:gd name="connsiteY203" fmla="*/ 721055 h 6858000"/>
              <a:gd name="connsiteX204" fmla="*/ 9642887 w 12192000"/>
              <a:gd name="connsiteY204" fmla="*/ 842632 h 6858000"/>
              <a:gd name="connsiteX205" fmla="*/ 9636916 w 12192000"/>
              <a:gd name="connsiteY205" fmla="*/ 841547 h 6858000"/>
              <a:gd name="connsiteX206" fmla="*/ 9636374 w 12192000"/>
              <a:gd name="connsiteY206" fmla="*/ 805725 h 6858000"/>
              <a:gd name="connsiteX207" fmla="*/ 9602723 w 12192000"/>
              <a:gd name="connsiteY207" fmla="*/ 734624 h 6858000"/>
              <a:gd name="connsiteX208" fmla="*/ 9515882 w 12192000"/>
              <a:gd name="connsiteY208" fmla="*/ 911562 h 6858000"/>
              <a:gd name="connsiteX209" fmla="*/ 9480061 w 12192000"/>
              <a:gd name="connsiteY209" fmla="*/ 894737 h 6858000"/>
              <a:gd name="connsiteX210" fmla="*/ 9552790 w 12192000"/>
              <a:gd name="connsiteY210" fmla="*/ 793784 h 6858000"/>
              <a:gd name="connsiteX211" fmla="*/ 9495800 w 12192000"/>
              <a:gd name="connsiteY211" fmla="*/ 734624 h 6858000"/>
              <a:gd name="connsiteX212" fmla="*/ 9418187 w 12192000"/>
              <a:gd name="connsiteY212" fmla="*/ 829606 h 6858000"/>
              <a:gd name="connsiteX213" fmla="*/ 9429584 w 12192000"/>
              <a:gd name="connsiteY213" fmla="*/ 889309 h 6858000"/>
              <a:gd name="connsiteX214" fmla="*/ 9381279 w 12192000"/>
              <a:gd name="connsiteY214" fmla="*/ 911562 h 6858000"/>
              <a:gd name="connsiteX215" fmla="*/ 9370967 w 12192000"/>
              <a:gd name="connsiteY215" fmla="*/ 775873 h 6858000"/>
              <a:gd name="connsiteX216" fmla="*/ 9334602 w 12192000"/>
              <a:gd name="connsiteY216" fmla="*/ 805182 h 6858000"/>
              <a:gd name="connsiteX217" fmla="*/ 9292268 w 12192000"/>
              <a:gd name="connsiteY217" fmla="*/ 892566 h 6858000"/>
              <a:gd name="connsiteX218" fmla="*/ 9270014 w 12192000"/>
              <a:gd name="connsiteY218" fmla="*/ 859457 h 6858000"/>
              <a:gd name="connsiteX219" fmla="*/ 9372052 w 12192000"/>
              <a:gd name="connsiteY219" fmla="*/ 761761 h 6858000"/>
              <a:gd name="connsiteX220" fmla="*/ 9338401 w 12192000"/>
              <a:gd name="connsiteY220" fmla="*/ 729196 h 6858000"/>
              <a:gd name="connsiteX221" fmla="*/ 9246133 w 12192000"/>
              <a:gd name="connsiteY221" fmla="*/ 785100 h 6858000"/>
              <a:gd name="connsiteX222" fmla="*/ 9191858 w 12192000"/>
              <a:gd name="connsiteY222" fmla="*/ 838833 h 6858000"/>
              <a:gd name="connsiteX223" fmla="*/ 9192943 w 12192000"/>
              <a:gd name="connsiteY223" fmla="*/ 823636 h 6858000"/>
              <a:gd name="connsiteX224" fmla="*/ 9128356 w 12192000"/>
              <a:gd name="connsiteY224" fmla="*/ 735709 h 6858000"/>
              <a:gd name="connsiteX225" fmla="*/ 9076252 w 12192000"/>
              <a:gd name="connsiteY225" fmla="*/ 775331 h 6858000"/>
              <a:gd name="connsiteX226" fmla="*/ 9055084 w 12192000"/>
              <a:gd name="connsiteY226" fmla="*/ 741137 h 6858000"/>
              <a:gd name="connsiteX227" fmla="*/ 9031746 w 12192000"/>
              <a:gd name="connsiteY227" fmla="*/ 747107 h 6858000"/>
              <a:gd name="connsiteX228" fmla="*/ 9037173 w 12192000"/>
              <a:gd name="connsiteY228" fmla="*/ 810067 h 6858000"/>
              <a:gd name="connsiteX229" fmla="*/ 8995924 w 12192000"/>
              <a:gd name="connsiteY229" fmla="*/ 915904 h 6858000"/>
              <a:gd name="connsiteX230" fmla="*/ 8967158 w 12192000"/>
              <a:gd name="connsiteY230" fmla="*/ 795412 h 6858000"/>
              <a:gd name="connsiteX231" fmla="*/ 8955760 w 12192000"/>
              <a:gd name="connsiteY231" fmla="*/ 793241 h 6858000"/>
              <a:gd name="connsiteX232" fmla="*/ 8926994 w 12192000"/>
              <a:gd name="connsiteY232" fmla="*/ 846974 h 6858000"/>
              <a:gd name="connsiteX233" fmla="*/ 8880317 w 12192000"/>
              <a:gd name="connsiteY233" fmla="*/ 911562 h 6858000"/>
              <a:gd name="connsiteX234" fmla="*/ 8855350 w 12192000"/>
              <a:gd name="connsiteY234" fmla="*/ 871941 h 6858000"/>
              <a:gd name="connsiteX235" fmla="*/ 8963359 w 12192000"/>
              <a:gd name="connsiteY235" fmla="*/ 778044 h 6858000"/>
              <a:gd name="connsiteX236" fmla="*/ 8930250 w 12192000"/>
              <a:gd name="connsiteY236" fmla="*/ 741680 h 6858000"/>
              <a:gd name="connsiteX237" fmla="*/ 8822243 w 12192000"/>
              <a:gd name="connsiteY237" fmla="*/ 822008 h 6858000"/>
              <a:gd name="connsiteX238" fmla="*/ 8708264 w 12192000"/>
              <a:gd name="connsiteY238" fmla="*/ 920789 h 6858000"/>
              <a:gd name="connsiteX239" fmla="*/ 8628479 w 12192000"/>
              <a:gd name="connsiteY239" fmla="*/ 798126 h 6858000"/>
              <a:gd name="connsiteX240" fmla="*/ 8721833 w 12192000"/>
              <a:gd name="connsiteY240" fmla="*/ 658638 h 6858000"/>
              <a:gd name="connsiteX241" fmla="*/ 8760369 w 12192000"/>
              <a:gd name="connsiteY241" fmla="*/ 722683 h 6858000"/>
              <a:gd name="connsiteX242" fmla="*/ 8806502 w 12192000"/>
              <a:gd name="connsiteY242" fmla="*/ 688490 h 6858000"/>
              <a:gd name="connsiteX243" fmla="*/ 8724004 w 12192000"/>
              <a:gd name="connsiteY243" fmla="*/ 623359 h 6858000"/>
              <a:gd name="connsiteX244" fmla="*/ 10614417 w 12192000"/>
              <a:gd name="connsiteY244" fmla="*/ 616845 h 6858000"/>
              <a:gd name="connsiteX245" fmla="*/ 10406543 w 12192000"/>
              <a:gd name="connsiteY245" fmla="*/ 831233 h 6858000"/>
              <a:gd name="connsiteX246" fmla="*/ 10478186 w 12192000"/>
              <a:gd name="connsiteY246" fmla="*/ 937071 h 6858000"/>
              <a:gd name="connsiteX247" fmla="*/ 10552001 w 12192000"/>
              <a:gd name="connsiteY247" fmla="*/ 938699 h 6858000"/>
              <a:gd name="connsiteX248" fmla="*/ 10582056 w 12192000"/>
              <a:gd name="connsiteY248" fmla="*/ 923637 h 6858000"/>
              <a:gd name="connsiteX249" fmla="*/ 10605742 w 12192000"/>
              <a:gd name="connsiteY249" fmla="*/ 902222 h 6858000"/>
              <a:gd name="connsiteX250" fmla="*/ 10584429 w 12192000"/>
              <a:gd name="connsiteY250" fmla="*/ 941210 h 6858000"/>
              <a:gd name="connsiteX251" fmla="*/ 10538973 w 12192000"/>
              <a:gd name="connsiteY251" fmla="*/ 962039 h 6858000"/>
              <a:gd name="connsiteX252" fmla="*/ 10589992 w 12192000"/>
              <a:gd name="connsiteY252" fmla="*/ 976150 h 6858000"/>
              <a:gd name="connsiteX253" fmla="*/ 10709398 w 12192000"/>
              <a:gd name="connsiteY253" fmla="*/ 937072 h 6858000"/>
              <a:gd name="connsiteX254" fmla="*/ 10649152 w 12192000"/>
              <a:gd name="connsiteY254" fmla="*/ 883339 h 6858000"/>
              <a:gd name="connsiteX255" fmla="*/ 10708312 w 12192000"/>
              <a:gd name="connsiteY255" fmla="*/ 912648 h 6858000"/>
              <a:gd name="connsiteX256" fmla="*/ 10795153 w 12192000"/>
              <a:gd name="connsiteY256" fmla="*/ 826350 h 6858000"/>
              <a:gd name="connsiteX257" fmla="*/ 10795631 w 12192000"/>
              <a:gd name="connsiteY257" fmla="*/ 825891 h 6858000"/>
              <a:gd name="connsiteX258" fmla="*/ 10795697 w 12192000"/>
              <a:gd name="connsiteY258" fmla="*/ 826349 h 6858000"/>
              <a:gd name="connsiteX259" fmla="*/ 10801382 w 12192000"/>
              <a:gd name="connsiteY259" fmla="*/ 820371 h 6858000"/>
              <a:gd name="connsiteX260" fmla="*/ 10795631 w 12192000"/>
              <a:gd name="connsiteY260" fmla="*/ 825891 h 6858000"/>
              <a:gd name="connsiteX261" fmla="*/ 10795154 w 12192000"/>
              <a:gd name="connsiteY261" fmla="*/ 822549 h 6858000"/>
              <a:gd name="connsiteX262" fmla="*/ 10727853 w 12192000"/>
              <a:gd name="connsiteY262" fmla="*/ 685232 h 6858000"/>
              <a:gd name="connsiteX263" fmla="*/ 10623644 w 12192000"/>
              <a:gd name="connsiteY263" fmla="*/ 620644 h 6858000"/>
              <a:gd name="connsiteX264" fmla="*/ 10614417 w 12192000"/>
              <a:gd name="connsiteY264" fmla="*/ 616845 h 6858000"/>
              <a:gd name="connsiteX265" fmla="*/ 0 w 12192000"/>
              <a:gd name="connsiteY265" fmla="*/ 0 h 6858000"/>
              <a:gd name="connsiteX266" fmla="*/ 12192000 w 12192000"/>
              <a:gd name="connsiteY266" fmla="*/ 0 h 6858000"/>
              <a:gd name="connsiteX267" fmla="*/ 12192000 w 12192000"/>
              <a:gd name="connsiteY267" fmla="*/ 6858000 h 6858000"/>
              <a:gd name="connsiteX268" fmla="*/ 0 w 12192000"/>
              <a:gd name="connsiteY26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Lst>
            <a:rect l="l" t="t" r="r" b="b"/>
            <a:pathLst>
              <a:path w="12192000" h="6858000">
                <a:moveTo>
                  <a:pt x="9343829" y="959868"/>
                </a:moveTo>
                <a:cubicBezTo>
                  <a:pt x="9341658" y="1057021"/>
                  <a:pt x="9319405" y="1078731"/>
                  <a:pt x="9294981" y="1078731"/>
                </a:cubicBezTo>
                <a:cubicBezTo>
                  <a:pt x="9279784" y="1078731"/>
                  <a:pt x="9271643" y="1064077"/>
                  <a:pt x="9271643" y="1047794"/>
                </a:cubicBezTo>
                <a:cubicBezTo>
                  <a:pt x="9271643" y="1003831"/>
                  <a:pt x="9304208" y="979949"/>
                  <a:pt x="9343829" y="959868"/>
                </a:cubicBezTo>
                <a:close/>
                <a:moveTo>
                  <a:pt x="11404665" y="772073"/>
                </a:moveTo>
                <a:cubicBezTo>
                  <a:pt x="11411721" y="772073"/>
                  <a:pt x="11417691" y="773159"/>
                  <a:pt x="11422576" y="775872"/>
                </a:cubicBezTo>
                <a:cubicBezTo>
                  <a:pt x="11428003" y="778586"/>
                  <a:pt x="11432345" y="781843"/>
                  <a:pt x="11435602" y="786185"/>
                </a:cubicBezTo>
                <a:cubicBezTo>
                  <a:pt x="11439401" y="790527"/>
                  <a:pt x="11442115" y="795411"/>
                  <a:pt x="11443743" y="801382"/>
                </a:cubicBezTo>
                <a:cubicBezTo>
                  <a:pt x="11445371" y="807352"/>
                  <a:pt x="11446457" y="813323"/>
                  <a:pt x="11446457" y="819836"/>
                </a:cubicBezTo>
                <a:lnTo>
                  <a:pt x="11359074" y="819836"/>
                </a:lnTo>
                <a:cubicBezTo>
                  <a:pt x="11360159" y="813865"/>
                  <a:pt x="11361245" y="808438"/>
                  <a:pt x="11363416" y="802467"/>
                </a:cubicBezTo>
                <a:cubicBezTo>
                  <a:pt x="11365587" y="796497"/>
                  <a:pt x="11368843" y="791612"/>
                  <a:pt x="11372100" y="787270"/>
                </a:cubicBezTo>
                <a:cubicBezTo>
                  <a:pt x="11375356" y="782928"/>
                  <a:pt x="11380241" y="779129"/>
                  <a:pt x="11385668" y="776415"/>
                </a:cubicBezTo>
                <a:cubicBezTo>
                  <a:pt x="11391096" y="773701"/>
                  <a:pt x="11397610" y="772073"/>
                  <a:pt x="11404665" y="772073"/>
                </a:cubicBezTo>
                <a:close/>
                <a:moveTo>
                  <a:pt x="9493087" y="766103"/>
                </a:moveTo>
                <a:cubicBezTo>
                  <a:pt x="9507741" y="766103"/>
                  <a:pt x="9516425" y="779673"/>
                  <a:pt x="9514797" y="799212"/>
                </a:cubicBezTo>
                <a:cubicBezTo>
                  <a:pt x="9513168" y="822008"/>
                  <a:pt x="9496343" y="848602"/>
                  <a:pt x="9467034" y="869227"/>
                </a:cubicBezTo>
                <a:cubicBezTo>
                  <a:pt x="9452380" y="825807"/>
                  <a:pt x="9463778" y="766103"/>
                  <a:pt x="9493087" y="766103"/>
                </a:cubicBezTo>
                <a:close/>
                <a:moveTo>
                  <a:pt x="11119177" y="740594"/>
                </a:moveTo>
                <a:lnTo>
                  <a:pt x="11189735" y="924046"/>
                </a:lnTo>
                <a:cubicBezTo>
                  <a:pt x="11196248" y="937614"/>
                  <a:pt x="11200590" y="944670"/>
                  <a:pt x="11213074" y="944670"/>
                </a:cubicBezTo>
                <a:lnTo>
                  <a:pt x="11236955" y="944670"/>
                </a:lnTo>
                <a:lnTo>
                  <a:pt x="11314569" y="740594"/>
                </a:lnTo>
                <a:lnTo>
                  <a:pt x="11278747" y="740594"/>
                </a:lnTo>
                <a:cubicBezTo>
                  <a:pt x="11266264" y="740594"/>
                  <a:pt x="11263007" y="747107"/>
                  <a:pt x="11257580" y="761219"/>
                </a:cubicBezTo>
                <a:lnTo>
                  <a:pt x="11217416" y="876825"/>
                </a:lnTo>
                <a:lnTo>
                  <a:pt x="11175624" y="763390"/>
                </a:lnTo>
                <a:cubicBezTo>
                  <a:pt x="11170738" y="748735"/>
                  <a:pt x="11166396" y="740594"/>
                  <a:pt x="11153913" y="740594"/>
                </a:cubicBezTo>
                <a:lnTo>
                  <a:pt x="11130575" y="740594"/>
                </a:lnTo>
                <a:close/>
                <a:moveTo>
                  <a:pt x="10865711" y="740051"/>
                </a:moveTo>
                <a:lnTo>
                  <a:pt x="10865711" y="910476"/>
                </a:lnTo>
                <a:cubicBezTo>
                  <a:pt x="10865711" y="929473"/>
                  <a:pt x="10880908" y="944670"/>
                  <a:pt x="10899904" y="944670"/>
                </a:cubicBezTo>
                <a:lnTo>
                  <a:pt x="10912930" y="944670"/>
                </a:lnTo>
                <a:lnTo>
                  <a:pt x="10912930" y="771531"/>
                </a:lnTo>
                <a:cubicBezTo>
                  <a:pt x="10912930" y="754163"/>
                  <a:pt x="10899361" y="740051"/>
                  <a:pt x="10881993" y="740051"/>
                </a:cubicBezTo>
                <a:close/>
                <a:moveTo>
                  <a:pt x="11599515" y="735166"/>
                </a:moveTo>
                <a:cubicBezTo>
                  <a:pt x="11581603" y="735166"/>
                  <a:pt x="11565321" y="736251"/>
                  <a:pt x="11550667" y="738965"/>
                </a:cubicBezTo>
                <a:cubicBezTo>
                  <a:pt x="11536012" y="741136"/>
                  <a:pt x="11524071" y="743850"/>
                  <a:pt x="11514845" y="746563"/>
                </a:cubicBezTo>
                <a:lnTo>
                  <a:pt x="11514845" y="918617"/>
                </a:lnTo>
                <a:lnTo>
                  <a:pt x="11514845" y="924045"/>
                </a:lnTo>
                <a:cubicBezTo>
                  <a:pt x="11514845" y="935442"/>
                  <a:pt x="11524071" y="945212"/>
                  <a:pt x="11536012" y="945212"/>
                </a:cubicBezTo>
                <a:lnTo>
                  <a:pt x="11536555" y="945212"/>
                </a:lnTo>
                <a:lnTo>
                  <a:pt x="11562607" y="945212"/>
                </a:lnTo>
                <a:lnTo>
                  <a:pt x="11562607" y="779129"/>
                </a:lnTo>
                <a:cubicBezTo>
                  <a:pt x="11565864" y="778586"/>
                  <a:pt x="11570748" y="778043"/>
                  <a:pt x="11577261" y="776958"/>
                </a:cubicBezTo>
                <a:cubicBezTo>
                  <a:pt x="11583774" y="776415"/>
                  <a:pt x="11590287" y="775872"/>
                  <a:pt x="11596258" y="775872"/>
                </a:cubicBezTo>
                <a:cubicBezTo>
                  <a:pt x="11604399" y="775872"/>
                  <a:pt x="11611455" y="776958"/>
                  <a:pt x="11616883" y="779129"/>
                </a:cubicBezTo>
                <a:cubicBezTo>
                  <a:pt x="11622310" y="781300"/>
                  <a:pt x="11627195" y="785099"/>
                  <a:pt x="11630451" y="789441"/>
                </a:cubicBezTo>
                <a:cubicBezTo>
                  <a:pt x="11633708" y="794326"/>
                  <a:pt x="11635879" y="800296"/>
                  <a:pt x="11637507" y="808437"/>
                </a:cubicBezTo>
                <a:cubicBezTo>
                  <a:pt x="11639135" y="816036"/>
                  <a:pt x="11639678" y="825263"/>
                  <a:pt x="11639678" y="836661"/>
                </a:cubicBezTo>
                <a:lnTo>
                  <a:pt x="11639678" y="918074"/>
                </a:lnTo>
                <a:lnTo>
                  <a:pt x="11639678" y="923502"/>
                </a:lnTo>
                <a:cubicBezTo>
                  <a:pt x="11639678" y="934900"/>
                  <a:pt x="11648905" y="944669"/>
                  <a:pt x="11660845" y="944669"/>
                </a:cubicBezTo>
                <a:lnTo>
                  <a:pt x="11687441" y="944669"/>
                </a:lnTo>
                <a:lnTo>
                  <a:pt x="11687441" y="829605"/>
                </a:lnTo>
                <a:cubicBezTo>
                  <a:pt x="11685812" y="815494"/>
                  <a:pt x="11684727" y="803010"/>
                  <a:pt x="11682013" y="791069"/>
                </a:cubicBezTo>
                <a:cubicBezTo>
                  <a:pt x="11679299" y="779672"/>
                  <a:pt x="11674415" y="769359"/>
                  <a:pt x="11667902" y="761218"/>
                </a:cubicBezTo>
                <a:cubicBezTo>
                  <a:pt x="11661389" y="753076"/>
                  <a:pt x="11652161" y="746563"/>
                  <a:pt x="11641306" y="742221"/>
                </a:cubicBezTo>
                <a:cubicBezTo>
                  <a:pt x="11629909" y="737879"/>
                  <a:pt x="11616340" y="735166"/>
                  <a:pt x="11599515" y="735166"/>
                </a:cubicBezTo>
                <a:close/>
                <a:moveTo>
                  <a:pt x="11026367" y="735166"/>
                </a:moveTo>
                <a:cubicBezTo>
                  <a:pt x="11008455" y="735166"/>
                  <a:pt x="10992173" y="736251"/>
                  <a:pt x="10977519" y="738965"/>
                </a:cubicBezTo>
                <a:cubicBezTo>
                  <a:pt x="10962864" y="741136"/>
                  <a:pt x="10950923" y="743850"/>
                  <a:pt x="10941697" y="746563"/>
                </a:cubicBezTo>
                <a:lnTo>
                  <a:pt x="10941697" y="918617"/>
                </a:lnTo>
                <a:lnTo>
                  <a:pt x="10941697" y="924045"/>
                </a:lnTo>
                <a:cubicBezTo>
                  <a:pt x="10941697" y="935442"/>
                  <a:pt x="10950923" y="945212"/>
                  <a:pt x="10962864" y="945212"/>
                </a:cubicBezTo>
                <a:lnTo>
                  <a:pt x="10963407" y="945212"/>
                </a:lnTo>
                <a:lnTo>
                  <a:pt x="10989459" y="945212"/>
                </a:lnTo>
                <a:lnTo>
                  <a:pt x="10989459" y="779129"/>
                </a:lnTo>
                <a:cubicBezTo>
                  <a:pt x="10992716" y="778586"/>
                  <a:pt x="10997600" y="778043"/>
                  <a:pt x="11004114" y="776958"/>
                </a:cubicBezTo>
                <a:cubicBezTo>
                  <a:pt x="11010626" y="776415"/>
                  <a:pt x="11017139" y="775872"/>
                  <a:pt x="11023110" y="775872"/>
                </a:cubicBezTo>
                <a:cubicBezTo>
                  <a:pt x="11031252" y="775872"/>
                  <a:pt x="11038307" y="776958"/>
                  <a:pt x="11043735" y="779129"/>
                </a:cubicBezTo>
                <a:cubicBezTo>
                  <a:pt x="11049162" y="781300"/>
                  <a:pt x="11054047" y="785099"/>
                  <a:pt x="11057303" y="789441"/>
                </a:cubicBezTo>
                <a:cubicBezTo>
                  <a:pt x="11060560" y="794326"/>
                  <a:pt x="11062731" y="800296"/>
                  <a:pt x="11064359" y="808437"/>
                </a:cubicBezTo>
                <a:cubicBezTo>
                  <a:pt x="11065987" y="816036"/>
                  <a:pt x="11066530" y="825263"/>
                  <a:pt x="11066530" y="836661"/>
                </a:cubicBezTo>
                <a:lnTo>
                  <a:pt x="11066530" y="918074"/>
                </a:lnTo>
                <a:lnTo>
                  <a:pt x="11066530" y="923502"/>
                </a:lnTo>
                <a:cubicBezTo>
                  <a:pt x="11066530" y="934900"/>
                  <a:pt x="11075757" y="944669"/>
                  <a:pt x="11087697" y="944669"/>
                </a:cubicBezTo>
                <a:lnTo>
                  <a:pt x="11114293" y="944669"/>
                </a:lnTo>
                <a:lnTo>
                  <a:pt x="11114293" y="829605"/>
                </a:lnTo>
                <a:cubicBezTo>
                  <a:pt x="11113207" y="815494"/>
                  <a:pt x="11111579" y="803010"/>
                  <a:pt x="11108865" y="791069"/>
                </a:cubicBezTo>
                <a:cubicBezTo>
                  <a:pt x="11106151" y="779672"/>
                  <a:pt x="11101267" y="769359"/>
                  <a:pt x="11094754" y="761218"/>
                </a:cubicBezTo>
                <a:cubicBezTo>
                  <a:pt x="11088241" y="753076"/>
                  <a:pt x="11079013" y="746563"/>
                  <a:pt x="11068158" y="742221"/>
                </a:cubicBezTo>
                <a:cubicBezTo>
                  <a:pt x="11056761" y="737879"/>
                  <a:pt x="11043192" y="735166"/>
                  <a:pt x="11026367" y="735166"/>
                </a:cubicBezTo>
                <a:close/>
                <a:moveTo>
                  <a:pt x="11405208" y="732995"/>
                </a:moveTo>
                <a:cubicBezTo>
                  <a:pt x="11393267" y="732995"/>
                  <a:pt x="11381327" y="735708"/>
                  <a:pt x="11369929" y="740050"/>
                </a:cubicBezTo>
                <a:cubicBezTo>
                  <a:pt x="11358531" y="744392"/>
                  <a:pt x="11348219" y="750905"/>
                  <a:pt x="11339535" y="760133"/>
                </a:cubicBezTo>
                <a:cubicBezTo>
                  <a:pt x="11330850" y="768817"/>
                  <a:pt x="11323794" y="780214"/>
                  <a:pt x="11318367" y="793783"/>
                </a:cubicBezTo>
                <a:cubicBezTo>
                  <a:pt x="11312939" y="807352"/>
                  <a:pt x="11310226" y="823092"/>
                  <a:pt x="11310226" y="841003"/>
                </a:cubicBezTo>
                <a:cubicBezTo>
                  <a:pt x="11310226" y="856200"/>
                  <a:pt x="11312397" y="870312"/>
                  <a:pt x="11316739" y="882252"/>
                </a:cubicBezTo>
                <a:cubicBezTo>
                  <a:pt x="11321081" y="895278"/>
                  <a:pt x="11327051" y="906676"/>
                  <a:pt x="11335735" y="915903"/>
                </a:cubicBezTo>
                <a:cubicBezTo>
                  <a:pt x="11344419" y="925673"/>
                  <a:pt x="11355274" y="932729"/>
                  <a:pt x="11368300" y="938156"/>
                </a:cubicBezTo>
                <a:cubicBezTo>
                  <a:pt x="11381327" y="943584"/>
                  <a:pt x="11397066" y="946297"/>
                  <a:pt x="11414977" y="946297"/>
                </a:cubicBezTo>
                <a:cubicBezTo>
                  <a:pt x="11422033" y="946297"/>
                  <a:pt x="11428546" y="945755"/>
                  <a:pt x="11435602" y="945212"/>
                </a:cubicBezTo>
                <a:cubicBezTo>
                  <a:pt x="11442658" y="944669"/>
                  <a:pt x="11448628" y="943584"/>
                  <a:pt x="11454598" y="942498"/>
                </a:cubicBezTo>
                <a:cubicBezTo>
                  <a:pt x="11460568" y="941413"/>
                  <a:pt x="11465996" y="940327"/>
                  <a:pt x="11470338" y="938699"/>
                </a:cubicBezTo>
                <a:cubicBezTo>
                  <a:pt x="11475223" y="937071"/>
                  <a:pt x="11478480" y="935442"/>
                  <a:pt x="11481193" y="934357"/>
                </a:cubicBezTo>
                <a:lnTo>
                  <a:pt x="11477937" y="913190"/>
                </a:lnTo>
                <a:cubicBezTo>
                  <a:pt x="11476309" y="904505"/>
                  <a:pt x="11468168" y="898535"/>
                  <a:pt x="11459483" y="900706"/>
                </a:cubicBezTo>
                <a:cubicBezTo>
                  <a:pt x="11457855" y="901249"/>
                  <a:pt x="11455141" y="901791"/>
                  <a:pt x="11452970" y="902334"/>
                </a:cubicBezTo>
                <a:cubicBezTo>
                  <a:pt x="11443200" y="904505"/>
                  <a:pt x="11432888" y="905591"/>
                  <a:pt x="11421490" y="905591"/>
                </a:cubicBezTo>
                <a:cubicBezTo>
                  <a:pt x="11401951" y="905591"/>
                  <a:pt x="11387297" y="900706"/>
                  <a:pt x="11376984" y="892022"/>
                </a:cubicBezTo>
                <a:cubicBezTo>
                  <a:pt x="11366672" y="882795"/>
                  <a:pt x="11360702" y="870312"/>
                  <a:pt x="11359617" y="854029"/>
                </a:cubicBezTo>
                <a:lnTo>
                  <a:pt x="11493677" y="854029"/>
                </a:lnTo>
                <a:cubicBezTo>
                  <a:pt x="11493677" y="851315"/>
                  <a:pt x="11494219" y="848601"/>
                  <a:pt x="11494219" y="845345"/>
                </a:cubicBezTo>
                <a:lnTo>
                  <a:pt x="11494219" y="836661"/>
                </a:lnTo>
                <a:cubicBezTo>
                  <a:pt x="11494219" y="802467"/>
                  <a:pt x="11486621" y="776415"/>
                  <a:pt x="11470881" y="759047"/>
                </a:cubicBezTo>
                <a:cubicBezTo>
                  <a:pt x="11455141" y="741679"/>
                  <a:pt x="11433431" y="732995"/>
                  <a:pt x="11405208" y="732995"/>
                </a:cubicBezTo>
                <a:close/>
                <a:moveTo>
                  <a:pt x="11753113" y="676006"/>
                </a:moveTo>
                <a:lnTo>
                  <a:pt x="11726518" y="680348"/>
                </a:lnTo>
                <a:cubicBezTo>
                  <a:pt x="11714578" y="682519"/>
                  <a:pt x="11705894" y="692831"/>
                  <a:pt x="11705894" y="704229"/>
                </a:cubicBezTo>
                <a:lnTo>
                  <a:pt x="11705894" y="860543"/>
                </a:lnTo>
                <a:cubicBezTo>
                  <a:pt x="11705894" y="874111"/>
                  <a:pt x="11706979" y="886595"/>
                  <a:pt x="11709150" y="896907"/>
                </a:cubicBezTo>
                <a:cubicBezTo>
                  <a:pt x="11711321" y="907762"/>
                  <a:pt x="11715120" y="916446"/>
                  <a:pt x="11721091" y="924045"/>
                </a:cubicBezTo>
                <a:cubicBezTo>
                  <a:pt x="11727061" y="931101"/>
                  <a:pt x="11734659" y="937071"/>
                  <a:pt x="11744429" y="940870"/>
                </a:cubicBezTo>
                <a:cubicBezTo>
                  <a:pt x="11754198" y="944669"/>
                  <a:pt x="11766139" y="946840"/>
                  <a:pt x="11780793" y="946840"/>
                </a:cubicBezTo>
                <a:cubicBezTo>
                  <a:pt x="11792734" y="946840"/>
                  <a:pt x="11803589" y="945755"/>
                  <a:pt x="11812273" y="943041"/>
                </a:cubicBezTo>
                <a:lnTo>
                  <a:pt x="11818786" y="941413"/>
                </a:lnTo>
                <a:cubicBezTo>
                  <a:pt x="11827469" y="939242"/>
                  <a:pt x="11832354" y="930558"/>
                  <a:pt x="11830726" y="921874"/>
                </a:cubicBezTo>
                <a:lnTo>
                  <a:pt x="11825841" y="898535"/>
                </a:lnTo>
                <a:cubicBezTo>
                  <a:pt x="11822042" y="900163"/>
                  <a:pt x="11816614" y="901792"/>
                  <a:pt x="11810102" y="903420"/>
                </a:cubicBezTo>
                <a:cubicBezTo>
                  <a:pt x="11803589" y="905048"/>
                  <a:pt x="11795990" y="906134"/>
                  <a:pt x="11787306" y="906134"/>
                </a:cubicBezTo>
                <a:cubicBezTo>
                  <a:pt x="11774823" y="906134"/>
                  <a:pt x="11766139" y="902877"/>
                  <a:pt x="11760711" y="895821"/>
                </a:cubicBezTo>
                <a:cubicBezTo>
                  <a:pt x="11755827" y="888766"/>
                  <a:pt x="11753113" y="876825"/>
                  <a:pt x="11753113" y="860543"/>
                </a:cubicBezTo>
                <a:lnTo>
                  <a:pt x="11753113" y="777501"/>
                </a:lnTo>
                <a:lnTo>
                  <a:pt x="11804674" y="777501"/>
                </a:lnTo>
                <a:cubicBezTo>
                  <a:pt x="11816614" y="777501"/>
                  <a:pt x="11825841" y="767731"/>
                  <a:pt x="11825841" y="756334"/>
                </a:cubicBezTo>
                <a:lnTo>
                  <a:pt x="11825841" y="739508"/>
                </a:lnTo>
                <a:lnTo>
                  <a:pt x="11753113" y="739508"/>
                </a:lnTo>
                <a:close/>
                <a:moveTo>
                  <a:pt x="10315900" y="658094"/>
                </a:moveTo>
                <a:cubicBezTo>
                  <a:pt x="10302874" y="658637"/>
                  <a:pt x="10292562" y="670035"/>
                  <a:pt x="10292562" y="684147"/>
                </a:cubicBezTo>
                <a:cubicBezTo>
                  <a:pt x="10293104" y="697716"/>
                  <a:pt x="10303417" y="708571"/>
                  <a:pt x="10315900" y="708028"/>
                </a:cubicBezTo>
                <a:cubicBezTo>
                  <a:pt x="10328926" y="707486"/>
                  <a:pt x="10339238" y="696087"/>
                  <a:pt x="10339238" y="681976"/>
                </a:cubicBezTo>
                <a:cubicBezTo>
                  <a:pt x="10339238" y="668406"/>
                  <a:pt x="10328926" y="657551"/>
                  <a:pt x="10315900" y="658094"/>
                </a:cubicBezTo>
                <a:close/>
                <a:moveTo>
                  <a:pt x="10889050" y="651039"/>
                </a:moveTo>
                <a:cubicBezTo>
                  <a:pt x="10880908" y="651039"/>
                  <a:pt x="10874395" y="653210"/>
                  <a:pt x="10868425" y="658637"/>
                </a:cubicBezTo>
                <a:cubicBezTo>
                  <a:pt x="10862454" y="664065"/>
                  <a:pt x="10859741" y="671121"/>
                  <a:pt x="10859741" y="680348"/>
                </a:cubicBezTo>
                <a:cubicBezTo>
                  <a:pt x="10859741" y="689032"/>
                  <a:pt x="10862454" y="696088"/>
                  <a:pt x="10868425" y="701515"/>
                </a:cubicBezTo>
                <a:cubicBezTo>
                  <a:pt x="10873853" y="706400"/>
                  <a:pt x="10880908" y="709114"/>
                  <a:pt x="10889050" y="709114"/>
                </a:cubicBezTo>
                <a:cubicBezTo>
                  <a:pt x="10896648" y="709114"/>
                  <a:pt x="10903161" y="706943"/>
                  <a:pt x="10909132" y="701515"/>
                </a:cubicBezTo>
                <a:cubicBezTo>
                  <a:pt x="10915102" y="696088"/>
                  <a:pt x="10917816" y="689032"/>
                  <a:pt x="10917816" y="680348"/>
                </a:cubicBezTo>
                <a:cubicBezTo>
                  <a:pt x="10917816" y="671664"/>
                  <a:pt x="10915102" y="664065"/>
                  <a:pt x="10909132" y="658637"/>
                </a:cubicBezTo>
                <a:cubicBezTo>
                  <a:pt x="10903704" y="653752"/>
                  <a:pt x="10896648" y="651039"/>
                  <a:pt x="10889050" y="651039"/>
                </a:cubicBezTo>
                <a:close/>
                <a:moveTo>
                  <a:pt x="9964195" y="647783"/>
                </a:moveTo>
                <a:cubicBezTo>
                  <a:pt x="9950084" y="648326"/>
                  <a:pt x="9938686" y="660267"/>
                  <a:pt x="9938686" y="674921"/>
                </a:cubicBezTo>
                <a:cubicBezTo>
                  <a:pt x="9938143" y="689575"/>
                  <a:pt x="9950084" y="700973"/>
                  <a:pt x="9964195" y="700431"/>
                </a:cubicBezTo>
                <a:cubicBezTo>
                  <a:pt x="9978307" y="699888"/>
                  <a:pt x="9988077" y="687947"/>
                  <a:pt x="9988077" y="673293"/>
                </a:cubicBezTo>
                <a:cubicBezTo>
                  <a:pt x="9988077" y="658638"/>
                  <a:pt x="9978307" y="647241"/>
                  <a:pt x="9964195" y="647783"/>
                </a:cubicBezTo>
                <a:close/>
                <a:moveTo>
                  <a:pt x="8724004" y="623359"/>
                </a:moveTo>
                <a:cubicBezTo>
                  <a:pt x="8645847" y="623359"/>
                  <a:pt x="8576918" y="701516"/>
                  <a:pt x="8576918" y="804096"/>
                </a:cubicBezTo>
                <a:cubicBezTo>
                  <a:pt x="8576918" y="903421"/>
                  <a:pt x="8627394" y="962039"/>
                  <a:pt x="8698495" y="962039"/>
                </a:cubicBezTo>
                <a:cubicBezTo>
                  <a:pt x="8743543" y="962039"/>
                  <a:pt x="8785878" y="936529"/>
                  <a:pt x="8815187" y="888766"/>
                </a:cubicBezTo>
                <a:cubicBezTo>
                  <a:pt x="8822785" y="930016"/>
                  <a:pt x="8851008" y="947927"/>
                  <a:pt x="8872176" y="947927"/>
                </a:cubicBezTo>
                <a:cubicBezTo>
                  <a:pt x="8906369" y="947927"/>
                  <a:pt x="8928622" y="925674"/>
                  <a:pt x="8941105" y="895822"/>
                </a:cubicBezTo>
                <a:cubicBezTo>
                  <a:pt x="8948704" y="925674"/>
                  <a:pt x="8964987" y="947927"/>
                  <a:pt x="8991582" y="947927"/>
                </a:cubicBezTo>
                <a:cubicBezTo>
                  <a:pt x="9010578" y="947927"/>
                  <a:pt x="9025233" y="938157"/>
                  <a:pt x="9036088" y="922960"/>
                </a:cubicBezTo>
                <a:cubicBezTo>
                  <a:pt x="9031746" y="1027712"/>
                  <a:pt x="9026318" y="1093928"/>
                  <a:pt x="9088192" y="1080902"/>
                </a:cubicBezTo>
                <a:cubicBezTo>
                  <a:pt x="9078423" y="1051051"/>
                  <a:pt x="9075708" y="997317"/>
                  <a:pt x="9075708" y="948469"/>
                </a:cubicBezTo>
                <a:cubicBezTo>
                  <a:pt x="9075708" y="815494"/>
                  <a:pt x="9097419" y="771531"/>
                  <a:pt x="9125099" y="771531"/>
                </a:cubicBezTo>
                <a:cubicBezTo>
                  <a:pt x="9145181" y="771531"/>
                  <a:pt x="9151694" y="797041"/>
                  <a:pt x="9151694" y="824179"/>
                </a:cubicBezTo>
                <a:cubicBezTo>
                  <a:pt x="9151694" y="838833"/>
                  <a:pt x="9150066" y="855115"/>
                  <a:pt x="9146810" y="870313"/>
                </a:cubicBezTo>
                <a:cubicBezTo>
                  <a:pt x="9113159" y="891480"/>
                  <a:pt x="9086021" y="908305"/>
                  <a:pt x="9086021" y="930016"/>
                </a:cubicBezTo>
                <a:cubicBezTo>
                  <a:pt x="9086021" y="946841"/>
                  <a:pt x="9098504" y="948469"/>
                  <a:pt x="9109359" y="948469"/>
                </a:cubicBezTo>
                <a:cubicBezTo>
                  <a:pt x="9135411" y="948469"/>
                  <a:pt x="9166349" y="922960"/>
                  <a:pt x="9183717" y="875198"/>
                </a:cubicBezTo>
                <a:cubicBezTo>
                  <a:pt x="9198914" y="865971"/>
                  <a:pt x="9214111" y="855658"/>
                  <a:pt x="9228223" y="841547"/>
                </a:cubicBezTo>
                <a:cubicBezTo>
                  <a:pt x="9227680" y="846431"/>
                  <a:pt x="9227680" y="851316"/>
                  <a:pt x="9227680" y="856201"/>
                </a:cubicBezTo>
                <a:cubicBezTo>
                  <a:pt x="9227680" y="903963"/>
                  <a:pt x="9248304" y="932730"/>
                  <a:pt x="9281955" y="932730"/>
                </a:cubicBezTo>
                <a:cubicBezTo>
                  <a:pt x="9308007" y="932730"/>
                  <a:pt x="9327546" y="914276"/>
                  <a:pt x="9341658" y="886595"/>
                </a:cubicBezTo>
                <a:cubicBezTo>
                  <a:pt x="9342744" y="902335"/>
                  <a:pt x="9343286" y="917533"/>
                  <a:pt x="9343286" y="931101"/>
                </a:cubicBezTo>
                <a:cubicBezTo>
                  <a:pt x="9290097" y="955526"/>
                  <a:pt x="9231479" y="980492"/>
                  <a:pt x="9231479" y="1049422"/>
                </a:cubicBezTo>
                <a:cubicBezTo>
                  <a:pt x="9231479" y="1085244"/>
                  <a:pt x="9257531" y="1111839"/>
                  <a:pt x="9290639" y="1111839"/>
                </a:cubicBezTo>
                <a:cubicBezTo>
                  <a:pt x="9364454" y="1111839"/>
                  <a:pt x="9381279" y="1034225"/>
                  <a:pt x="9381822" y="943585"/>
                </a:cubicBezTo>
                <a:cubicBezTo>
                  <a:pt x="9405703" y="933272"/>
                  <a:pt x="9423614" y="925131"/>
                  <a:pt x="9444239" y="914819"/>
                </a:cubicBezTo>
                <a:cubicBezTo>
                  <a:pt x="9462149" y="937072"/>
                  <a:pt x="9486031" y="947927"/>
                  <a:pt x="9507741" y="947927"/>
                </a:cubicBezTo>
                <a:cubicBezTo>
                  <a:pt x="9549533" y="947927"/>
                  <a:pt x="9580470" y="925674"/>
                  <a:pt x="9605980" y="881168"/>
                </a:cubicBezTo>
                <a:cubicBezTo>
                  <a:pt x="9610322" y="915362"/>
                  <a:pt x="9619006" y="947927"/>
                  <a:pt x="9637459" y="947927"/>
                </a:cubicBezTo>
                <a:cubicBezTo>
                  <a:pt x="9670567" y="947927"/>
                  <a:pt x="9677080" y="775331"/>
                  <a:pt x="9701504" y="775331"/>
                </a:cubicBezTo>
                <a:cubicBezTo>
                  <a:pt x="9720500" y="775331"/>
                  <a:pt x="9704761" y="962039"/>
                  <a:pt x="9754694" y="962039"/>
                </a:cubicBezTo>
                <a:cubicBezTo>
                  <a:pt x="9797029" y="962039"/>
                  <a:pt x="9805170" y="797583"/>
                  <a:pt x="9825795" y="797583"/>
                </a:cubicBezTo>
                <a:cubicBezTo>
                  <a:pt x="9840449" y="797583"/>
                  <a:pt x="9841535" y="947927"/>
                  <a:pt x="9887669" y="947927"/>
                </a:cubicBezTo>
                <a:cubicBezTo>
                  <a:pt x="9910464" y="947927"/>
                  <a:pt x="9934888" y="920789"/>
                  <a:pt x="9947372" y="863257"/>
                </a:cubicBezTo>
                <a:cubicBezTo>
                  <a:pt x="9953342" y="901250"/>
                  <a:pt x="9972338" y="947927"/>
                  <a:pt x="10009788" y="947927"/>
                </a:cubicBezTo>
                <a:cubicBezTo>
                  <a:pt x="10031499" y="947927"/>
                  <a:pt x="10050495" y="925674"/>
                  <a:pt x="10065149" y="896365"/>
                </a:cubicBezTo>
                <a:cubicBezTo>
                  <a:pt x="10068948" y="926759"/>
                  <a:pt x="10077633" y="947927"/>
                  <a:pt x="10094458" y="947927"/>
                </a:cubicBezTo>
                <a:cubicBezTo>
                  <a:pt x="10137878" y="947927"/>
                  <a:pt x="10136250" y="775873"/>
                  <a:pt x="10170444" y="775873"/>
                </a:cubicBezTo>
                <a:cubicBezTo>
                  <a:pt x="10197039" y="775873"/>
                  <a:pt x="10188897" y="947927"/>
                  <a:pt x="10252399" y="947927"/>
                </a:cubicBezTo>
                <a:cubicBezTo>
                  <a:pt x="10282794" y="947927"/>
                  <a:pt x="10296905" y="922417"/>
                  <a:pt x="10305590" y="889852"/>
                </a:cubicBezTo>
                <a:cubicBezTo>
                  <a:pt x="10317530" y="937614"/>
                  <a:pt x="10335983" y="947927"/>
                  <a:pt x="10351724" y="947927"/>
                </a:cubicBezTo>
                <a:cubicBezTo>
                  <a:pt x="10361493" y="947927"/>
                  <a:pt x="10369092" y="944670"/>
                  <a:pt x="10378861" y="932730"/>
                </a:cubicBezTo>
                <a:cubicBezTo>
                  <a:pt x="10331099" y="911020"/>
                  <a:pt x="10334898" y="833405"/>
                  <a:pt x="10334898" y="782929"/>
                </a:cubicBezTo>
                <a:cubicBezTo>
                  <a:pt x="10334898" y="756877"/>
                  <a:pt x="10333270" y="740051"/>
                  <a:pt x="10316445" y="740051"/>
                </a:cubicBezTo>
                <a:cubicBezTo>
                  <a:pt x="10308846" y="740051"/>
                  <a:pt x="10305047" y="741680"/>
                  <a:pt x="10297991" y="743851"/>
                </a:cubicBezTo>
                <a:cubicBezTo>
                  <a:pt x="10303961" y="831234"/>
                  <a:pt x="10284422" y="908305"/>
                  <a:pt x="10259998" y="908305"/>
                </a:cubicBezTo>
                <a:cubicBezTo>
                  <a:pt x="10228518" y="908305"/>
                  <a:pt x="10244258" y="721055"/>
                  <a:pt x="10177499" y="721055"/>
                </a:cubicBezTo>
                <a:cubicBezTo>
                  <a:pt x="10115626" y="721055"/>
                  <a:pt x="10106941" y="870313"/>
                  <a:pt x="10099886" y="870313"/>
                </a:cubicBezTo>
                <a:cubicBezTo>
                  <a:pt x="10095001" y="870313"/>
                  <a:pt x="10094458" y="831234"/>
                  <a:pt x="10094458" y="801383"/>
                </a:cubicBezTo>
                <a:cubicBezTo>
                  <a:pt x="10097172" y="787271"/>
                  <a:pt x="10098257" y="774245"/>
                  <a:pt x="10098257" y="764475"/>
                </a:cubicBezTo>
                <a:cubicBezTo>
                  <a:pt x="10098257" y="750364"/>
                  <a:pt x="10092830" y="726482"/>
                  <a:pt x="10060807" y="738423"/>
                </a:cubicBezTo>
                <a:cubicBezTo>
                  <a:pt x="10061893" y="845346"/>
                  <a:pt x="10040725" y="909934"/>
                  <a:pt x="10016302" y="909934"/>
                </a:cubicBezTo>
                <a:cubicBezTo>
                  <a:pt x="9981022" y="909934"/>
                  <a:pt x="9980480" y="813323"/>
                  <a:pt x="9980480" y="786186"/>
                </a:cubicBezTo>
                <a:cubicBezTo>
                  <a:pt x="9980480" y="760133"/>
                  <a:pt x="9982108" y="725397"/>
                  <a:pt x="9943572" y="737880"/>
                </a:cubicBezTo>
                <a:cubicBezTo>
                  <a:pt x="9937602" y="831234"/>
                  <a:pt x="9913178" y="901250"/>
                  <a:pt x="9897981" y="901250"/>
                </a:cubicBezTo>
                <a:cubicBezTo>
                  <a:pt x="9875186" y="901250"/>
                  <a:pt x="9879528" y="740051"/>
                  <a:pt x="9830137" y="740051"/>
                </a:cubicBezTo>
                <a:cubicBezTo>
                  <a:pt x="9785631" y="740051"/>
                  <a:pt x="9771519" y="892566"/>
                  <a:pt x="9762293" y="892566"/>
                </a:cubicBezTo>
                <a:cubicBezTo>
                  <a:pt x="9745467" y="892566"/>
                  <a:pt x="9767720" y="721055"/>
                  <a:pt x="9703132" y="721055"/>
                </a:cubicBezTo>
                <a:cubicBezTo>
                  <a:pt x="9669481" y="721055"/>
                  <a:pt x="9655913" y="778587"/>
                  <a:pt x="9642887" y="842632"/>
                </a:cubicBezTo>
                <a:cubicBezTo>
                  <a:pt x="9640173" y="855115"/>
                  <a:pt x="9637459" y="855658"/>
                  <a:pt x="9636916" y="841547"/>
                </a:cubicBezTo>
                <a:cubicBezTo>
                  <a:pt x="9636374" y="830149"/>
                  <a:pt x="9636374" y="817122"/>
                  <a:pt x="9636374" y="805725"/>
                </a:cubicBezTo>
                <a:cubicBezTo>
                  <a:pt x="9652656" y="741137"/>
                  <a:pt x="9632574" y="717255"/>
                  <a:pt x="9602723" y="734624"/>
                </a:cubicBezTo>
                <a:cubicBezTo>
                  <a:pt x="9612493" y="853487"/>
                  <a:pt x="9557674" y="911562"/>
                  <a:pt x="9515882" y="911562"/>
                </a:cubicBezTo>
                <a:cubicBezTo>
                  <a:pt x="9500685" y="911562"/>
                  <a:pt x="9488745" y="905049"/>
                  <a:pt x="9480061" y="894737"/>
                </a:cubicBezTo>
                <a:cubicBezTo>
                  <a:pt x="9530536" y="863799"/>
                  <a:pt x="9552790" y="828521"/>
                  <a:pt x="9552790" y="793784"/>
                </a:cubicBezTo>
                <a:cubicBezTo>
                  <a:pt x="9552790" y="756334"/>
                  <a:pt x="9531079" y="734624"/>
                  <a:pt x="9495800" y="734624"/>
                </a:cubicBezTo>
                <a:cubicBezTo>
                  <a:pt x="9445867" y="734624"/>
                  <a:pt x="9418187" y="786186"/>
                  <a:pt x="9418187" y="829606"/>
                </a:cubicBezTo>
                <a:cubicBezTo>
                  <a:pt x="9418187" y="852944"/>
                  <a:pt x="9422529" y="873027"/>
                  <a:pt x="9429584" y="889309"/>
                </a:cubicBezTo>
                <a:lnTo>
                  <a:pt x="9381279" y="911562"/>
                </a:lnTo>
                <a:cubicBezTo>
                  <a:pt x="9380194" y="866514"/>
                  <a:pt x="9374766" y="819293"/>
                  <a:pt x="9370967" y="775873"/>
                </a:cubicBezTo>
                <a:cubicBezTo>
                  <a:pt x="9344372" y="768817"/>
                  <a:pt x="9336774" y="781301"/>
                  <a:pt x="9334602" y="805182"/>
                </a:cubicBezTo>
                <a:cubicBezTo>
                  <a:pt x="9329717" y="858915"/>
                  <a:pt x="9310178" y="892566"/>
                  <a:pt x="9292268" y="892566"/>
                </a:cubicBezTo>
                <a:cubicBezTo>
                  <a:pt x="9279242" y="892566"/>
                  <a:pt x="9271100" y="876283"/>
                  <a:pt x="9270014" y="859457"/>
                </a:cubicBezTo>
                <a:cubicBezTo>
                  <a:pt x="9265130" y="773160"/>
                  <a:pt x="9335145" y="749278"/>
                  <a:pt x="9372052" y="761761"/>
                </a:cubicBezTo>
                <a:cubicBezTo>
                  <a:pt x="9379651" y="742765"/>
                  <a:pt x="9371510" y="729196"/>
                  <a:pt x="9338401" y="729196"/>
                </a:cubicBezTo>
                <a:cubicBezTo>
                  <a:pt x="9298238" y="729196"/>
                  <a:pt x="9268386" y="753620"/>
                  <a:pt x="9246133" y="785100"/>
                </a:cubicBezTo>
                <a:cubicBezTo>
                  <a:pt x="9231479" y="805725"/>
                  <a:pt x="9214654" y="820922"/>
                  <a:pt x="9191858" y="838833"/>
                </a:cubicBezTo>
                <a:cubicBezTo>
                  <a:pt x="9192401" y="833405"/>
                  <a:pt x="9192943" y="828521"/>
                  <a:pt x="9192943" y="823636"/>
                </a:cubicBezTo>
                <a:cubicBezTo>
                  <a:pt x="9192943" y="762847"/>
                  <a:pt x="9159836" y="735709"/>
                  <a:pt x="9128356" y="735709"/>
                </a:cubicBezTo>
                <a:cubicBezTo>
                  <a:pt x="9102304" y="735709"/>
                  <a:pt x="9086021" y="751449"/>
                  <a:pt x="9076252" y="775331"/>
                </a:cubicBezTo>
                <a:cubicBezTo>
                  <a:pt x="9074080" y="751449"/>
                  <a:pt x="9069195" y="741137"/>
                  <a:pt x="9055084" y="741137"/>
                </a:cubicBezTo>
                <a:cubicBezTo>
                  <a:pt x="9049114" y="741137"/>
                  <a:pt x="9040972" y="742765"/>
                  <a:pt x="9031746" y="747107"/>
                </a:cubicBezTo>
                <a:cubicBezTo>
                  <a:pt x="9036088" y="760676"/>
                  <a:pt x="9037173" y="790528"/>
                  <a:pt x="9037173" y="810067"/>
                </a:cubicBezTo>
                <a:cubicBezTo>
                  <a:pt x="9037173" y="883339"/>
                  <a:pt x="9016006" y="915904"/>
                  <a:pt x="8995924" y="915904"/>
                </a:cubicBezTo>
                <a:cubicBezTo>
                  <a:pt x="8972585" y="915904"/>
                  <a:pt x="8969329" y="829063"/>
                  <a:pt x="8967158" y="795412"/>
                </a:cubicBezTo>
                <a:cubicBezTo>
                  <a:pt x="8964444" y="794327"/>
                  <a:pt x="8961188" y="793241"/>
                  <a:pt x="8955760" y="793241"/>
                </a:cubicBezTo>
                <a:cubicBezTo>
                  <a:pt x="8935135" y="793241"/>
                  <a:pt x="8932421" y="821465"/>
                  <a:pt x="8926994" y="846974"/>
                </a:cubicBezTo>
                <a:cubicBezTo>
                  <a:pt x="8921024" y="875740"/>
                  <a:pt x="8904741" y="911562"/>
                  <a:pt x="8880317" y="911562"/>
                </a:cubicBezTo>
                <a:cubicBezTo>
                  <a:pt x="8865663" y="911562"/>
                  <a:pt x="8856436" y="897450"/>
                  <a:pt x="8855350" y="871941"/>
                </a:cubicBezTo>
                <a:cubicBezTo>
                  <a:pt x="8853179" y="820379"/>
                  <a:pt x="8896057" y="759048"/>
                  <a:pt x="8963359" y="778044"/>
                </a:cubicBezTo>
                <a:cubicBezTo>
                  <a:pt x="8972043" y="757419"/>
                  <a:pt x="8958474" y="741680"/>
                  <a:pt x="8930250" y="741680"/>
                </a:cubicBezTo>
                <a:cubicBezTo>
                  <a:pt x="8880860" y="741680"/>
                  <a:pt x="8840153" y="778587"/>
                  <a:pt x="8822243" y="822008"/>
                </a:cubicBezTo>
                <a:cubicBezTo>
                  <a:pt x="8804331" y="862172"/>
                  <a:pt x="8772852" y="920789"/>
                  <a:pt x="8708264" y="920789"/>
                </a:cubicBezTo>
                <a:cubicBezTo>
                  <a:pt x="8662673" y="920789"/>
                  <a:pt x="8628479" y="881168"/>
                  <a:pt x="8628479" y="798126"/>
                </a:cubicBezTo>
                <a:cubicBezTo>
                  <a:pt x="8628479" y="726482"/>
                  <a:pt x="8673528" y="658638"/>
                  <a:pt x="8721833" y="658638"/>
                </a:cubicBezTo>
                <a:cubicBezTo>
                  <a:pt x="8755484" y="658638"/>
                  <a:pt x="8763082" y="691746"/>
                  <a:pt x="8760369" y="722683"/>
                </a:cubicBezTo>
                <a:cubicBezTo>
                  <a:pt x="8777737" y="736795"/>
                  <a:pt x="8806502" y="723768"/>
                  <a:pt x="8806502" y="688490"/>
                </a:cubicBezTo>
                <a:cubicBezTo>
                  <a:pt x="8806502" y="664608"/>
                  <a:pt x="8786963" y="623359"/>
                  <a:pt x="8724004" y="623359"/>
                </a:cubicBezTo>
                <a:close/>
                <a:moveTo>
                  <a:pt x="10614417" y="616845"/>
                </a:moveTo>
                <a:cubicBezTo>
                  <a:pt x="10567740" y="672748"/>
                  <a:pt x="10406543" y="714541"/>
                  <a:pt x="10406543" y="831233"/>
                </a:cubicBezTo>
                <a:cubicBezTo>
                  <a:pt x="10406543" y="876825"/>
                  <a:pt x="10435308" y="919703"/>
                  <a:pt x="10478186" y="937071"/>
                </a:cubicBezTo>
                <a:cubicBezTo>
                  <a:pt x="10502610" y="946297"/>
                  <a:pt x="10527577" y="946840"/>
                  <a:pt x="10552001" y="938699"/>
                </a:cubicBezTo>
                <a:cubicBezTo>
                  <a:pt x="10562856" y="935171"/>
                  <a:pt x="10572897" y="930015"/>
                  <a:pt x="10582056" y="923637"/>
                </a:cubicBezTo>
                <a:lnTo>
                  <a:pt x="10605742" y="902222"/>
                </a:lnTo>
                <a:lnTo>
                  <a:pt x="10584429" y="941210"/>
                </a:lnTo>
                <a:cubicBezTo>
                  <a:pt x="10572488" y="952133"/>
                  <a:pt x="10556613" y="959868"/>
                  <a:pt x="10538973" y="962039"/>
                </a:cubicBezTo>
                <a:cubicBezTo>
                  <a:pt x="10547657" y="971265"/>
                  <a:pt x="10566653" y="976150"/>
                  <a:pt x="10589992" y="976150"/>
                </a:cubicBezTo>
                <a:cubicBezTo>
                  <a:pt x="10631783" y="976150"/>
                  <a:pt x="10682802" y="963667"/>
                  <a:pt x="10709398" y="937072"/>
                </a:cubicBezTo>
                <a:cubicBezTo>
                  <a:pt x="10674118" y="937614"/>
                  <a:pt x="10651323" y="914819"/>
                  <a:pt x="10649152" y="883339"/>
                </a:cubicBezTo>
                <a:cubicBezTo>
                  <a:pt x="10665977" y="904506"/>
                  <a:pt x="10685516" y="912648"/>
                  <a:pt x="10708312" y="912648"/>
                </a:cubicBezTo>
                <a:cubicBezTo>
                  <a:pt x="10757160" y="912648"/>
                  <a:pt x="10794610" y="873027"/>
                  <a:pt x="10795153" y="826350"/>
                </a:cubicBezTo>
                <a:lnTo>
                  <a:pt x="10795631" y="825891"/>
                </a:lnTo>
                <a:lnTo>
                  <a:pt x="10795697" y="826349"/>
                </a:lnTo>
                <a:cubicBezTo>
                  <a:pt x="10795697" y="826824"/>
                  <a:pt x="10803583" y="818497"/>
                  <a:pt x="10801382" y="820371"/>
                </a:cubicBezTo>
                <a:lnTo>
                  <a:pt x="10795631" y="825891"/>
                </a:lnTo>
                <a:lnTo>
                  <a:pt x="10795154" y="822549"/>
                </a:lnTo>
                <a:cubicBezTo>
                  <a:pt x="10794069" y="767731"/>
                  <a:pt x="10768017" y="722139"/>
                  <a:pt x="10727853" y="685232"/>
                </a:cubicBezTo>
                <a:cubicBezTo>
                  <a:pt x="10697459" y="657551"/>
                  <a:pt x="10661094" y="636384"/>
                  <a:pt x="10623644" y="620644"/>
                </a:cubicBezTo>
                <a:cubicBezTo>
                  <a:pt x="10620388" y="619558"/>
                  <a:pt x="10617674" y="617930"/>
                  <a:pt x="10614417" y="616845"/>
                </a:cubicBezTo>
                <a:close/>
                <a:moveTo>
                  <a:pt x="0" y="0"/>
                </a:moveTo>
                <a:lnTo>
                  <a:pt x="12192000" y="0"/>
                </a:lnTo>
                <a:lnTo>
                  <a:pt x="12192000" y="6858000"/>
                </a:lnTo>
                <a:lnTo>
                  <a:pt x="0" y="6858000"/>
                </a:lnTo>
                <a:close/>
              </a:path>
            </a:pathLst>
          </a:custGeom>
          <a:solidFill>
            <a:schemeClr val="accent4"/>
          </a:solidFill>
        </p:spPr>
        <p:txBody>
          <a:bodyPr wrap="square">
            <a:noAutofit/>
          </a:bodyPr>
          <a:lstStyle>
            <a:lvl1pPr>
              <a:defRPr>
                <a:solidFill>
                  <a:schemeClr val="bg2">
                    <a:lumMod val="50000"/>
                  </a:schemeClr>
                </a:solidFill>
              </a:defRPr>
            </a:lvl1pPr>
          </a:lstStyle>
          <a:p>
            <a:r>
              <a:rPr lang="en-GB"/>
              <a:t>Insert picture and send to back</a:t>
            </a:r>
          </a:p>
        </p:txBody>
      </p:sp>
    </p:spTree>
    <p:extLst>
      <p:ext uri="{BB962C8B-B14F-4D97-AF65-F5344CB8AC3E}">
        <p14:creationId xmlns:p14="http://schemas.microsoft.com/office/powerpoint/2010/main" val="1145809974"/>
      </p:ext>
    </p:extLst>
  </p:cSld>
  <p:clrMapOvr>
    <a:masterClrMapping/>
  </p:clrMapOvr>
  <p:extLst>
    <p:ext uri="{DCECCB84-F9BA-43D5-87BE-67443E8EF086}">
      <p15:sldGuideLst xmlns:p15="http://schemas.microsoft.com/office/powerpoint/2012/main"/>
    </p:ext>
  </p:extLst>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1_Agenda 1">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72EBDB0D-AC97-40F0-9DD9-F997B00816C8}"/>
              </a:ext>
              <a:ext uri="{C183D7F6-B498-43B3-948B-1728B52AA6E4}">
                <adec:decorative xmlns:adec="http://schemas.microsoft.com/office/drawing/2017/decorative" val="1"/>
              </a:ext>
            </a:extLst>
          </p:cNvPr>
          <p:cNvSpPr/>
          <p:nvPr userDrawn="1"/>
        </p:nvSpPr>
        <p:spPr>
          <a:xfrm>
            <a:off x="-1" y="0"/>
            <a:ext cx="4749299"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p>
        </p:txBody>
      </p:sp>
      <p:sp>
        <p:nvSpPr>
          <p:cNvPr id="2" name="Title 1">
            <a:extLst>
              <a:ext uri="{FF2B5EF4-FFF2-40B4-BE49-F238E27FC236}">
                <a16:creationId xmlns:a16="http://schemas.microsoft.com/office/drawing/2014/main" id="{4774F36F-3194-40C1-BFCB-D2FC8CB290B2}"/>
              </a:ext>
            </a:extLst>
          </p:cNvPr>
          <p:cNvSpPr>
            <a:spLocks noGrp="1"/>
          </p:cNvSpPr>
          <p:nvPr>
            <p:ph type="title"/>
          </p:nvPr>
        </p:nvSpPr>
        <p:spPr>
          <a:xfrm>
            <a:off x="404813" y="388188"/>
            <a:ext cx="4323035" cy="2392740"/>
          </a:xfrm>
        </p:spPr>
        <p:txBody>
          <a:bodyPr/>
          <a:lstStyle>
            <a:lvl1pPr>
              <a:defRPr sz="4000">
                <a:solidFill>
                  <a:schemeClr val="bg1"/>
                </a:solidFill>
              </a:defRPr>
            </a:lvl1pPr>
          </a:lstStyle>
          <a:p>
            <a:r>
              <a:rPr lang="en-US"/>
              <a:t>Click to edit Master title style</a:t>
            </a:r>
          </a:p>
        </p:txBody>
      </p:sp>
      <p:sp>
        <p:nvSpPr>
          <p:cNvPr id="5" name="Oval 20">
            <a:extLst>
              <a:ext uri="{FF2B5EF4-FFF2-40B4-BE49-F238E27FC236}">
                <a16:creationId xmlns:a16="http://schemas.microsoft.com/office/drawing/2014/main" id="{0B27F5C5-C656-4F2F-9EEE-B93F6E79E727}"/>
              </a:ext>
              <a:ext uri="{C183D7F6-B498-43B3-948B-1728B52AA6E4}">
                <adec:decorative xmlns:adec="http://schemas.microsoft.com/office/drawing/2017/decorative" val="1"/>
              </a:ext>
            </a:extLst>
          </p:cNvPr>
          <p:cNvSpPr/>
          <p:nvPr userDrawn="1"/>
        </p:nvSpPr>
        <p:spPr>
          <a:xfrm>
            <a:off x="5327637" y="711496"/>
            <a:ext cx="1204015" cy="1137595"/>
          </a:xfrm>
          <a:custGeom>
            <a:avLst/>
            <a:gdLst>
              <a:gd name="connsiteX0" fmla="*/ 0 w 3314251"/>
              <a:gd name="connsiteY0" fmla="*/ 1564410 h 3128820"/>
              <a:gd name="connsiteX1" fmla="*/ 1657126 w 3314251"/>
              <a:gd name="connsiteY1" fmla="*/ 0 h 3128820"/>
              <a:gd name="connsiteX2" fmla="*/ 3314252 w 3314251"/>
              <a:gd name="connsiteY2" fmla="*/ 1564410 h 3128820"/>
              <a:gd name="connsiteX3" fmla="*/ 1657126 w 3314251"/>
              <a:gd name="connsiteY3" fmla="*/ 3128820 h 3128820"/>
              <a:gd name="connsiteX4" fmla="*/ 0 w 3314251"/>
              <a:gd name="connsiteY4" fmla="*/ 1564410 h 3128820"/>
              <a:gd name="connsiteX0" fmla="*/ 0 w 3314252"/>
              <a:gd name="connsiteY0" fmla="*/ 1564410 h 3128820"/>
              <a:gd name="connsiteX1" fmla="*/ 1657126 w 3314252"/>
              <a:gd name="connsiteY1" fmla="*/ 0 h 3128820"/>
              <a:gd name="connsiteX2" fmla="*/ 3314252 w 3314252"/>
              <a:gd name="connsiteY2" fmla="*/ 1564410 h 3128820"/>
              <a:gd name="connsiteX3" fmla="*/ 1657126 w 3314252"/>
              <a:gd name="connsiteY3" fmla="*/ 3128820 h 3128820"/>
              <a:gd name="connsiteX4" fmla="*/ 0 w 3314252"/>
              <a:gd name="connsiteY4" fmla="*/ 1564410 h 3128820"/>
              <a:gd name="connsiteX0" fmla="*/ 0 w 3314252"/>
              <a:gd name="connsiteY0" fmla="*/ 1565821 h 3130231"/>
              <a:gd name="connsiteX1" fmla="*/ 1657126 w 3314252"/>
              <a:gd name="connsiteY1" fmla="*/ 1411 h 3130231"/>
              <a:gd name="connsiteX2" fmla="*/ 3314252 w 3314252"/>
              <a:gd name="connsiteY2" fmla="*/ 1565821 h 3130231"/>
              <a:gd name="connsiteX3" fmla="*/ 1657126 w 3314252"/>
              <a:gd name="connsiteY3" fmla="*/ 3130231 h 3130231"/>
              <a:gd name="connsiteX4" fmla="*/ 0 w 3314252"/>
              <a:gd name="connsiteY4" fmla="*/ 1565821 h 3130231"/>
              <a:gd name="connsiteX0" fmla="*/ 0 w 3314252"/>
              <a:gd name="connsiteY0" fmla="*/ 1567937 h 3132347"/>
              <a:gd name="connsiteX1" fmla="*/ 1657126 w 3314252"/>
              <a:gd name="connsiteY1" fmla="*/ 3527 h 3132347"/>
              <a:gd name="connsiteX2" fmla="*/ 3314252 w 3314252"/>
              <a:gd name="connsiteY2" fmla="*/ 1567937 h 3132347"/>
              <a:gd name="connsiteX3" fmla="*/ 1657126 w 3314252"/>
              <a:gd name="connsiteY3" fmla="*/ 3132347 h 3132347"/>
              <a:gd name="connsiteX4" fmla="*/ 0 w 3314252"/>
              <a:gd name="connsiteY4" fmla="*/ 1567937 h 3132347"/>
              <a:gd name="connsiteX0" fmla="*/ 0 w 3314252"/>
              <a:gd name="connsiteY0" fmla="*/ 1564505 h 3128915"/>
              <a:gd name="connsiteX1" fmla="*/ 1657126 w 3314252"/>
              <a:gd name="connsiteY1" fmla="*/ 95 h 3128915"/>
              <a:gd name="connsiteX2" fmla="*/ 3314252 w 3314252"/>
              <a:gd name="connsiteY2" fmla="*/ 1564505 h 3128915"/>
              <a:gd name="connsiteX3" fmla="*/ 1657126 w 3314252"/>
              <a:gd name="connsiteY3" fmla="*/ 3128915 h 3128915"/>
              <a:gd name="connsiteX4" fmla="*/ 0 w 3314252"/>
              <a:gd name="connsiteY4" fmla="*/ 1564505 h 3128915"/>
              <a:gd name="connsiteX0" fmla="*/ 0 w 3314252"/>
              <a:gd name="connsiteY0" fmla="*/ 1565503 h 3129913"/>
              <a:gd name="connsiteX1" fmla="*/ 1657126 w 3314252"/>
              <a:gd name="connsiteY1" fmla="*/ 1093 h 3129913"/>
              <a:gd name="connsiteX2" fmla="*/ 3314252 w 3314252"/>
              <a:gd name="connsiteY2" fmla="*/ 1565503 h 3129913"/>
              <a:gd name="connsiteX3" fmla="*/ 1657126 w 3314252"/>
              <a:gd name="connsiteY3" fmla="*/ 3129913 h 3129913"/>
              <a:gd name="connsiteX4" fmla="*/ 0 w 3314252"/>
              <a:gd name="connsiteY4" fmla="*/ 1565503 h 3129913"/>
              <a:gd name="connsiteX0" fmla="*/ 0 w 3314252"/>
              <a:gd name="connsiteY0" fmla="*/ 1564410 h 3128820"/>
              <a:gd name="connsiteX1" fmla="*/ 1657126 w 3314252"/>
              <a:gd name="connsiteY1" fmla="*/ 0 h 3128820"/>
              <a:gd name="connsiteX2" fmla="*/ 3314252 w 3314252"/>
              <a:gd name="connsiteY2" fmla="*/ 1564410 h 3128820"/>
              <a:gd name="connsiteX3" fmla="*/ 1657126 w 3314252"/>
              <a:gd name="connsiteY3" fmla="*/ 3128820 h 3128820"/>
              <a:gd name="connsiteX4" fmla="*/ 0 w 3314252"/>
              <a:gd name="connsiteY4" fmla="*/ 1564410 h 3128820"/>
              <a:gd name="connsiteX0" fmla="*/ 0 w 3314252"/>
              <a:gd name="connsiteY0" fmla="*/ 1564433 h 3128843"/>
              <a:gd name="connsiteX1" fmla="*/ 1657126 w 3314252"/>
              <a:gd name="connsiteY1" fmla="*/ 23 h 3128843"/>
              <a:gd name="connsiteX2" fmla="*/ 3314252 w 3314252"/>
              <a:gd name="connsiteY2" fmla="*/ 1564433 h 3128843"/>
              <a:gd name="connsiteX3" fmla="*/ 1657126 w 3314252"/>
              <a:gd name="connsiteY3" fmla="*/ 3128843 h 3128843"/>
              <a:gd name="connsiteX4" fmla="*/ 0 w 3314252"/>
              <a:gd name="connsiteY4" fmla="*/ 1564433 h 3128843"/>
              <a:gd name="connsiteX0" fmla="*/ 0 w 3314252"/>
              <a:gd name="connsiteY0" fmla="*/ 1564433 h 3129053"/>
              <a:gd name="connsiteX1" fmla="*/ 1657126 w 3314252"/>
              <a:gd name="connsiteY1" fmla="*/ 23 h 3129053"/>
              <a:gd name="connsiteX2" fmla="*/ 3314252 w 3314252"/>
              <a:gd name="connsiteY2" fmla="*/ 1564433 h 3129053"/>
              <a:gd name="connsiteX3" fmla="*/ 1657126 w 3314252"/>
              <a:gd name="connsiteY3" fmla="*/ 3128843 h 3129053"/>
              <a:gd name="connsiteX4" fmla="*/ 0 w 3314252"/>
              <a:gd name="connsiteY4" fmla="*/ 1564433 h 3129053"/>
              <a:gd name="connsiteX0" fmla="*/ 0 w 3314252"/>
              <a:gd name="connsiteY0" fmla="*/ 1564433 h 3131880"/>
              <a:gd name="connsiteX1" fmla="*/ 1657126 w 3314252"/>
              <a:gd name="connsiteY1" fmla="*/ 23 h 3131880"/>
              <a:gd name="connsiteX2" fmla="*/ 3314252 w 3314252"/>
              <a:gd name="connsiteY2" fmla="*/ 1564433 h 3131880"/>
              <a:gd name="connsiteX3" fmla="*/ 1657126 w 3314252"/>
              <a:gd name="connsiteY3" fmla="*/ 3128843 h 3131880"/>
              <a:gd name="connsiteX4" fmla="*/ 0 w 3314252"/>
              <a:gd name="connsiteY4" fmla="*/ 1564433 h 3131880"/>
              <a:gd name="connsiteX0" fmla="*/ 0 w 3314252"/>
              <a:gd name="connsiteY0" fmla="*/ 1564433 h 3131423"/>
              <a:gd name="connsiteX1" fmla="*/ 1657126 w 3314252"/>
              <a:gd name="connsiteY1" fmla="*/ 23 h 3131423"/>
              <a:gd name="connsiteX2" fmla="*/ 3314252 w 3314252"/>
              <a:gd name="connsiteY2" fmla="*/ 1564433 h 3131423"/>
              <a:gd name="connsiteX3" fmla="*/ 1657126 w 3314252"/>
              <a:gd name="connsiteY3" fmla="*/ 3128843 h 3131423"/>
              <a:gd name="connsiteX4" fmla="*/ 0 w 3314252"/>
              <a:gd name="connsiteY4" fmla="*/ 1564433 h 3131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4252" h="3131423">
                <a:moveTo>
                  <a:pt x="0" y="1564433"/>
                </a:moveTo>
                <a:cubicBezTo>
                  <a:pt x="0" y="700433"/>
                  <a:pt x="775256" y="19074"/>
                  <a:pt x="1657126" y="23"/>
                </a:cubicBezTo>
                <a:cubicBezTo>
                  <a:pt x="2639009" y="-4740"/>
                  <a:pt x="3314252" y="700433"/>
                  <a:pt x="3314252" y="1564433"/>
                </a:cubicBezTo>
                <a:cubicBezTo>
                  <a:pt x="3314252" y="2428433"/>
                  <a:pt x="2367543" y="3071694"/>
                  <a:pt x="1657126" y="3128843"/>
                </a:cubicBezTo>
                <a:cubicBezTo>
                  <a:pt x="665721" y="3181230"/>
                  <a:pt x="0" y="2428433"/>
                  <a:pt x="0" y="1564433"/>
                </a:cubicBezTo>
                <a:close/>
              </a:path>
            </a:pathLst>
          </a:custGeom>
          <a:solidFill>
            <a:srgbClr val="811B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2" name="Text Placeholder 4">
            <a:extLst>
              <a:ext uri="{FF2B5EF4-FFF2-40B4-BE49-F238E27FC236}">
                <a16:creationId xmlns:a16="http://schemas.microsoft.com/office/drawing/2014/main" id="{6C41C771-7ED2-45AF-884F-E0E275C6B347}"/>
              </a:ext>
            </a:extLst>
          </p:cNvPr>
          <p:cNvSpPr>
            <a:spLocks noGrp="1"/>
          </p:cNvSpPr>
          <p:nvPr>
            <p:ph type="body" sz="quarter" idx="35" hasCustomPrompt="1"/>
          </p:nvPr>
        </p:nvSpPr>
        <p:spPr>
          <a:xfrm>
            <a:off x="5498013" y="1040484"/>
            <a:ext cx="863263" cy="482705"/>
          </a:xfrm>
          <a:prstGeom prst="rect">
            <a:avLst/>
          </a:prstGeom>
          <a:noFill/>
        </p:spPr>
        <p:txBody>
          <a:bodyPr wrap="none" anchor="ctr">
            <a:noAutofit/>
          </a:bodyPr>
          <a:lstStyle>
            <a:lvl1pPr algn="ctr">
              <a:defRPr sz="3600" b="0">
                <a:solidFill>
                  <a:schemeClr val="bg1"/>
                </a:solidFill>
              </a:defRPr>
            </a:lvl1pPr>
            <a:lvl2pPr>
              <a:defRPr sz="1400"/>
            </a:lvl2pPr>
            <a:lvl3pPr>
              <a:defRPr sz="1200"/>
            </a:lvl3pPr>
            <a:lvl4pPr>
              <a:defRPr sz="1100"/>
            </a:lvl4pPr>
            <a:lvl5pPr>
              <a:defRPr sz="1100"/>
            </a:lvl5pPr>
          </a:lstStyle>
          <a:p>
            <a:pPr lvl="0"/>
            <a:r>
              <a:rPr lang="en-US"/>
              <a:t>Nº</a:t>
            </a:r>
          </a:p>
        </p:txBody>
      </p:sp>
      <p:sp>
        <p:nvSpPr>
          <p:cNvPr id="6" name="Text Placeholder 4">
            <a:extLst>
              <a:ext uri="{FF2B5EF4-FFF2-40B4-BE49-F238E27FC236}">
                <a16:creationId xmlns:a16="http://schemas.microsoft.com/office/drawing/2014/main" id="{6A82ADF8-12C7-4D27-8457-7F3D1C93EB46}"/>
              </a:ext>
            </a:extLst>
          </p:cNvPr>
          <p:cNvSpPr>
            <a:spLocks noGrp="1"/>
          </p:cNvSpPr>
          <p:nvPr>
            <p:ph type="body" sz="quarter" idx="29" hasCustomPrompt="1"/>
          </p:nvPr>
        </p:nvSpPr>
        <p:spPr>
          <a:xfrm>
            <a:off x="6787432" y="518014"/>
            <a:ext cx="4020458" cy="412363"/>
          </a:xfrm>
          <a:prstGeom prst="rect">
            <a:avLst/>
          </a:prstGeom>
          <a:noFill/>
        </p:spPr>
        <p:txBody>
          <a:bodyPr anchor="ctr">
            <a:noAutofit/>
          </a:bodyPr>
          <a:lstStyle>
            <a:lvl1pPr algn="l">
              <a:defRPr sz="1600" b="0">
                <a:solidFill>
                  <a:srgbClr val="0070AD"/>
                </a:solidFill>
                <a:latin typeface="+mj-lt"/>
              </a:defRPr>
            </a:lvl1pPr>
            <a:lvl2pPr>
              <a:defRPr sz="1400"/>
            </a:lvl2pPr>
            <a:lvl3pPr>
              <a:defRPr sz="1200"/>
            </a:lvl3pPr>
            <a:lvl4pPr>
              <a:defRPr sz="1100"/>
            </a:lvl4pPr>
            <a:lvl5pPr>
              <a:defRPr sz="1100"/>
            </a:lvl5pPr>
          </a:lstStyle>
          <a:p>
            <a:pPr lvl="0"/>
            <a:r>
              <a:rPr lang="en-US"/>
              <a:t>Click to insert title</a:t>
            </a:r>
          </a:p>
        </p:txBody>
      </p:sp>
      <p:sp>
        <p:nvSpPr>
          <p:cNvPr id="7" name="Text Placeholder 7">
            <a:extLst>
              <a:ext uri="{FF2B5EF4-FFF2-40B4-BE49-F238E27FC236}">
                <a16:creationId xmlns:a16="http://schemas.microsoft.com/office/drawing/2014/main" id="{E18CF815-87D3-425A-8169-07DAC5996151}"/>
              </a:ext>
            </a:extLst>
          </p:cNvPr>
          <p:cNvSpPr>
            <a:spLocks noGrp="1"/>
          </p:cNvSpPr>
          <p:nvPr>
            <p:ph type="body" sz="quarter" idx="30" hasCustomPrompt="1"/>
          </p:nvPr>
        </p:nvSpPr>
        <p:spPr>
          <a:xfrm>
            <a:off x="6787433" y="936969"/>
            <a:ext cx="4020458" cy="1177616"/>
          </a:xfrm>
          <a:prstGeom prst="rect">
            <a:avLst/>
          </a:prstGeom>
        </p:spPr>
        <p:txBody>
          <a:bodyPr>
            <a:noAutofit/>
          </a:bodyPr>
          <a:lstStyle>
            <a:lvl1pPr>
              <a:lnSpc>
                <a:spcPct val="100000"/>
              </a:lnSpc>
              <a:defRPr sz="1200"/>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lvl="1"/>
            <a:r>
              <a:rPr lang="en-US"/>
              <a:t>Second level</a:t>
            </a:r>
          </a:p>
          <a:p>
            <a:pPr lvl="2"/>
            <a:r>
              <a:rPr lang="en-US"/>
              <a:t>Third level</a:t>
            </a:r>
          </a:p>
          <a:p>
            <a:pPr lvl="3"/>
            <a:r>
              <a:rPr lang="en-US"/>
              <a:t>Fourth level</a:t>
            </a:r>
          </a:p>
        </p:txBody>
      </p:sp>
      <p:sp>
        <p:nvSpPr>
          <p:cNvPr id="4" name="Oval 20">
            <a:extLst>
              <a:ext uri="{FF2B5EF4-FFF2-40B4-BE49-F238E27FC236}">
                <a16:creationId xmlns:a16="http://schemas.microsoft.com/office/drawing/2014/main" id="{71209714-A86B-492A-AC18-2DBD1D17EB98}"/>
              </a:ext>
              <a:ext uri="{C183D7F6-B498-43B3-948B-1728B52AA6E4}">
                <adec:decorative xmlns:adec="http://schemas.microsoft.com/office/drawing/2017/decorative" val="1"/>
              </a:ext>
            </a:extLst>
          </p:cNvPr>
          <p:cNvSpPr/>
          <p:nvPr userDrawn="1"/>
        </p:nvSpPr>
        <p:spPr>
          <a:xfrm>
            <a:off x="5327637" y="2656077"/>
            <a:ext cx="1204015" cy="1137595"/>
          </a:xfrm>
          <a:custGeom>
            <a:avLst/>
            <a:gdLst>
              <a:gd name="connsiteX0" fmla="*/ 0 w 3314251"/>
              <a:gd name="connsiteY0" fmla="*/ 1564410 h 3128820"/>
              <a:gd name="connsiteX1" fmla="*/ 1657126 w 3314251"/>
              <a:gd name="connsiteY1" fmla="*/ 0 h 3128820"/>
              <a:gd name="connsiteX2" fmla="*/ 3314252 w 3314251"/>
              <a:gd name="connsiteY2" fmla="*/ 1564410 h 3128820"/>
              <a:gd name="connsiteX3" fmla="*/ 1657126 w 3314251"/>
              <a:gd name="connsiteY3" fmla="*/ 3128820 h 3128820"/>
              <a:gd name="connsiteX4" fmla="*/ 0 w 3314251"/>
              <a:gd name="connsiteY4" fmla="*/ 1564410 h 3128820"/>
              <a:gd name="connsiteX0" fmla="*/ 0 w 3314252"/>
              <a:gd name="connsiteY0" fmla="*/ 1564410 h 3128820"/>
              <a:gd name="connsiteX1" fmla="*/ 1657126 w 3314252"/>
              <a:gd name="connsiteY1" fmla="*/ 0 h 3128820"/>
              <a:gd name="connsiteX2" fmla="*/ 3314252 w 3314252"/>
              <a:gd name="connsiteY2" fmla="*/ 1564410 h 3128820"/>
              <a:gd name="connsiteX3" fmla="*/ 1657126 w 3314252"/>
              <a:gd name="connsiteY3" fmla="*/ 3128820 h 3128820"/>
              <a:gd name="connsiteX4" fmla="*/ 0 w 3314252"/>
              <a:gd name="connsiteY4" fmla="*/ 1564410 h 3128820"/>
              <a:gd name="connsiteX0" fmla="*/ 0 w 3314252"/>
              <a:gd name="connsiteY0" fmla="*/ 1565821 h 3130231"/>
              <a:gd name="connsiteX1" fmla="*/ 1657126 w 3314252"/>
              <a:gd name="connsiteY1" fmla="*/ 1411 h 3130231"/>
              <a:gd name="connsiteX2" fmla="*/ 3314252 w 3314252"/>
              <a:gd name="connsiteY2" fmla="*/ 1565821 h 3130231"/>
              <a:gd name="connsiteX3" fmla="*/ 1657126 w 3314252"/>
              <a:gd name="connsiteY3" fmla="*/ 3130231 h 3130231"/>
              <a:gd name="connsiteX4" fmla="*/ 0 w 3314252"/>
              <a:gd name="connsiteY4" fmla="*/ 1565821 h 3130231"/>
              <a:gd name="connsiteX0" fmla="*/ 0 w 3314252"/>
              <a:gd name="connsiteY0" fmla="*/ 1567937 h 3132347"/>
              <a:gd name="connsiteX1" fmla="*/ 1657126 w 3314252"/>
              <a:gd name="connsiteY1" fmla="*/ 3527 h 3132347"/>
              <a:gd name="connsiteX2" fmla="*/ 3314252 w 3314252"/>
              <a:gd name="connsiteY2" fmla="*/ 1567937 h 3132347"/>
              <a:gd name="connsiteX3" fmla="*/ 1657126 w 3314252"/>
              <a:gd name="connsiteY3" fmla="*/ 3132347 h 3132347"/>
              <a:gd name="connsiteX4" fmla="*/ 0 w 3314252"/>
              <a:gd name="connsiteY4" fmla="*/ 1567937 h 3132347"/>
              <a:gd name="connsiteX0" fmla="*/ 0 w 3314252"/>
              <a:gd name="connsiteY0" fmla="*/ 1564505 h 3128915"/>
              <a:gd name="connsiteX1" fmla="*/ 1657126 w 3314252"/>
              <a:gd name="connsiteY1" fmla="*/ 95 h 3128915"/>
              <a:gd name="connsiteX2" fmla="*/ 3314252 w 3314252"/>
              <a:gd name="connsiteY2" fmla="*/ 1564505 h 3128915"/>
              <a:gd name="connsiteX3" fmla="*/ 1657126 w 3314252"/>
              <a:gd name="connsiteY3" fmla="*/ 3128915 h 3128915"/>
              <a:gd name="connsiteX4" fmla="*/ 0 w 3314252"/>
              <a:gd name="connsiteY4" fmla="*/ 1564505 h 3128915"/>
              <a:gd name="connsiteX0" fmla="*/ 0 w 3314252"/>
              <a:gd name="connsiteY0" fmla="*/ 1565503 h 3129913"/>
              <a:gd name="connsiteX1" fmla="*/ 1657126 w 3314252"/>
              <a:gd name="connsiteY1" fmla="*/ 1093 h 3129913"/>
              <a:gd name="connsiteX2" fmla="*/ 3314252 w 3314252"/>
              <a:gd name="connsiteY2" fmla="*/ 1565503 h 3129913"/>
              <a:gd name="connsiteX3" fmla="*/ 1657126 w 3314252"/>
              <a:gd name="connsiteY3" fmla="*/ 3129913 h 3129913"/>
              <a:gd name="connsiteX4" fmla="*/ 0 w 3314252"/>
              <a:gd name="connsiteY4" fmla="*/ 1565503 h 3129913"/>
              <a:gd name="connsiteX0" fmla="*/ 0 w 3314252"/>
              <a:gd name="connsiteY0" fmla="*/ 1564410 h 3128820"/>
              <a:gd name="connsiteX1" fmla="*/ 1657126 w 3314252"/>
              <a:gd name="connsiteY1" fmla="*/ 0 h 3128820"/>
              <a:gd name="connsiteX2" fmla="*/ 3314252 w 3314252"/>
              <a:gd name="connsiteY2" fmla="*/ 1564410 h 3128820"/>
              <a:gd name="connsiteX3" fmla="*/ 1657126 w 3314252"/>
              <a:gd name="connsiteY3" fmla="*/ 3128820 h 3128820"/>
              <a:gd name="connsiteX4" fmla="*/ 0 w 3314252"/>
              <a:gd name="connsiteY4" fmla="*/ 1564410 h 3128820"/>
              <a:gd name="connsiteX0" fmla="*/ 0 w 3314252"/>
              <a:gd name="connsiteY0" fmla="*/ 1564433 h 3128843"/>
              <a:gd name="connsiteX1" fmla="*/ 1657126 w 3314252"/>
              <a:gd name="connsiteY1" fmla="*/ 23 h 3128843"/>
              <a:gd name="connsiteX2" fmla="*/ 3314252 w 3314252"/>
              <a:gd name="connsiteY2" fmla="*/ 1564433 h 3128843"/>
              <a:gd name="connsiteX3" fmla="*/ 1657126 w 3314252"/>
              <a:gd name="connsiteY3" fmla="*/ 3128843 h 3128843"/>
              <a:gd name="connsiteX4" fmla="*/ 0 w 3314252"/>
              <a:gd name="connsiteY4" fmla="*/ 1564433 h 3128843"/>
              <a:gd name="connsiteX0" fmla="*/ 0 w 3314252"/>
              <a:gd name="connsiteY0" fmla="*/ 1564433 h 3129053"/>
              <a:gd name="connsiteX1" fmla="*/ 1657126 w 3314252"/>
              <a:gd name="connsiteY1" fmla="*/ 23 h 3129053"/>
              <a:gd name="connsiteX2" fmla="*/ 3314252 w 3314252"/>
              <a:gd name="connsiteY2" fmla="*/ 1564433 h 3129053"/>
              <a:gd name="connsiteX3" fmla="*/ 1657126 w 3314252"/>
              <a:gd name="connsiteY3" fmla="*/ 3128843 h 3129053"/>
              <a:gd name="connsiteX4" fmla="*/ 0 w 3314252"/>
              <a:gd name="connsiteY4" fmla="*/ 1564433 h 3129053"/>
              <a:gd name="connsiteX0" fmla="*/ 0 w 3314252"/>
              <a:gd name="connsiteY0" fmla="*/ 1564433 h 3131880"/>
              <a:gd name="connsiteX1" fmla="*/ 1657126 w 3314252"/>
              <a:gd name="connsiteY1" fmla="*/ 23 h 3131880"/>
              <a:gd name="connsiteX2" fmla="*/ 3314252 w 3314252"/>
              <a:gd name="connsiteY2" fmla="*/ 1564433 h 3131880"/>
              <a:gd name="connsiteX3" fmla="*/ 1657126 w 3314252"/>
              <a:gd name="connsiteY3" fmla="*/ 3128843 h 3131880"/>
              <a:gd name="connsiteX4" fmla="*/ 0 w 3314252"/>
              <a:gd name="connsiteY4" fmla="*/ 1564433 h 3131880"/>
              <a:gd name="connsiteX0" fmla="*/ 0 w 3314252"/>
              <a:gd name="connsiteY0" fmla="*/ 1564433 h 3131423"/>
              <a:gd name="connsiteX1" fmla="*/ 1657126 w 3314252"/>
              <a:gd name="connsiteY1" fmla="*/ 23 h 3131423"/>
              <a:gd name="connsiteX2" fmla="*/ 3314252 w 3314252"/>
              <a:gd name="connsiteY2" fmla="*/ 1564433 h 3131423"/>
              <a:gd name="connsiteX3" fmla="*/ 1657126 w 3314252"/>
              <a:gd name="connsiteY3" fmla="*/ 3128843 h 3131423"/>
              <a:gd name="connsiteX4" fmla="*/ 0 w 3314252"/>
              <a:gd name="connsiteY4" fmla="*/ 1564433 h 3131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4252" h="3131423">
                <a:moveTo>
                  <a:pt x="0" y="1564433"/>
                </a:moveTo>
                <a:cubicBezTo>
                  <a:pt x="0" y="700433"/>
                  <a:pt x="775256" y="19074"/>
                  <a:pt x="1657126" y="23"/>
                </a:cubicBezTo>
                <a:cubicBezTo>
                  <a:pt x="2639009" y="-4740"/>
                  <a:pt x="3314252" y="700433"/>
                  <a:pt x="3314252" y="1564433"/>
                </a:cubicBezTo>
                <a:cubicBezTo>
                  <a:pt x="3314252" y="2428433"/>
                  <a:pt x="2367543" y="3071694"/>
                  <a:pt x="1657126" y="3128843"/>
                </a:cubicBezTo>
                <a:cubicBezTo>
                  <a:pt x="665721" y="3181230"/>
                  <a:pt x="0" y="2428433"/>
                  <a:pt x="0" y="1564433"/>
                </a:cubicBezTo>
                <a:close/>
              </a:path>
            </a:pathLst>
          </a:custGeom>
          <a:solidFill>
            <a:srgbClr val="590A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3" name="Text Placeholder 4">
            <a:extLst>
              <a:ext uri="{FF2B5EF4-FFF2-40B4-BE49-F238E27FC236}">
                <a16:creationId xmlns:a16="http://schemas.microsoft.com/office/drawing/2014/main" id="{1CDF667B-1AA2-4981-B115-B40754E318E4}"/>
              </a:ext>
            </a:extLst>
          </p:cNvPr>
          <p:cNvSpPr>
            <a:spLocks noGrp="1"/>
          </p:cNvSpPr>
          <p:nvPr>
            <p:ph type="body" sz="quarter" idx="36" hasCustomPrompt="1"/>
          </p:nvPr>
        </p:nvSpPr>
        <p:spPr>
          <a:xfrm>
            <a:off x="5498013" y="2996221"/>
            <a:ext cx="863263" cy="482705"/>
          </a:xfrm>
          <a:prstGeom prst="rect">
            <a:avLst/>
          </a:prstGeom>
          <a:noFill/>
        </p:spPr>
        <p:txBody>
          <a:bodyPr wrap="none" anchor="ctr">
            <a:noAutofit/>
          </a:bodyPr>
          <a:lstStyle>
            <a:lvl1pPr algn="ctr">
              <a:defRPr sz="3600" b="0">
                <a:solidFill>
                  <a:schemeClr val="bg1"/>
                </a:solidFill>
              </a:defRPr>
            </a:lvl1pPr>
            <a:lvl2pPr>
              <a:defRPr sz="1400"/>
            </a:lvl2pPr>
            <a:lvl3pPr>
              <a:defRPr sz="1200"/>
            </a:lvl3pPr>
            <a:lvl4pPr>
              <a:defRPr sz="1100"/>
            </a:lvl4pPr>
            <a:lvl5pPr>
              <a:defRPr sz="1100"/>
            </a:lvl5pPr>
          </a:lstStyle>
          <a:p>
            <a:pPr lvl="0"/>
            <a:r>
              <a:rPr lang="en-US"/>
              <a:t>Nº</a:t>
            </a:r>
          </a:p>
        </p:txBody>
      </p:sp>
      <p:sp>
        <p:nvSpPr>
          <p:cNvPr id="10" name="Text Placeholder 4">
            <a:extLst>
              <a:ext uri="{FF2B5EF4-FFF2-40B4-BE49-F238E27FC236}">
                <a16:creationId xmlns:a16="http://schemas.microsoft.com/office/drawing/2014/main" id="{949B542E-285C-4837-B671-696E4DC001E9}"/>
              </a:ext>
            </a:extLst>
          </p:cNvPr>
          <p:cNvSpPr>
            <a:spLocks noGrp="1"/>
          </p:cNvSpPr>
          <p:nvPr>
            <p:ph type="body" sz="quarter" idx="33" hasCustomPrompt="1"/>
          </p:nvPr>
        </p:nvSpPr>
        <p:spPr>
          <a:xfrm>
            <a:off x="6787432" y="2563381"/>
            <a:ext cx="4020458" cy="412363"/>
          </a:xfrm>
          <a:prstGeom prst="rect">
            <a:avLst/>
          </a:prstGeom>
          <a:noFill/>
        </p:spPr>
        <p:txBody>
          <a:bodyPr anchor="ctr">
            <a:noAutofit/>
          </a:bodyPr>
          <a:lstStyle>
            <a:lvl1pPr algn="l">
              <a:defRPr sz="1600" b="0">
                <a:solidFill>
                  <a:srgbClr val="0070AD"/>
                </a:solidFill>
                <a:latin typeface="+mj-lt"/>
              </a:defRPr>
            </a:lvl1pPr>
            <a:lvl2pPr>
              <a:defRPr sz="1400"/>
            </a:lvl2pPr>
            <a:lvl3pPr>
              <a:defRPr sz="1200"/>
            </a:lvl3pPr>
            <a:lvl4pPr>
              <a:defRPr sz="1100"/>
            </a:lvl4pPr>
            <a:lvl5pPr>
              <a:defRPr sz="1100"/>
            </a:lvl5pPr>
          </a:lstStyle>
          <a:p>
            <a:pPr lvl="0"/>
            <a:r>
              <a:rPr lang="en-US"/>
              <a:t>Click to insert title</a:t>
            </a:r>
          </a:p>
        </p:txBody>
      </p:sp>
      <p:sp>
        <p:nvSpPr>
          <p:cNvPr id="11" name="Text Placeholder 7">
            <a:extLst>
              <a:ext uri="{FF2B5EF4-FFF2-40B4-BE49-F238E27FC236}">
                <a16:creationId xmlns:a16="http://schemas.microsoft.com/office/drawing/2014/main" id="{09A45E63-A970-497F-9E53-8D389A8457FB}"/>
              </a:ext>
            </a:extLst>
          </p:cNvPr>
          <p:cNvSpPr>
            <a:spLocks noGrp="1"/>
          </p:cNvSpPr>
          <p:nvPr>
            <p:ph type="body" sz="quarter" idx="34" hasCustomPrompt="1"/>
          </p:nvPr>
        </p:nvSpPr>
        <p:spPr>
          <a:xfrm>
            <a:off x="6787433" y="2982336"/>
            <a:ext cx="4020458" cy="1177616"/>
          </a:xfrm>
          <a:prstGeom prst="rect">
            <a:avLst/>
          </a:prstGeom>
        </p:spPr>
        <p:txBody>
          <a:bodyPr>
            <a:noAutofit/>
          </a:bodyPr>
          <a:lstStyle>
            <a:lvl1pPr>
              <a:lnSpc>
                <a:spcPct val="100000"/>
              </a:lnSpc>
              <a:defRPr sz="1200"/>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lvl="1"/>
            <a:r>
              <a:rPr lang="en-US"/>
              <a:t>Second level</a:t>
            </a:r>
          </a:p>
          <a:p>
            <a:pPr lvl="2"/>
            <a:r>
              <a:rPr lang="en-US"/>
              <a:t>Third level</a:t>
            </a:r>
          </a:p>
          <a:p>
            <a:pPr lvl="3"/>
            <a:r>
              <a:rPr lang="en-US"/>
              <a:t>Fourth level</a:t>
            </a:r>
          </a:p>
        </p:txBody>
      </p:sp>
      <p:sp>
        <p:nvSpPr>
          <p:cNvPr id="3" name="Oval 20">
            <a:extLst>
              <a:ext uri="{FF2B5EF4-FFF2-40B4-BE49-F238E27FC236}">
                <a16:creationId xmlns:a16="http://schemas.microsoft.com/office/drawing/2014/main" id="{F88C0E2C-E612-44EC-9013-AD68C65B671C}"/>
              </a:ext>
              <a:ext uri="{C183D7F6-B498-43B3-948B-1728B52AA6E4}">
                <adec:decorative xmlns:adec="http://schemas.microsoft.com/office/drawing/2017/decorative" val="1"/>
              </a:ext>
            </a:extLst>
          </p:cNvPr>
          <p:cNvSpPr/>
          <p:nvPr userDrawn="1"/>
        </p:nvSpPr>
        <p:spPr>
          <a:xfrm>
            <a:off x="5327637" y="4780395"/>
            <a:ext cx="1204015" cy="1137595"/>
          </a:xfrm>
          <a:custGeom>
            <a:avLst/>
            <a:gdLst>
              <a:gd name="connsiteX0" fmla="*/ 0 w 3314251"/>
              <a:gd name="connsiteY0" fmla="*/ 1564410 h 3128820"/>
              <a:gd name="connsiteX1" fmla="*/ 1657126 w 3314251"/>
              <a:gd name="connsiteY1" fmla="*/ 0 h 3128820"/>
              <a:gd name="connsiteX2" fmla="*/ 3314252 w 3314251"/>
              <a:gd name="connsiteY2" fmla="*/ 1564410 h 3128820"/>
              <a:gd name="connsiteX3" fmla="*/ 1657126 w 3314251"/>
              <a:gd name="connsiteY3" fmla="*/ 3128820 h 3128820"/>
              <a:gd name="connsiteX4" fmla="*/ 0 w 3314251"/>
              <a:gd name="connsiteY4" fmla="*/ 1564410 h 3128820"/>
              <a:gd name="connsiteX0" fmla="*/ 0 w 3314252"/>
              <a:gd name="connsiteY0" fmla="*/ 1564410 h 3128820"/>
              <a:gd name="connsiteX1" fmla="*/ 1657126 w 3314252"/>
              <a:gd name="connsiteY1" fmla="*/ 0 h 3128820"/>
              <a:gd name="connsiteX2" fmla="*/ 3314252 w 3314252"/>
              <a:gd name="connsiteY2" fmla="*/ 1564410 h 3128820"/>
              <a:gd name="connsiteX3" fmla="*/ 1657126 w 3314252"/>
              <a:gd name="connsiteY3" fmla="*/ 3128820 h 3128820"/>
              <a:gd name="connsiteX4" fmla="*/ 0 w 3314252"/>
              <a:gd name="connsiteY4" fmla="*/ 1564410 h 3128820"/>
              <a:gd name="connsiteX0" fmla="*/ 0 w 3314252"/>
              <a:gd name="connsiteY0" fmla="*/ 1565821 h 3130231"/>
              <a:gd name="connsiteX1" fmla="*/ 1657126 w 3314252"/>
              <a:gd name="connsiteY1" fmla="*/ 1411 h 3130231"/>
              <a:gd name="connsiteX2" fmla="*/ 3314252 w 3314252"/>
              <a:gd name="connsiteY2" fmla="*/ 1565821 h 3130231"/>
              <a:gd name="connsiteX3" fmla="*/ 1657126 w 3314252"/>
              <a:gd name="connsiteY3" fmla="*/ 3130231 h 3130231"/>
              <a:gd name="connsiteX4" fmla="*/ 0 w 3314252"/>
              <a:gd name="connsiteY4" fmla="*/ 1565821 h 3130231"/>
              <a:gd name="connsiteX0" fmla="*/ 0 w 3314252"/>
              <a:gd name="connsiteY0" fmla="*/ 1567937 h 3132347"/>
              <a:gd name="connsiteX1" fmla="*/ 1657126 w 3314252"/>
              <a:gd name="connsiteY1" fmla="*/ 3527 h 3132347"/>
              <a:gd name="connsiteX2" fmla="*/ 3314252 w 3314252"/>
              <a:gd name="connsiteY2" fmla="*/ 1567937 h 3132347"/>
              <a:gd name="connsiteX3" fmla="*/ 1657126 w 3314252"/>
              <a:gd name="connsiteY3" fmla="*/ 3132347 h 3132347"/>
              <a:gd name="connsiteX4" fmla="*/ 0 w 3314252"/>
              <a:gd name="connsiteY4" fmla="*/ 1567937 h 3132347"/>
              <a:gd name="connsiteX0" fmla="*/ 0 w 3314252"/>
              <a:gd name="connsiteY0" fmla="*/ 1564505 h 3128915"/>
              <a:gd name="connsiteX1" fmla="*/ 1657126 w 3314252"/>
              <a:gd name="connsiteY1" fmla="*/ 95 h 3128915"/>
              <a:gd name="connsiteX2" fmla="*/ 3314252 w 3314252"/>
              <a:gd name="connsiteY2" fmla="*/ 1564505 h 3128915"/>
              <a:gd name="connsiteX3" fmla="*/ 1657126 w 3314252"/>
              <a:gd name="connsiteY3" fmla="*/ 3128915 h 3128915"/>
              <a:gd name="connsiteX4" fmla="*/ 0 w 3314252"/>
              <a:gd name="connsiteY4" fmla="*/ 1564505 h 3128915"/>
              <a:gd name="connsiteX0" fmla="*/ 0 w 3314252"/>
              <a:gd name="connsiteY0" fmla="*/ 1565503 h 3129913"/>
              <a:gd name="connsiteX1" fmla="*/ 1657126 w 3314252"/>
              <a:gd name="connsiteY1" fmla="*/ 1093 h 3129913"/>
              <a:gd name="connsiteX2" fmla="*/ 3314252 w 3314252"/>
              <a:gd name="connsiteY2" fmla="*/ 1565503 h 3129913"/>
              <a:gd name="connsiteX3" fmla="*/ 1657126 w 3314252"/>
              <a:gd name="connsiteY3" fmla="*/ 3129913 h 3129913"/>
              <a:gd name="connsiteX4" fmla="*/ 0 w 3314252"/>
              <a:gd name="connsiteY4" fmla="*/ 1565503 h 3129913"/>
              <a:gd name="connsiteX0" fmla="*/ 0 w 3314252"/>
              <a:gd name="connsiteY0" fmla="*/ 1564410 h 3128820"/>
              <a:gd name="connsiteX1" fmla="*/ 1657126 w 3314252"/>
              <a:gd name="connsiteY1" fmla="*/ 0 h 3128820"/>
              <a:gd name="connsiteX2" fmla="*/ 3314252 w 3314252"/>
              <a:gd name="connsiteY2" fmla="*/ 1564410 h 3128820"/>
              <a:gd name="connsiteX3" fmla="*/ 1657126 w 3314252"/>
              <a:gd name="connsiteY3" fmla="*/ 3128820 h 3128820"/>
              <a:gd name="connsiteX4" fmla="*/ 0 w 3314252"/>
              <a:gd name="connsiteY4" fmla="*/ 1564410 h 3128820"/>
              <a:gd name="connsiteX0" fmla="*/ 0 w 3314252"/>
              <a:gd name="connsiteY0" fmla="*/ 1564433 h 3128843"/>
              <a:gd name="connsiteX1" fmla="*/ 1657126 w 3314252"/>
              <a:gd name="connsiteY1" fmla="*/ 23 h 3128843"/>
              <a:gd name="connsiteX2" fmla="*/ 3314252 w 3314252"/>
              <a:gd name="connsiteY2" fmla="*/ 1564433 h 3128843"/>
              <a:gd name="connsiteX3" fmla="*/ 1657126 w 3314252"/>
              <a:gd name="connsiteY3" fmla="*/ 3128843 h 3128843"/>
              <a:gd name="connsiteX4" fmla="*/ 0 w 3314252"/>
              <a:gd name="connsiteY4" fmla="*/ 1564433 h 3128843"/>
              <a:gd name="connsiteX0" fmla="*/ 0 w 3314252"/>
              <a:gd name="connsiteY0" fmla="*/ 1564433 h 3129053"/>
              <a:gd name="connsiteX1" fmla="*/ 1657126 w 3314252"/>
              <a:gd name="connsiteY1" fmla="*/ 23 h 3129053"/>
              <a:gd name="connsiteX2" fmla="*/ 3314252 w 3314252"/>
              <a:gd name="connsiteY2" fmla="*/ 1564433 h 3129053"/>
              <a:gd name="connsiteX3" fmla="*/ 1657126 w 3314252"/>
              <a:gd name="connsiteY3" fmla="*/ 3128843 h 3129053"/>
              <a:gd name="connsiteX4" fmla="*/ 0 w 3314252"/>
              <a:gd name="connsiteY4" fmla="*/ 1564433 h 3129053"/>
              <a:gd name="connsiteX0" fmla="*/ 0 w 3314252"/>
              <a:gd name="connsiteY0" fmla="*/ 1564433 h 3131880"/>
              <a:gd name="connsiteX1" fmla="*/ 1657126 w 3314252"/>
              <a:gd name="connsiteY1" fmla="*/ 23 h 3131880"/>
              <a:gd name="connsiteX2" fmla="*/ 3314252 w 3314252"/>
              <a:gd name="connsiteY2" fmla="*/ 1564433 h 3131880"/>
              <a:gd name="connsiteX3" fmla="*/ 1657126 w 3314252"/>
              <a:gd name="connsiteY3" fmla="*/ 3128843 h 3131880"/>
              <a:gd name="connsiteX4" fmla="*/ 0 w 3314252"/>
              <a:gd name="connsiteY4" fmla="*/ 1564433 h 3131880"/>
              <a:gd name="connsiteX0" fmla="*/ 0 w 3314252"/>
              <a:gd name="connsiteY0" fmla="*/ 1564433 h 3131423"/>
              <a:gd name="connsiteX1" fmla="*/ 1657126 w 3314252"/>
              <a:gd name="connsiteY1" fmla="*/ 23 h 3131423"/>
              <a:gd name="connsiteX2" fmla="*/ 3314252 w 3314252"/>
              <a:gd name="connsiteY2" fmla="*/ 1564433 h 3131423"/>
              <a:gd name="connsiteX3" fmla="*/ 1657126 w 3314252"/>
              <a:gd name="connsiteY3" fmla="*/ 3128843 h 3131423"/>
              <a:gd name="connsiteX4" fmla="*/ 0 w 3314252"/>
              <a:gd name="connsiteY4" fmla="*/ 1564433 h 3131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4252" h="3131423">
                <a:moveTo>
                  <a:pt x="0" y="1564433"/>
                </a:moveTo>
                <a:cubicBezTo>
                  <a:pt x="0" y="700433"/>
                  <a:pt x="775256" y="19074"/>
                  <a:pt x="1657126" y="23"/>
                </a:cubicBezTo>
                <a:cubicBezTo>
                  <a:pt x="2639009" y="-4740"/>
                  <a:pt x="3314252" y="700433"/>
                  <a:pt x="3314252" y="1564433"/>
                </a:cubicBezTo>
                <a:cubicBezTo>
                  <a:pt x="3314252" y="2428433"/>
                  <a:pt x="2367543" y="3071694"/>
                  <a:pt x="1657126" y="3128843"/>
                </a:cubicBezTo>
                <a:cubicBezTo>
                  <a:pt x="665721" y="3181230"/>
                  <a:pt x="0" y="2428433"/>
                  <a:pt x="0" y="1564433"/>
                </a:cubicBezTo>
                <a:close/>
              </a:path>
            </a:pathLst>
          </a:custGeom>
          <a:solidFill>
            <a:srgbClr val="A6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4" name="Text Placeholder 4">
            <a:extLst>
              <a:ext uri="{FF2B5EF4-FFF2-40B4-BE49-F238E27FC236}">
                <a16:creationId xmlns:a16="http://schemas.microsoft.com/office/drawing/2014/main" id="{A411BF5D-81E9-4AC1-AE6D-53DC26B2ECA6}"/>
              </a:ext>
            </a:extLst>
          </p:cNvPr>
          <p:cNvSpPr>
            <a:spLocks noGrp="1"/>
          </p:cNvSpPr>
          <p:nvPr>
            <p:ph type="body" sz="quarter" idx="37" hasCustomPrompt="1"/>
          </p:nvPr>
        </p:nvSpPr>
        <p:spPr>
          <a:xfrm>
            <a:off x="5498013" y="5107841"/>
            <a:ext cx="863263" cy="482705"/>
          </a:xfrm>
          <a:prstGeom prst="rect">
            <a:avLst/>
          </a:prstGeom>
          <a:noFill/>
        </p:spPr>
        <p:txBody>
          <a:bodyPr wrap="none" anchor="ctr">
            <a:noAutofit/>
          </a:bodyPr>
          <a:lstStyle>
            <a:lvl1pPr algn="ctr">
              <a:defRPr sz="3600" b="0">
                <a:solidFill>
                  <a:schemeClr val="bg1"/>
                </a:solidFill>
              </a:defRPr>
            </a:lvl1pPr>
            <a:lvl2pPr>
              <a:defRPr sz="1400"/>
            </a:lvl2pPr>
            <a:lvl3pPr>
              <a:defRPr sz="1200"/>
            </a:lvl3pPr>
            <a:lvl4pPr>
              <a:defRPr sz="1100"/>
            </a:lvl4pPr>
            <a:lvl5pPr>
              <a:defRPr sz="1100"/>
            </a:lvl5pPr>
          </a:lstStyle>
          <a:p>
            <a:pPr lvl="0"/>
            <a:r>
              <a:rPr lang="en-US"/>
              <a:t>Nº</a:t>
            </a:r>
          </a:p>
        </p:txBody>
      </p:sp>
      <p:sp>
        <p:nvSpPr>
          <p:cNvPr id="8" name="Text Placeholder 4">
            <a:extLst>
              <a:ext uri="{FF2B5EF4-FFF2-40B4-BE49-F238E27FC236}">
                <a16:creationId xmlns:a16="http://schemas.microsoft.com/office/drawing/2014/main" id="{42676D57-7318-4038-8625-151D4DD857E7}"/>
              </a:ext>
            </a:extLst>
          </p:cNvPr>
          <p:cNvSpPr>
            <a:spLocks noGrp="1"/>
          </p:cNvSpPr>
          <p:nvPr>
            <p:ph type="body" sz="quarter" idx="31" hasCustomPrompt="1"/>
          </p:nvPr>
        </p:nvSpPr>
        <p:spPr>
          <a:xfrm>
            <a:off x="6787432" y="4647262"/>
            <a:ext cx="4020458" cy="412363"/>
          </a:xfrm>
          <a:prstGeom prst="rect">
            <a:avLst/>
          </a:prstGeom>
          <a:noFill/>
        </p:spPr>
        <p:txBody>
          <a:bodyPr anchor="ctr">
            <a:noAutofit/>
          </a:bodyPr>
          <a:lstStyle>
            <a:lvl1pPr algn="l">
              <a:defRPr sz="1600" b="0">
                <a:solidFill>
                  <a:srgbClr val="0070AD"/>
                </a:solidFill>
                <a:latin typeface="+mj-lt"/>
              </a:defRPr>
            </a:lvl1pPr>
            <a:lvl2pPr>
              <a:defRPr sz="1400"/>
            </a:lvl2pPr>
            <a:lvl3pPr>
              <a:defRPr sz="1200"/>
            </a:lvl3pPr>
            <a:lvl4pPr>
              <a:defRPr sz="1100"/>
            </a:lvl4pPr>
            <a:lvl5pPr>
              <a:defRPr sz="1100"/>
            </a:lvl5pPr>
          </a:lstStyle>
          <a:p>
            <a:pPr lvl="0"/>
            <a:r>
              <a:rPr lang="en-US"/>
              <a:t>Click to insert title</a:t>
            </a:r>
          </a:p>
        </p:txBody>
      </p:sp>
      <p:sp>
        <p:nvSpPr>
          <p:cNvPr id="9" name="Text Placeholder 7">
            <a:extLst>
              <a:ext uri="{FF2B5EF4-FFF2-40B4-BE49-F238E27FC236}">
                <a16:creationId xmlns:a16="http://schemas.microsoft.com/office/drawing/2014/main" id="{9AB98D4C-7485-4468-A517-B5B92B48F38A}"/>
              </a:ext>
            </a:extLst>
          </p:cNvPr>
          <p:cNvSpPr>
            <a:spLocks noGrp="1"/>
          </p:cNvSpPr>
          <p:nvPr>
            <p:ph type="body" sz="quarter" idx="32" hasCustomPrompt="1"/>
          </p:nvPr>
        </p:nvSpPr>
        <p:spPr>
          <a:xfrm>
            <a:off x="6787433" y="5066217"/>
            <a:ext cx="4020458" cy="1177616"/>
          </a:xfrm>
          <a:prstGeom prst="rect">
            <a:avLst/>
          </a:prstGeom>
        </p:spPr>
        <p:txBody>
          <a:bodyPr>
            <a:noAutofit/>
          </a:bodyPr>
          <a:lstStyle>
            <a:lvl1pPr>
              <a:lnSpc>
                <a:spcPct val="100000"/>
              </a:lnSpc>
              <a:defRPr sz="1200"/>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052953075"/>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1_Agenda 2">
    <p:spTree>
      <p:nvGrpSpPr>
        <p:cNvPr id="1" name=""/>
        <p:cNvGrpSpPr/>
        <p:nvPr/>
      </p:nvGrpSpPr>
      <p:grpSpPr>
        <a:xfrm>
          <a:off x="0" y="0"/>
          <a:ext cx="0" cy="0"/>
          <a:chOff x="0" y="0"/>
          <a:chExt cx="0" cy="0"/>
        </a:xfrm>
      </p:grpSpPr>
      <p:sp>
        <p:nvSpPr>
          <p:cNvPr id="11" name="Title 1"/>
          <p:cNvSpPr>
            <a:spLocks noGrp="1"/>
          </p:cNvSpPr>
          <p:nvPr>
            <p:ph type="title"/>
          </p:nvPr>
        </p:nvSpPr>
        <p:spPr>
          <a:xfrm>
            <a:off x="227349" y="0"/>
            <a:ext cx="11125236" cy="1104900"/>
          </a:xfrm>
          <a:prstGeom prst="rect">
            <a:avLst/>
          </a:prstGeom>
        </p:spPr>
        <p:txBody>
          <a:bodyPr/>
          <a:lstStyle/>
          <a:p>
            <a:r>
              <a:rPr lang="en-US"/>
              <a:t>Click to edit Master title style</a:t>
            </a:r>
            <a:endParaRPr lang="en-GB"/>
          </a:p>
        </p:txBody>
      </p:sp>
      <p:sp>
        <p:nvSpPr>
          <p:cNvPr id="20" name="Picture Placeholder 47">
            <a:extLst>
              <a:ext uri="{FF2B5EF4-FFF2-40B4-BE49-F238E27FC236}">
                <a16:creationId xmlns:a16="http://schemas.microsoft.com/office/drawing/2014/main" id="{51CA337D-4B25-44C1-847A-AC0D74277B60}"/>
              </a:ext>
              <a:ext uri="{C183D7F6-B498-43B3-948B-1728B52AA6E4}">
                <adec:decorative xmlns:adec="http://schemas.microsoft.com/office/drawing/2017/decorative" val="1"/>
              </a:ext>
            </a:extLst>
          </p:cNvPr>
          <p:cNvSpPr>
            <a:spLocks noGrp="1"/>
          </p:cNvSpPr>
          <p:nvPr>
            <p:ph type="pic" sz="quarter" idx="19"/>
          </p:nvPr>
        </p:nvSpPr>
        <p:spPr>
          <a:xfrm>
            <a:off x="0" y="1192909"/>
            <a:ext cx="5591944" cy="5260428"/>
          </a:xfrm>
          <a:prstGeom prst="rect">
            <a:avLst/>
          </a:prstGeom>
        </p:spPr>
        <p:txBody>
          <a:bodyPr anchor="ctr"/>
          <a:lstStyle>
            <a:lvl1pPr algn="ctr">
              <a:defRPr/>
            </a:lvl1pPr>
          </a:lstStyle>
          <a:p>
            <a:r>
              <a:rPr lang="en-US"/>
              <a:t>Click icon to add picture</a:t>
            </a:r>
            <a:endParaRPr lang="pt-PT"/>
          </a:p>
        </p:txBody>
      </p:sp>
      <p:sp>
        <p:nvSpPr>
          <p:cNvPr id="12" name="Text Placeholder 7">
            <a:extLst>
              <a:ext uri="{FF2B5EF4-FFF2-40B4-BE49-F238E27FC236}">
                <a16:creationId xmlns:a16="http://schemas.microsoft.com/office/drawing/2014/main" id="{3E908611-FBB7-4987-BE0F-F09EAF1FFC80}"/>
              </a:ext>
            </a:extLst>
          </p:cNvPr>
          <p:cNvSpPr>
            <a:spLocks noGrp="1"/>
          </p:cNvSpPr>
          <p:nvPr>
            <p:ph type="body" sz="quarter" idx="11" hasCustomPrompt="1"/>
          </p:nvPr>
        </p:nvSpPr>
        <p:spPr>
          <a:xfrm>
            <a:off x="6600059" y="1192909"/>
            <a:ext cx="5007742" cy="555448"/>
          </a:xfrm>
          <a:prstGeom prst="rect">
            <a:avLst/>
          </a:prstGeom>
        </p:spPr>
        <p:txBody>
          <a:bodyPr anchor="ctr">
            <a:noAutofit/>
          </a:bodyPr>
          <a:lstStyle>
            <a:lvl1pPr>
              <a:lnSpc>
                <a:spcPct val="100000"/>
              </a:lnSpc>
              <a:defRPr sz="13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insert text</a:t>
            </a:r>
          </a:p>
        </p:txBody>
      </p:sp>
      <p:sp>
        <p:nvSpPr>
          <p:cNvPr id="13" name="Text Placeholder 7">
            <a:extLst>
              <a:ext uri="{FF2B5EF4-FFF2-40B4-BE49-F238E27FC236}">
                <a16:creationId xmlns:a16="http://schemas.microsoft.com/office/drawing/2014/main" id="{306025B9-0362-4974-8920-7C764289CBA0}"/>
              </a:ext>
            </a:extLst>
          </p:cNvPr>
          <p:cNvSpPr>
            <a:spLocks noGrp="1"/>
          </p:cNvSpPr>
          <p:nvPr>
            <p:ph type="body" sz="quarter" idx="12" hasCustomPrompt="1"/>
          </p:nvPr>
        </p:nvSpPr>
        <p:spPr>
          <a:xfrm>
            <a:off x="6600059" y="1865049"/>
            <a:ext cx="5007742" cy="555448"/>
          </a:xfrm>
          <a:prstGeom prst="rect">
            <a:avLst/>
          </a:prstGeom>
        </p:spPr>
        <p:txBody>
          <a:bodyPr anchor="ctr">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3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a:t>Click to insert text</a:t>
            </a:r>
          </a:p>
        </p:txBody>
      </p:sp>
      <p:sp>
        <p:nvSpPr>
          <p:cNvPr id="14" name="Text Placeholder 7">
            <a:extLst>
              <a:ext uri="{FF2B5EF4-FFF2-40B4-BE49-F238E27FC236}">
                <a16:creationId xmlns:a16="http://schemas.microsoft.com/office/drawing/2014/main" id="{257644F2-F28D-4087-B791-1E7F26C4AD1C}"/>
              </a:ext>
            </a:extLst>
          </p:cNvPr>
          <p:cNvSpPr>
            <a:spLocks noGrp="1"/>
          </p:cNvSpPr>
          <p:nvPr>
            <p:ph type="body" sz="quarter" idx="13" hasCustomPrompt="1"/>
          </p:nvPr>
        </p:nvSpPr>
        <p:spPr>
          <a:xfrm>
            <a:off x="6600059" y="2537189"/>
            <a:ext cx="5007742" cy="555448"/>
          </a:xfrm>
          <a:prstGeom prst="rect">
            <a:avLst/>
          </a:prstGeom>
        </p:spPr>
        <p:txBody>
          <a:bodyPr anchor="ctr">
            <a:noAutofit/>
          </a:bodyPr>
          <a:lstStyle>
            <a:lvl1pPr>
              <a:lnSpc>
                <a:spcPct val="100000"/>
              </a:lnSpc>
              <a:defRPr sz="13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insert text</a:t>
            </a:r>
          </a:p>
        </p:txBody>
      </p:sp>
      <p:sp>
        <p:nvSpPr>
          <p:cNvPr id="15" name="Text Placeholder 7">
            <a:extLst>
              <a:ext uri="{FF2B5EF4-FFF2-40B4-BE49-F238E27FC236}">
                <a16:creationId xmlns:a16="http://schemas.microsoft.com/office/drawing/2014/main" id="{25F62A33-F672-4099-9B72-9B2267F22ACF}"/>
              </a:ext>
            </a:extLst>
          </p:cNvPr>
          <p:cNvSpPr>
            <a:spLocks noGrp="1"/>
          </p:cNvSpPr>
          <p:nvPr>
            <p:ph type="body" sz="quarter" idx="14" hasCustomPrompt="1"/>
          </p:nvPr>
        </p:nvSpPr>
        <p:spPr>
          <a:xfrm>
            <a:off x="6600059" y="3209329"/>
            <a:ext cx="5007742" cy="555448"/>
          </a:xfrm>
          <a:prstGeom prst="rect">
            <a:avLst/>
          </a:prstGeom>
        </p:spPr>
        <p:txBody>
          <a:bodyPr anchor="ctr">
            <a:noAutofit/>
          </a:bodyPr>
          <a:lstStyle>
            <a:lvl1pPr>
              <a:lnSpc>
                <a:spcPct val="100000"/>
              </a:lnSpc>
              <a:defRPr sz="13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insert text</a:t>
            </a:r>
          </a:p>
        </p:txBody>
      </p:sp>
      <p:sp>
        <p:nvSpPr>
          <p:cNvPr id="16" name="Text Placeholder 7">
            <a:extLst>
              <a:ext uri="{FF2B5EF4-FFF2-40B4-BE49-F238E27FC236}">
                <a16:creationId xmlns:a16="http://schemas.microsoft.com/office/drawing/2014/main" id="{72FF6EE1-C46D-4DEB-A508-49B5101CF26E}"/>
              </a:ext>
            </a:extLst>
          </p:cNvPr>
          <p:cNvSpPr>
            <a:spLocks noGrp="1"/>
          </p:cNvSpPr>
          <p:nvPr>
            <p:ph type="body" sz="quarter" idx="15" hasCustomPrompt="1"/>
          </p:nvPr>
        </p:nvSpPr>
        <p:spPr>
          <a:xfrm>
            <a:off x="6600059" y="3881469"/>
            <a:ext cx="5007742" cy="555448"/>
          </a:xfrm>
          <a:prstGeom prst="rect">
            <a:avLst/>
          </a:prstGeom>
        </p:spPr>
        <p:txBody>
          <a:bodyPr anchor="ctr">
            <a:noAutofit/>
          </a:bodyPr>
          <a:lstStyle>
            <a:lvl1pPr>
              <a:lnSpc>
                <a:spcPct val="100000"/>
              </a:lnSpc>
              <a:defRPr sz="13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insert text</a:t>
            </a:r>
          </a:p>
        </p:txBody>
      </p:sp>
      <p:sp>
        <p:nvSpPr>
          <p:cNvPr id="17" name="Text Placeholder 7">
            <a:extLst>
              <a:ext uri="{FF2B5EF4-FFF2-40B4-BE49-F238E27FC236}">
                <a16:creationId xmlns:a16="http://schemas.microsoft.com/office/drawing/2014/main" id="{931D06D9-EA9B-42A0-81EE-D669D6CA5F33}"/>
              </a:ext>
            </a:extLst>
          </p:cNvPr>
          <p:cNvSpPr>
            <a:spLocks noGrp="1"/>
          </p:cNvSpPr>
          <p:nvPr>
            <p:ph type="body" sz="quarter" idx="16" hasCustomPrompt="1"/>
          </p:nvPr>
        </p:nvSpPr>
        <p:spPr>
          <a:xfrm>
            <a:off x="6600059" y="4553609"/>
            <a:ext cx="5007742" cy="555448"/>
          </a:xfrm>
          <a:prstGeom prst="rect">
            <a:avLst/>
          </a:prstGeom>
        </p:spPr>
        <p:txBody>
          <a:bodyPr anchor="ctr">
            <a:noAutofit/>
          </a:bodyPr>
          <a:lstStyle>
            <a:lvl1pPr>
              <a:lnSpc>
                <a:spcPct val="100000"/>
              </a:lnSpc>
              <a:defRPr sz="13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insert text</a:t>
            </a:r>
          </a:p>
        </p:txBody>
      </p:sp>
      <p:sp>
        <p:nvSpPr>
          <p:cNvPr id="18" name="Text Placeholder 7">
            <a:extLst>
              <a:ext uri="{FF2B5EF4-FFF2-40B4-BE49-F238E27FC236}">
                <a16:creationId xmlns:a16="http://schemas.microsoft.com/office/drawing/2014/main" id="{EFEA829A-6217-4965-B7BD-6BC37F7849AB}"/>
              </a:ext>
            </a:extLst>
          </p:cNvPr>
          <p:cNvSpPr>
            <a:spLocks noGrp="1"/>
          </p:cNvSpPr>
          <p:nvPr>
            <p:ph type="body" sz="quarter" idx="17" hasCustomPrompt="1"/>
          </p:nvPr>
        </p:nvSpPr>
        <p:spPr>
          <a:xfrm>
            <a:off x="6600059" y="5225749"/>
            <a:ext cx="5007742" cy="555448"/>
          </a:xfrm>
          <a:prstGeom prst="rect">
            <a:avLst/>
          </a:prstGeom>
        </p:spPr>
        <p:txBody>
          <a:bodyPr anchor="ctr">
            <a:noAutofit/>
          </a:bodyPr>
          <a:lstStyle>
            <a:lvl1pPr>
              <a:lnSpc>
                <a:spcPct val="100000"/>
              </a:lnSpc>
              <a:defRPr sz="13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insert text</a:t>
            </a:r>
          </a:p>
        </p:txBody>
      </p:sp>
      <p:sp>
        <p:nvSpPr>
          <p:cNvPr id="19" name="Text Placeholder 7">
            <a:extLst>
              <a:ext uri="{FF2B5EF4-FFF2-40B4-BE49-F238E27FC236}">
                <a16:creationId xmlns:a16="http://schemas.microsoft.com/office/drawing/2014/main" id="{E05DDB93-91CA-4BAF-9D63-E4134B435D8F}"/>
              </a:ext>
            </a:extLst>
          </p:cNvPr>
          <p:cNvSpPr>
            <a:spLocks noGrp="1"/>
          </p:cNvSpPr>
          <p:nvPr>
            <p:ph type="body" sz="quarter" idx="18" hasCustomPrompt="1"/>
          </p:nvPr>
        </p:nvSpPr>
        <p:spPr>
          <a:xfrm>
            <a:off x="6600059" y="5897889"/>
            <a:ext cx="5007742" cy="555448"/>
          </a:xfrm>
          <a:prstGeom prst="rect">
            <a:avLst/>
          </a:prstGeom>
        </p:spPr>
        <p:txBody>
          <a:bodyPr anchor="ctr">
            <a:noAutofit/>
          </a:bodyPr>
          <a:lstStyle>
            <a:lvl1pPr>
              <a:lnSpc>
                <a:spcPct val="100000"/>
              </a:lnSpc>
              <a:defRPr sz="13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insert text</a:t>
            </a:r>
          </a:p>
        </p:txBody>
      </p:sp>
    </p:spTree>
    <p:extLst>
      <p:ext uri="{BB962C8B-B14F-4D97-AF65-F5344CB8AC3E}">
        <p14:creationId xmlns:p14="http://schemas.microsoft.com/office/powerpoint/2010/main" val="1089293430"/>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3_Section Pa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CE1A9FC-D0C8-B325-92E7-C866EC71523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8314" y="3568"/>
            <a:ext cx="12155371" cy="6850864"/>
          </a:xfrm>
          <a:prstGeom prst="rect">
            <a:avLst/>
          </a:prstGeom>
        </p:spPr>
      </p:pic>
    </p:spTree>
    <p:extLst>
      <p:ext uri="{BB962C8B-B14F-4D97-AF65-F5344CB8AC3E}">
        <p14:creationId xmlns:p14="http://schemas.microsoft.com/office/powerpoint/2010/main" val="700177762"/>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5" name="Picture 4" descr="A person climbing a rock">
            <a:extLst>
              <a:ext uri="{FF2B5EF4-FFF2-40B4-BE49-F238E27FC236}">
                <a16:creationId xmlns:a16="http://schemas.microsoft.com/office/drawing/2014/main" id="{0A8EB44D-A181-7414-3D63-C8EA999FF8E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27600" y="2793600"/>
            <a:ext cx="4064400" cy="4064400"/>
          </a:xfrm>
          <a:prstGeom prst="rect">
            <a:avLst/>
          </a:prstGeom>
        </p:spPr>
      </p:pic>
      <p:sp>
        <p:nvSpPr>
          <p:cNvPr id="11" name="Rectangle 10">
            <a:extLst>
              <a:ext uri="{FF2B5EF4-FFF2-40B4-BE49-F238E27FC236}">
                <a16:creationId xmlns:a16="http://schemas.microsoft.com/office/drawing/2014/main" id="{B27934AD-9C21-B4F2-3674-EF9F575E9CD4}"/>
              </a:ext>
            </a:extLst>
          </p:cNvPr>
          <p:cNvSpPr/>
          <p:nvPr userDrawn="1"/>
        </p:nvSpPr>
        <p:spPr>
          <a:xfrm>
            <a:off x="8127000" y="6375613"/>
            <a:ext cx="4065600" cy="499534"/>
          </a:xfrm>
          <a:prstGeom prst="rect">
            <a:avLst/>
          </a:prstGeom>
          <a:gradFill flip="none" rotWithShape="1">
            <a:gsLst>
              <a:gs pos="50000">
                <a:schemeClr val="tx1">
                  <a:alpha val="40000"/>
                </a:schemeClr>
              </a:gs>
              <a:gs pos="0">
                <a:schemeClr val="tx1">
                  <a:alpha val="0"/>
                </a:schemeClr>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err="1"/>
          </a:p>
        </p:txBody>
      </p:sp>
      <p:pic>
        <p:nvPicPr>
          <p:cNvPr id="3" name="Picture 2" descr="A group of people around a table&#10;&#10;Description automatically generated">
            <a:extLst>
              <a:ext uri="{FF2B5EF4-FFF2-40B4-BE49-F238E27FC236}">
                <a16:creationId xmlns:a16="http://schemas.microsoft.com/office/drawing/2014/main" id="{0716CB06-A98F-EE85-C1C7-22D2321E27A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00" y="2793600"/>
            <a:ext cx="4064400" cy="4064400"/>
          </a:xfrm>
          <a:prstGeom prst="rect">
            <a:avLst/>
          </a:prstGeom>
        </p:spPr>
      </p:pic>
      <p:sp>
        <p:nvSpPr>
          <p:cNvPr id="10" name="Rectangle 9">
            <a:extLst>
              <a:ext uri="{FF2B5EF4-FFF2-40B4-BE49-F238E27FC236}">
                <a16:creationId xmlns:a16="http://schemas.microsoft.com/office/drawing/2014/main" id="{D790F743-9423-688A-F733-9DA744FD667B}"/>
              </a:ext>
            </a:extLst>
          </p:cNvPr>
          <p:cNvSpPr/>
          <p:nvPr userDrawn="1"/>
        </p:nvSpPr>
        <p:spPr>
          <a:xfrm>
            <a:off x="0" y="6358467"/>
            <a:ext cx="4065600" cy="499534"/>
          </a:xfrm>
          <a:prstGeom prst="rect">
            <a:avLst/>
          </a:prstGeom>
          <a:gradFill flip="none" rotWithShape="1">
            <a:gsLst>
              <a:gs pos="50000">
                <a:schemeClr val="tx1">
                  <a:alpha val="40000"/>
                </a:schemeClr>
              </a:gs>
              <a:gs pos="0">
                <a:schemeClr val="tx1">
                  <a:alpha val="0"/>
                </a:schemeClr>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err="1"/>
          </a:p>
        </p:txBody>
      </p:sp>
      <p:pic>
        <p:nvPicPr>
          <p:cNvPr id="4" name="Picture 3" descr="A group of tools on a table&#10;&#10;Description automatically generated">
            <a:extLst>
              <a:ext uri="{FF2B5EF4-FFF2-40B4-BE49-F238E27FC236}">
                <a16:creationId xmlns:a16="http://schemas.microsoft.com/office/drawing/2014/main" id="{2FD71F94-A028-53CE-1E11-D7353E0E17D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063200" y="1070047"/>
            <a:ext cx="4064400" cy="4064400"/>
          </a:xfrm>
          <a:prstGeom prst="rect">
            <a:avLst/>
          </a:prstGeom>
        </p:spPr>
      </p:pic>
      <p:sp>
        <p:nvSpPr>
          <p:cNvPr id="2" name="Title 1">
            <a:extLst>
              <a:ext uri="{FF2B5EF4-FFF2-40B4-BE49-F238E27FC236}">
                <a16:creationId xmlns:a16="http://schemas.microsoft.com/office/drawing/2014/main" id="{F2CE6071-41B1-A425-EE57-219E2B7AA84A}"/>
              </a:ext>
            </a:extLst>
          </p:cNvPr>
          <p:cNvSpPr>
            <a:spLocks noGrp="1"/>
          </p:cNvSpPr>
          <p:nvPr>
            <p:ph type="title"/>
          </p:nvPr>
        </p:nvSpPr>
        <p:spPr/>
        <p:txBody>
          <a:bodyPr/>
          <a:lstStyle/>
          <a:p>
            <a:r>
              <a:rPr lang="en-US"/>
              <a:t>Click to edit Master title style</a:t>
            </a:r>
          </a:p>
        </p:txBody>
      </p:sp>
      <p:sp>
        <p:nvSpPr>
          <p:cNvPr id="6" name="Rectangle 27">
            <a:extLst>
              <a:ext uri="{FF2B5EF4-FFF2-40B4-BE49-F238E27FC236}">
                <a16:creationId xmlns:a16="http://schemas.microsoft.com/office/drawing/2014/main" id="{72464F94-E17D-FF27-F245-9E0A0DEBD4FC}"/>
              </a:ext>
            </a:extLst>
          </p:cNvPr>
          <p:cNvSpPr/>
          <p:nvPr userDrawn="1"/>
        </p:nvSpPr>
        <p:spPr>
          <a:xfrm>
            <a:off x="404813" y="6517871"/>
            <a:ext cx="3410847" cy="219456"/>
          </a:xfrm>
          <a:prstGeom prst="rect">
            <a:avLst/>
          </a:prstGeom>
        </p:spPr>
        <p:txBody>
          <a:bodyPr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kern="0">
                <a:solidFill>
                  <a:srgbClr val="A6A6A6"/>
                </a:solidFill>
                <a:latin typeface="Ubuntu" panose="020B0504030602030204" pitchFamily="34" charset="0"/>
                <a:cs typeface="Arial" panose="020B0604020202020204" pitchFamily="34" charset="0"/>
              </a:rPr>
              <a:t>Gen AI Strategy Offer Deck | Nov 2023</a:t>
            </a:r>
          </a:p>
        </p:txBody>
      </p:sp>
      <p:sp>
        <p:nvSpPr>
          <p:cNvPr id="7" name="Retângulo 43">
            <a:extLst>
              <a:ext uri="{FF2B5EF4-FFF2-40B4-BE49-F238E27FC236}">
                <a16:creationId xmlns:a16="http://schemas.microsoft.com/office/drawing/2014/main" id="{647D20B6-A760-4589-4320-D67EAD742DE1}"/>
              </a:ext>
            </a:extLst>
          </p:cNvPr>
          <p:cNvSpPr/>
          <p:nvPr userDrawn="1"/>
        </p:nvSpPr>
        <p:spPr>
          <a:xfrm>
            <a:off x="11744128" y="6517658"/>
            <a:ext cx="229263" cy="215444"/>
          </a:xfrm>
          <a:prstGeom prst="rect">
            <a:avLst/>
          </a:prstGeom>
        </p:spPr>
        <p:txBody>
          <a:bodyPr wrap="square" lIns="0" rIns="0">
            <a:spAutoFit/>
          </a:bodyPr>
          <a:lstStyle/>
          <a:p>
            <a:pPr algn="r"/>
            <a:fld id="{0502E5A9-B53C-401E-A0E0-4A359BB0A9E5}" type="slidenum">
              <a:rPr lang="en-US" sz="800" smtClean="0">
                <a:solidFill>
                  <a:srgbClr val="A6A6A6"/>
                </a:solidFill>
                <a:latin typeface="Ubuntu" panose="020B0504030602030204" pitchFamily="34" charset="0"/>
                <a:cs typeface="Arial" panose="020B0604020202020204" pitchFamily="34" charset="0"/>
              </a:rPr>
              <a:pPr algn="r"/>
              <a:t>‹#›</a:t>
            </a:fld>
            <a:endParaRPr lang="en-US" sz="800">
              <a:solidFill>
                <a:srgbClr val="A6A6A6"/>
              </a:solidFill>
              <a:latin typeface="Ubuntu" panose="020B0504030602030204" pitchFamily="34" charset="0"/>
              <a:cs typeface="Arial" panose="020B0604020202020204" pitchFamily="34" charset="0"/>
            </a:endParaRPr>
          </a:p>
        </p:txBody>
      </p:sp>
      <p:sp>
        <p:nvSpPr>
          <p:cNvPr id="8" name="Rectangle 27">
            <a:extLst>
              <a:ext uri="{FF2B5EF4-FFF2-40B4-BE49-F238E27FC236}">
                <a16:creationId xmlns:a16="http://schemas.microsoft.com/office/drawing/2014/main" id="{6E9E19E9-FE10-5CB8-46A3-474E8F4B4B3B}"/>
              </a:ext>
            </a:extLst>
          </p:cNvPr>
          <p:cNvSpPr/>
          <p:nvPr userDrawn="1"/>
        </p:nvSpPr>
        <p:spPr>
          <a:xfrm>
            <a:off x="7227070" y="6517871"/>
            <a:ext cx="4532162" cy="219456"/>
          </a:xfrm>
          <a:prstGeom prst="rect">
            <a:avLst/>
          </a:prstGeom>
        </p:spPr>
        <p:txBody>
          <a:bodyPr wrap="square" lIns="0" tIns="0" rIns="0" bIns="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solidFill>
                  <a:srgbClr val="A6A6A6"/>
                </a:solidFill>
                <a:latin typeface="Ubuntu" panose="020B0504030602030204" pitchFamily="34" charset="0"/>
                <a:cs typeface="Arial" panose="020B0604020202020204" pitchFamily="34" charset="0"/>
              </a:rPr>
              <a:t>Company Confidential © Capgemini Invent 2023. All rights reserved  |</a:t>
            </a:r>
            <a:endParaRPr lang="en-GB" sz="700">
              <a:solidFill>
                <a:srgbClr val="A6A6A6"/>
              </a:solidFill>
              <a:latin typeface="Ubuntu" panose="020B0504030602030204" pitchFamily="34" charset="0"/>
              <a:cs typeface="Arial" panose="020B0604020202020204" pitchFamily="34" charset="0"/>
            </a:endParaRPr>
          </a:p>
        </p:txBody>
      </p:sp>
      <p:sp>
        <p:nvSpPr>
          <p:cNvPr id="9" name="Retângulo 43">
            <a:extLst>
              <a:ext uri="{FF2B5EF4-FFF2-40B4-BE49-F238E27FC236}">
                <a16:creationId xmlns:a16="http://schemas.microsoft.com/office/drawing/2014/main" id="{F7DB41B7-76BD-DE09-27FB-231334D55A3B}"/>
              </a:ext>
            </a:extLst>
          </p:cNvPr>
          <p:cNvSpPr/>
          <p:nvPr userDrawn="1"/>
        </p:nvSpPr>
        <p:spPr>
          <a:xfrm>
            <a:off x="11744128" y="6517658"/>
            <a:ext cx="229263" cy="215444"/>
          </a:xfrm>
          <a:prstGeom prst="rect">
            <a:avLst/>
          </a:prstGeom>
        </p:spPr>
        <p:txBody>
          <a:bodyPr wrap="square" lIns="0" rIns="0">
            <a:spAutoFit/>
          </a:bodyPr>
          <a:lstStyle/>
          <a:p>
            <a:pPr algn="r"/>
            <a:fld id="{0502E5A9-B53C-401E-A0E0-4A359BB0A9E5}" type="slidenum">
              <a:rPr lang="en-US" sz="800" smtClean="0">
                <a:solidFill>
                  <a:srgbClr val="A6A6A6"/>
                </a:solidFill>
                <a:latin typeface="Ubuntu" panose="020B0504030602030204" pitchFamily="34" charset="0"/>
                <a:cs typeface="Arial" panose="020B0604020202020204" pitchFamily="34" charset="0"/>
              </a:rPr>
              <a:pPr algn="r"/>
              <a:t>‹#›</a:t>
            </a:fld>
            <a:endParaRPr lang="en-US" sz="800">
              <a:solidFill>
                <a:srgbClr val="A6A6A6"/>
              </a:solidFill>
              <a:latin typeface="Ubuntu" panose="020B0504030602030204" pitchFamily="34" charset="0"/>
              <a:cs typeface="Arial" panose="020B0604020202020204" pitchFamily="34" charset="0"/>
            </a:endParaRPr>
          </a:p>
        </p:txBody>
      </p:sp>
    </p:spTree>
    <p:extLst>
      <p:ext uri="{BB962C8B-B14F-4D97-AF65-F5344CB8AC3E}">
        <p14:creationId xmlns:p14="http://schemas.microsoft.com/office/powerpoint/2010/main" val="1064239324"/>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userDrawn="1">
  <p:cSld name="Dark grey">
    <p:bg>
      <p:bgPr>
        <a:solidFill>
          <a:schemeClr val="accent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5561681"/>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27934AD-9C21-B4F2-3674-EF9F575E9CD4}"/>
              </a:ext>
            </a:extLst>
          </p:cNvPr>
          <p:cNvSpPr/>
          <p:nvPr userDrawn="1"/>
        </p:nvSpPr>
        <p:spPr>
          <a:xfrm>
            <a:off x="8127000" y="6375613"/>
            <a:ext cx="4065600" cy="499534"/>
          </a:xfrm>
          <a:prstGeom prst="rect">
            <a:avLst/>
          </a:prstGeom>
          <a:gradFill flip="none" rotWithShape="1">
            <a:gsLst>
              <a:gs pos="50000">
                <a:schemeClr val="tx1">
                  <a:alpha val="40000"/>
                </a:schemeClr>
              </a:gs>
              <a:gs pos="0">
                <a:schemeClr val="tx1">
                  <a:alpha val="0"/>
                </a:schemeClr>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a:p>
        </p:txBody>
      </p:sp>
      <p:sp>
        <p:nvSpPr>
          <p:cNvPr id="10" name="Rectangle 9">
            <a:extLst>
              <a:ext uri="{FF2B5EF4-FFF2-40B4-BE49-F238E27FC236}">
                <a16:creationId xmlns:a16="http://schemas.microsoft.com/office/drawing/2014/main" id="{D790F743-9423-688A-F733-9DA744FD667B}"/>
              </a:ext>
            </a:extLst>
          </p:cNvPr>
          <p:cNvSpPr/>
          <p:nvPr userDrawn="1"/>
        </p:nvSpPr>
        <p:spPr>
          <a:xfrm>
            <a:off x="0" y="6358467"/>
            <a:ext cx="4065600" cy="499534"/>
          </a:xfrm>
          <a:prstGeom prst="rect">
            <a:avLst/>
          </a:prstGeom>
          <a:gradFill flip="none" rotWithShape="1">
            <a:gsLst>
              <a:gs pos="50000">
                <a:schemeClr val="tx1">
                  <a:alpha val="40000"/>
                </a:schemeClr>
              </a:gs>
              <a:gs pos="0">
                <a:schemeClr val="tx1">
                  <a:alpha val="0"/>
                </a:schemeClr>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a:p>
        </p:txBody>
      </p:sp>
      <p:sp>
        <p:nvSpPr>
          <p:cNvPr id="2" name="Title 1">
            <a:extLst>
              <a:ext uri="{FF2B5EF4-FFF2-40B4-BE49-F238E27FC236}">
                <a16:creationId xmlns:a16="http://schemas.microsoft.com/office/drawing/2014/main" id="{F2CE6071-41B1-A425-EE57-219E2B7AA84A}"/>
              </a:ext>
            </a:extLst>
          </p:cNvPr>
          <p:cNvSpPr>
            <a:spLocks noGrp="1"/>
          </p:cNvSpPr>
          <p:nvPr>
            <p:ph type="title"/>
          </p:nvPr>
        </p:nvSpPr>
        <p:spPr/>
        <p:txBody>
          <a:bodyPr/>
          <a:lstStyle/>
          <a:p>
            <a:r>
              <a:rPr lang="en-US"/>
              <a:t>Click to edit Master title style</a:t>
            </a:r>
          </a:p>
        </p:txBody>
      </p:sp>
      <p:sp>
        <p:nvSpPr>
          <p:cNvPr id="7" name="Retângulo 43">
            <a:extLst>
              <a:ext uri="{FF2B5EF4-FFF2-40B4-BE49-F238E27FC236}">
                <a16:creationId xmlns:a16="http://schemas.microsoft.com/office/drawing/2014/main" id="{647D20B6-A760-4589-4320-D67EAD742DE1}"/>
              </a:ext>
            </a:extLst>
          </p:cNvPr>
          <p:cNvSpPr/>
          <p:nvPr userDrawn="1"/>
        </p:nvSpPr>
        <p:spPr>
          <a:xfrm>
            <a:off x="11744128" y="6517658"/>
            <a:ext cx="229263" cy="215444"/>
          </a:xfrm>
          <a:prstGeom prst="rect">
            <a:avLst/>
          </a:prstGeom>
        </p:spPr>
        <p:txBody>
          <a:bodyPr wrap="square" lIns="0" rIns="0">
            <a:spAutoFit/>
          </a:bodyPr>
          <a:lstStyle/>
          <a:p>
            <a:pPr algn="r"/>
            <a:fld id="{0502E5A9-B53C-401E-A0E0-4A359BB0A9E5}" type="slidenum">
              <a:rPr lang="en-US" sz="800" smtClean="0">
                <a:solidFill>
                  <a:srgbClr val="A6A6A6"/>
                </a:solidFill>
                <a:latin typeface="Ubuntu" panose="020B0504030602030204" pitchFamily="34" charset="0"/>
                <a:cs typeface="Arial" panose="020B0604020202020204" pitchFamily="34" charset="0"/>
              </a:rPr>
              <a:pPr algn="r"/>
              <a:t>‹#›</a:t>
            </a:fld>
            <a:endParaRPr lang="en-US" sz="800">
              <a:solidFill>
                <a:srgbClr val="A6A6A6"/>
              </a:solidFill>
              <a:latin typeface="Ubuntu" panose="020B0504030602030204" pitchFamily="34" charset="0"/>
              <a:cs typeface="Arial" panose="020B0604020202020204" pitchFamily="34" charset="0"/>
            </a:endParaRPr>
          </a:p>
        </p:txBody>
      </p:sp>
      <p:sp>
        <p:nvSpPr>
          <p:cNvPr id="8" name="Rectangle 27">
            <a:extLst>
              <a:ext uri="{FF2B5EF4-FFF2-40B4-BE49-F238E27FC236}">
                <a16:creationId xmlns:a16="http://schemas.microsoft.com/office/drawing/2014/main" id="{6E9E19E9-FE10-5CB8-46A3-474E8F4B4B3B}"/>
              </a:ext>
            </a:extLst>
          </p:cNvPr>
          <p:cNvSpPr/>
          <p:nvPr userDrawn="1"/>
        </p:nvSpPr>
        <p:spPr>
          <a:xfrm>
            <a:off x="7227070" y="6517871"/>
            <a:ext cx="4532162" cy="219456"/>
          </a:xfrm>
          <a:prstGeom prst="rect">
            <a:avLst/>
          </a:prstGeom>
        </p:spPr>
        <p:txBody>
          <a:bodyPr wrap="square" lIns="0" tIns="0" rIns="0" bIns="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solidFill>
                  <a:srgbClr val="A6A6A6"/>
                </a:solidFill>
                <a:latin typeface="Ubuntu" panose="020B0504030602030204" pitchFamily="34" charset="0"/>
                <a:cs typeface="Arial" panose="020B0604020202020204" pitchFamily="34" charset="0"/>
              </a:rPr>
              <a:t>Company Confidential © Capgemini Invent 2023. All rights reserved  |</a:t>
            </a:r>
            <a:endParaRPr lang="en-GB" sz="700">
              <a:solidFill>
                <a:srgbClr val="A6A6A6"/>
              </a:solidFill>
              <a:latin typeface="Ubuntu" panose="020B0504030602030204" pitchFamily="34" charset="0"/>
              <a:cs typeface="Arial" panose="020B0604020202020204" pitchFamily="34" charset="0"/>
            </a:endParaRPr>
          </a:p>
        </p:txBody>
      </p:sp>
      <p:sp>
        <p:nvSpPr>
          <p:cNvPr id="9" name="Retângulo 43">
            <a:extLst>
              <a:ext uri="{FF2B5EF4-FFF2-40B4-BE49-F238E27FC236}">
                <a16:creationId xmlns:a16="http://schemas.microsoft.com/office/drawing/2014/main" id="{F7DB41B7-76BD-DE09-27FB-231334D55A3B}"/>
              </a:ext>
            </a:extLst>
          </p:cNvPr>
          <p:cNvSpPr/>
          <p:nvPr userDrawn="1"/>
        </p:nvSpPr>
        <p:spPr>
          <a:xfrm>
            <a:off x="11744128" y="6517658"/>
            <a:ext cx="229263" cy="215444"/>
          </a:xfrm>
          <a:prstGeom prst="rect">
            <a:avLst/>
          </a:prstGeom>
        </p:spPr>
        <p:txBody>
          <a:bodyPr wrap="square" lIns="0" rIns="0">
            <a:spAutoFit/>
          </a:bodyPr>
          <a:lstStyle/>
          <a:p>
            <a:pPr algn="r"/>
            <a:fld id="{0502E5A9-B53C-401E-A0E0-4A359BB0A9E5}" type="slidenum">
              <a:rPr lang="en-US" sz="800" smtClean="0">
                <a:solidFill>
                  <a:srgbClr val="A6A6A6"/>
                </a:solidFill>
                <a:latin typeface="Ubuntu" panose="020B0504030602030204" pitchFamily="34" charset="0"/>
                <a:cs typeface="Arial" panose="020B0604020202020204" pitchFamily="34" charset="0"/>
              </a:rPr>
              <a:pPr algn="r"/>
              <a:t>‹#›</a:t>
            </a:fld>
            <a:endParaRPr lang="en-US" sz="800">
              <a:solidFill>
                <a:srgbClr val="A6A6A6"/>
              </a:solidFill>
              <a:latin typeface="Ubuntu" panose="020B0504030602030204" pitchFamily="34" charset="0"/>
              <a:cs typeface="Arial" panose="020B0604020202020204" pitchFamily="34" charset="0"/>
            </a:endParaRPr>
          </a:p>
        </p:txBody>
      </p:sp>
    </p:spTree>
    <p:extLst>
      <p:ext uri="{BB962C8B-B14F-4D97-AF65-F5344CB8AC3E}">
        <p14:creationId xmlns:p14="http://schemas.microsoft.com/office/powerpoint/2010/main" val="1612971599"/>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userDrawn="1">
  <p:cSld name="4_Conclusion">
    <p:bg>
      <p:bgPr>
        <a:gradFill>
          <a:gsLst>
            <a:gs pos="100000">
              <a:schemeClr val="accent1"/>
            </a:gs>
            <a:gs pos="0">
              <a:schemeClr val="accent4"/>
            </a:gs>
          </a:gsLst>
          <a:lin ang="18900000" scaled="1"/>
        </a:gradFill>
        <a:effectLst/>
      </p:bgPr>
    </p:bg>
    <p:spTree>
      <p:nvGrpSpPr>
        <p:cNvPr id="1" name=""/>
        <p:cNvGrpSpPr/>
        <p:nvPr/>
      </p:nvGrpSpPr>
      <p:grpSpPr>
        <a:xfrm>
          <a:off x="0" y="0"/>
          <a:ext cx="0" cy="0"/>
          <a:chOff x="0" y="0"/>
          <a:chExt cx="0" cy="0"/>
        </a:xfrm>
      </p:grpSpPr>
      <p:sp>
        <p:nvSpPr>
          <p:cNvPr id="3" name="Rectangle 27">
            <a:extLst>
              <a:ext uri="{FF2B5EF4-FFF2-40B4-BE49-F238E27FC236}">
                <a16:creationId xmlns:a16="http://schemas.microsoft.com/office/drawing/2014/main" id="{EF79A6AA-8257-4EDC-32A5-9C7BD3C98C4E}"/>
              </a:ext>
            </a:extLst>
          </p:cNvPr>
          <p:cNvSpPr/>
          <p:nvPr userDrawn="1"/>
        </p:nvSpPr>
        <p:spPr>
          <a:xfrm>
            <a:off x="7286654" y="6597565"/>
            <a:ext cx="4532162" cy="219456"/>
          </a:xfrm>
          <a:prstGeom prst="rect">
            <a:avLst/>
          </a:prstGeom>
        </p:spPr>
        <p:txBody>
          <a:bodyPr wrap="square" lIns="0" tIns="0" rIns="0" bIns="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chemeClr val="bg2"/>
                </a:solidFill>
                <a:effectLst/>
                <a:uLnTx/>
                <a:uFillTx/>
                <a:latin typeface="Ubuntu Light" panose="020B0304030602030204" pitchFamily="34" charset="0"/>
                <a:cs typeface="Arial" panose="020B0604020202020204" pitchFamily="34" charset="0"/>
              </a:rPr>
              <a:t>Company Confidential © Capgemini 2024.     All rights reserved     |</a:t>
            </a:r>
          </a:p>
        </p:txBody>
      </p:sp>
      <p:sp>
        <p:nvSpPr>
          <p:cNvPr id="4" name="Rectangle 43">
            <a:extLst>
              <a:ext uri="{FF2B5EF4-FFF2-40B4-BE49-F238E27FC236}">
                <a16:creationId xmlns:a16="http://schemas.microsoft.com/office/drawing/2014/main" id="{E139C174-5AD6-E43D-9027-07B0BAD30BDD}"/>
              </a:ext>
            </a:extLst>
          </p:cNvPr>
          <p:cNvSpPr/>
          <p:nvPr userDrawn="1"/>
        </p:nvSpPr>
        <p:spPr>
          <a:xfrm>
            <a:off x="11765026" y="6607132"/>
            <a:ext cx="229263" cy="200055"/>
          </a:xfrm>
          <a:prstGeom prst="rect">
            <a:avLst/>
          </a:prstGeom>
        </p:spPr>
        <p:txBody>
          <a:bodyPr wrap="square" lIns="0" rIns="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02E5A9-B53C-401E-A0E0-4A359BB0A9E5}" type="slidenum">
              <a:rPr kumimoji="0" lang="en-US" sz="700" b="0" i="0" u="none" strike="noStrike" kern="1200" cap="none" spc="0" normalizeH="0" baseline="0" noProof="0" smtClean="0">
                <a:ln>
                  <a:noFill/>
                </a:ln>
                <a:solidFill>
                  <a:schemeClr val="bg2"/>
                </a:solidFill>
                <a:effectLst/>
                <a:uLnTx/>
                <a:uFillTx/>
                <a:latin typeface="Ubuntu Medium" panose="020B050403060203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700" b="0" i="0" u="none" strike="noStrike" kern="1200" cap="none" spc="0" normalizeH="0" baseline="0" noProof="0">
              <a:ln>
                <a:noFill/>
              </a:ln>
              <a:solidFill>
                <a:schemeClr val="bg2"/>
              </a:solidFill>
              <a:effectLst/>
              <a:uLnTx/>
              <a:uFillTx/>
              <a:latin typeface="Ubuntu Medium" panose="020B0504030602030204" pitchFamily="34" charset="0"/>
              <a:ea typeface="+mn-ea"/>
              <a:cs typeface="Arial" panose="020B0604020202020204" pitchFamily="34" charset="0"/>
            </a:endParaRPr>
          </a:p>
        </p:txBody>
      </p:sp>
      <p:pic>
        <p:nvPicPr>
          <p:cNvPr id="6" name="Picture 5" descr="A white text on a black background&#10;&#10;Description automatically generated">
            <a:extLst>
              <a:ext uri="{FF2B5EF4-FFF2-40B4-BE49-F238E27FC236}">
                <a16:creationId xmlns:a16="http://schemas.microsoft.com/office/drawing/2014/main" id="{E53A5117-B41A-0883-6A46-7EB4917D9A98}"/>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11054847" y="254380"/>
            <a:ext cx="972474" cy="216021"/>
          </a:xfrm>
          <a:prstGeom prst="rect">
            <a:avLst/>
          </a:prstGeom>
        </p:spPr>
      </p:pic>
    </p:spTree>
    <p:extLst>
      <p:ext uri="{BB962C8B-B14F-4D97-AF65-F5344CB8AC3E}">
        <p14:creationId xmlns:p14="http://schemas.microsoft.com/office/powerpoint/2010/main" val="2768671146"/>
      </p:ext>
    </p:extLst>
  </p:cSld>
  <p:clrMapOvr>
    <a:masterClrMapping/>
  </p:clrMapOvr>
  <p:extLst>
    <p:ext uri="{DCECCB84-F9BA-43D5-87BE-67443E8EF086}">
      <p15:sldGuideLst xmlns:p15="http://schemas.microsoft.com/office/powerpoint/2012/main"/>
    </p:ext>
  </p:extLst>
</p:sldLayout>
</file>

<file path=ppt/slideLayouts/slideLayout160.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3898290" y="2892775"/>
            <a:ext cx="4395421" cy="998415"/>
          </a:xfrm>
        </p:spPr>
        <p:txBody>
          <a:bodyPr lIns="0" tIns="0" rIns="0" bIns="0"/>
          <a:lstStyle>
            <a:lvl1pPr>
              <a:defRPr sz="6488" b="1" i="0">
                <a:solidFill>
                  <a:schemeClr val="bg1"/>
                </a:solidFill>
                <a:latin typeface="Palatino Linotype"/>
                <a:cs typeface="Palatino Linotype"/>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5/7/2025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
        <p:nvSpPr>
          <p:cNvPr id="7" name="Picture Placeholder 9">
            <a:extLst>
              <a:ext uri="{FF2B5EF4-FFF2-40B4-BE49-F238E27FC236}">
                <a16:creationId xmlns:a16="http://schemas.microsoft.com/office/drawing/2014/main" id="{5F0D51B9-A61A-4FDC-9E0F-E2A63E0E942C}"/>
              </a:ext>
            </a:extLst>
          </p:cNvPr>
          <p:cNvSpPr>
            <a:spLocks noGrp="1"/>
          </p:cNvSpPr>
          <p:nvPr>
            <p:ph type="pic" sz="quarter" idx="10" hasCustomPrompt="1"/>
          </p:nvPr>
        </p:nvSpPr>
        <p:spPr>
          <a:xfrm>
            <a:off x="7482330" y="2"/>
            <a:ext cx="4709670" cy="276999"/>
          </a:xfrm>
          <a:noFill/>
        </p:spPr>
        <p:txBody>
          <a:bodyPr/>
          <a:lstStyle>
            <a:lvl1pPr>
              <a:defRPr>
                <a:solidFill>
                  <a:schemeClr val="tx1">
                    <a:lumMod val="50000"/>
                    <a:lumOff val="50000"/>
                  </a:schemeClr>
                </a:solidFill>
              </a:defRPr>
            </a:lvl1pPr>
          </a:lstStyle>
          <a:p>
            <a:r>
              <a:rPr lang="de-DE"/>
              <a:t>Insert Picture and send </a:t>
            </a:r>
            <a:r>
              <a:rPr lang="de-DE" err="1"/>
              <a:t>to</a:t>
            </a:r>
            <a:r>
              <a:rPr lang="de-DE"/>
              <a:t> back</a:t>
            </a:r>
          </a:p>
        </p:txBody>
      </p:sp>
      <p:sp>
        <p:nvSpPr>
          <p:cNvPr id="11" name="Picture Placeholder 9">
            <a:extLst>
              <a:ext uri="{FF2B5EF4-FFF2-40B4-BE49-F238E27FC236}">
                <a16:creationId xmlns:a16="http://schemas.microsoft.com/office/drawing/2014/main" id="{5F0D51B9-A61A-4FDC-9E0F-E2A63E0E942C}"/>
              </a:ext>
            </a:extLst>
          </p:cNvPr>
          <p:cNvSpPr>
            <a:spLocks noGrp="1"/>
          </p:cNvSpPr>
          <p:nvPr>
            <p:ph type="pic" sz="quarter" idx="11" hasCustomPrompt="1"/>
          </p:nvPr>
        </p:nvSpPr>
        <p:spPr>
          <a:xfrm>
            <a:off x="7482330" y="3429001"/>
            <a:ext cx="4709670" cy="276999"/>
          </a:xfrm>
          <a:noFill/>
        </p:spPr>
        <p:txBody>
          <a:bodyPr/>
          <a:lstStyle>
            <a:lvl1pPr>
              <a:defRPr>
                <a:solidFill>
                  <a:schemeClr val="tx1">
                    <a:lumMod val="50000"/>
                    <a:lumOff val="50000"/>
                  </a:schemeClr>
                </a:solidFill>
              </a:defRPr>
            </a:lvl1pPr>
          </a:lstStyle>
          <a:p>
            <a:r>
              <a:rPr lang="de-DE"/>
              <a:t>Insert Picture and send </a:t>
            </a:r>
            <a:r>
              <a:rPr lang="de-DE" err="1"/>
              <a:t>to</a:t>
            </a:r>
            <a:r>
              <a:rPr lang="de-DE"/>
              <a:t> back</a:t>
            </a:r>
          </a:p>
        </p:txBody>
      </p:sp>
    </p:spTree>
    <p:extLst>
      <p:ext uri="{BB962C8B-B14F-4D97-AF65-F5344CB8AC3E}">
        <p14:creationId xmlns:p14="http://schemas.microsoft.com/office/powerpoint/2010/main" val="1305277381"/>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userDrawn="1">
  <p:cSld name="Title Subtitle Dark Grey">
    <p:bg>
      <p:bgPr>
        <a:solidFill>
          <a:schemeClr val="accent4"/>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793789B1-45FE-41D7-AB00-BF9FA7CBE232}"/>
              </a:ext>
            </a:extLst>
          </p:cNvPr>
          <p:cNvSpPr>
            <a:spLocks noGrp="1"/>
          </p:cNvSpPr>
          <p:nvPr>
            <p:ph type="dt" sz="half" idx="10"/>
          </p:nvPr>
        </p:nvSpPr>
        <p:spPr/>
        <p:txBody>
          <a:bodyPr/>
          <a:lstStyle>
            <a:lvl1pPr algn="r">
              <a:defRPr/>
            </a:lvl1pPr>
          </a:lstStyle>
          <a:p>
            <a:pPr>
              <a:spcBef>
                <a:spcPts val="1000"/>
              </a:spcBef>
              <a:buFont typeface="Arial" panose="020B0604020202020204" pitchFamily="34" charset="0"/>
              <a:buNone/>
            </a:pPr>
            <a:endParaRPr lang="en-US"/>
          </a:p>
        </p:txBody>
      </p:sp>
      <p:sp>
        <p:nvSpPr>
          <p:cNvPr id="6" name="Slide Number Placeholder 5">
            <a:extLst>
              <a:ext uri="{FF2B5EF4-FFF2-40B4-BE49-F238E27FC236}">
                <a16:creationId xmlns:a16="http://schemas.microsoft.com/office/drawing/2014/main" id="{A01F3CCC-A7A2-43F4-B41C-6E884F53F29B}"/>
              </a:ext>
            </a:extLst>
          </p:cNvPr>
          <p:cNvSpPr>
            <a:spLocks noGrp="1"/>
          </p:cNvSpPr>
          <p:nvPr>
            <p:ph type="sldNum" sz="quarter" idx="12"/>
          </p:nvPr>
        </p:nvSpPr>
        <p:spPr/>
        <p:txBody>
          <a:bodyPr/>
          <a:lstStyle>
            <a:lvl1pPr algn="r">
              <a:defRPr/>
            </a:lvl1pPr>
          </a:lstStyle>
          <a:p>
            <a:fld id="{5D9A5160-6218-4E5A-B9E6-B93E3DAE377C}" type="slidenum">
              <a:rPr lang="en-US" smtClean="0"/>
              <a:pPr/>
              <a:t>‹#›</a:t>
            </a:fld>
            <a:endParaRPr lang="en-US"/>
          </a:p>
        </p:txBody>
      </p:sp>
      <p:sp>
        <p:nvSpPr>
          <p:cNvPr id="12" name="Text Placeholder 9">
            <a:extLst>
              <a:ext uri="{FF2B5EF4-FFF2-40B4-BE49-F238E27FC236}">
                <a16:creationId xmlns:a16="http://schemas.microsoft.com/office/drawing/2014/main" id="{C1949725-ACD2-44C4-85AF-10B39EC61473}"/>
              </a:ext>
            </a:extLst>
          </p:cNvPr>
          <p:cNvSpPr>
            <a:spLocks noGrp="1"/>
          </p:cNvSpPr>
          <p:nvPr>
            <p:ph type="body" sz="quarter" idx="15" hasCustomPrompt="1"/>
          </p:nvPr>
        </p:nvSpPr>
        <p:spPr>
          <a:xfrm>
            <a:off x="550200" y="1125538"/>
            <a:ext cx="11090938" cy="246221"/>
          </a:xfrm>
          <a:prstGeom prst="rect">
            <a:avLst/>
          </a:prstGeom>
        </p:spPr>
        <p:txBody>
          <a:bodyPr lIns="0">
            <a:spAutoFit/>
          </a:bodyPr>
          <a:lstStyle>
            <a:lvl1pPr>
              <a:defRPr sz="1600" b="1">
                <a:solidFill>
                  <a:schemeClr val="bg1"/>
                </a:solidFill>
                <a:latin typeface="+mn-lt"/>
              </a:defRPr>
            </a:lvl1pPr>
          </a:lstStyle>
          <a:p>
            <a:pPr lvl="0"/>
            <a:r>
              <a:rPr lang="en-US"/>
              <a:t>Click to edit Master text styles</a:t>
            </a:r>
          </a:p>
        </p:txBody>
      </p:sp>
      <p:sp>
        <p:nvSpPr>
          <p:cNvPr id="4" name="Footer Placeholder 3">
            <a:extLst>
              <a:ext uri="{FF2B5EF4-FFF2-40B4-BE49-F238E27FC236}">
                <a16:creationId xmlns:a16="http://schemas.microsoft.com/office/drawing/2014/main" id="{413328ED-0583-4621-B5D1-697E1C3F445B}"/>
              </a:ext>
            </a:extLst>
          </p:cNvPr>
          <p:cNvSpPr>
            <a:spLocks noGrp="1"/>
          </p:cNvSpPr>
          <p:nvPr>
            <p:ph type="ftr" sz="quarter" idx="16"/>
          </p:nvPr>
        </p:nvSpPr>
        <p:spPr/>
        <p:txBody>
          <a:bodyPr/>
          <a:lstStyle/>
          <a:p>
            <a:pPr>
              <a:spcBef>
                <a:spcPts val="1000"/>
              </a:spcBef>
              <a:buFont typeface="Arial" panose="020B0604020202020204" pitchFamily="34" charset="0"/>
              <a:buNone/>
            </a:pPr>
            <a:endParaRPr lang="en-US"/>
          </a:p>
        </p:txBody>
      </p:sp>
      <p:sp>
        <p:nvSpPr>
          <p:cNvPr id="15" name="TextBox 14">
            <a:extLst>
              <a:ext uri="{FF2B5EF4-FFF2-40B4-BE49-F238E27FC236}">
                <a16:creationId xmlns:a16="http://schemas.microsoft.com/office/drawing/2014/main" id="{184F0420-9A84-41FB-A6AE-B98197D77AF1}"/>
              </a:ext>
            </a:extLst>
          </p:cNvPr>
          <p:cNvSpPr txBox="1"/>
          <p:nvPr userDrawn="1">
            <p:custDataLst>
              <p:tags r:id="rId1"/>
            </p:custDataLst>
          </p:nvPr>
        </p:nvSpPr>
        <p:spPr>
          <a:xfrm>
            <a:off x="8102301" y="6650661"/>
            <a:ext cx="1090042" cy="123111"/>
          </a:xfrm>
          <a:prstGeom prst="rect">
            <a:avLst/>
          </a:prstGeom>
          <a:noFill/>
        </p:spPr>
        <p:txBody>
          <a:bodyPr vert="horz" wrap="none" lIns="0" tIns="0" rIns="0" bIns="0" rtlCol="0" anchor="ctr" anchorCtr="0">
            <a:spAutoFit/>
          </a:bodyPr>
          <a:lstStyle/>
          <a:p>
            <a:pPr algn="r">
              <a:spcBef>
                <a:spcPts val="1000"/>
              </a:spcBef>
              <a:spcAft>
                <a:spcPts val="0"/>
              </a:spcAft>
            </a:pPr>
            <a:r>
              <a:rPr lang="en-GB" sz="800" b="1">
                <a:solidFill>
                  <a:schemeClr val="bg1">
                    <a:lumMod val="65000"/>
                  </a:schemeClr>
                </a:solidFill>
                <a:cs typeface="Times New Roman" pitchFamily="18" charset="0"/>
              </a:rPr>
              <a:t>Company Confidential</a:t>
            </a:r>
            <a:endParaRPr lang="en-GB" sz="800" b="1">
              <a:solidFill>
                <a:schemeClr val="bg1">
                  <a:lumMod val="65000"/>
                </a:schemeClr>
              </a:solidFill>
              <a:ea typeface="Times New Roman" pitchFamily="18" charset="0"/>
              <a:cs typeface="Times New Roman" pitchFamily="18" charset="0"/>
            </a:endParaRPr>
          </a:p>
        </p:txBody>
      </p:sp>
      <p:grpSp>
        <p:nvGrpSpPr>
          <p:cNvPr id="13" name="Groupe 1">
            <a:extLst>
              <a:ext uri="{FF2B5EF4-FFF2-40B4-BE49-F238E27FC236}">
                <a16:creationId xmlns:a16="http://schemas.microsoft.com/office/drawing/2014/main" id="{03B03B54-FE69-4638-BDA4-DD9F33884510}"/>
              </a:ext>
            </a:extLst>
          </p:cNvPr>
          <p:cNvGrpSpPr/>
          <p:nvPr userDrawn="1"/>
        </p:nvGrpSpPr>
        <p:grpSpPr>
          <a:xfrm>
            <a:off x="11501102" y="171573"/>
            <a:ext cx="419436" cy="388988"/>
            <a:chOff x="11501102" y="171573"/>
            <a:chExt cx="419436" cy="388988"/>
          </a:xfrm>
        </p:grpSpPr>
        <p:sp>
          <p:nvSpPr>
            <p:cNvPr id="14" name="Freeform 13">
              <a:extLst>
                <a:ext uri="{FF2B5EF4-FFF2-40B4-BE49-F238E27FC236}">
                  <a16:creationId xmlns:a16="http://schemas.microsoft.com/office/drawing/2014/main" id="{5DB373AE-4E54-4212-8980-861E1133893A}"/>
                </a:ext>
              </a:extLst>
            </p:cNvPr>
            <p:cNvSpPr>
              <a:spLocks/>
            </p:cNvSpPr>
            <p:nvPr/>
          </p:nvSpPr>
          <p:spPr bwMode="auto">
            <a:xfrm>
              <a:off x="11644642" y="334376"/>
              <a:ext cx="275896" cy="226185"/>
            </a:xfrm>
            <a:custGeom>
              <a:avLst/>
              <a:gdLst/>
              <a:ahLst/>
              <a:cxnLst>
                <a:cxn ang="0">
                  <a:pos x="125" y="107"/>
                </a:cxn>
                <a:cxn ang="0">
                  <a:pos x="188" y="43"/>
                </a:cxn>
                <a:cxn ang="0">
                  <a:pos x="141" y="0"/>
                </a:cxn>
                <a:cxn ang="0">
                  <a:pos x="49" y="99"/>
                </a:cxn>
                <a:cxn ang="0">
                  <a:pos x="0" y="144"/>
                </a:cxn>
                <a:cxn ang="0">
                  <a:pos x="37" y="154"/>
                </a:cxn>
                <a:cxn ang="0">
                  <a:pos x="125" y="125"/>
                </a:cxn>
                <a:cxn ang="0">
                  <a:pos x="81" y="86"/>
                </a:cxn>
                <a:cxn ang="0">
                  <a:pos x="125" y="107"/>
                </a:cxn>
              </a:cxnLst>
              <a:rect l="0" t="0" r="r" b="b"/>
              <a:pathLst>
                <a:path w="188" h="154">
                  <a:moveTo>
                    <a:pt x="125" y="107"/>
                  </a:moveTo>
                  <a:cubicBezTo>
                    <a:pt x="160" y="107"/>
                    <a:pt x="188" y="78"/>
                    <a:pt x="188" y="43"/>
                  </a:cubicBezTo>
                  <a:cubicBezTo>
                    <a:pt x="186" y="28"/>
                    <a:pt x="181" y="0"/>
                    <a:pt x="141" y="0"/>
                  </a:cubicBezTo>
                  <a:cubicBezTo>
                    <a:pt x="99" y="0"/>
                    <a:pt x="84" y="60"/>
                    <a:pt x="49" y="99"/>
                  </a:cubicBezTo>
                  <a:cubicBezTo>
                    <a:pt x="47" y="121"/>
                    <a:pt x="26" y="140"/>
                    <a:pt x="0" y="144"/>
                  </a:cubicBezTo>
                  <a:cubicBezTo>
                    <a:pt x="6" y="150"/>
                    <a:pt x="20" y="154"/>
                    <a:pt x="37" y="154"/>
                  </a:cubicBezTo>
                  <a:cubicBezTo>
                    <a:pt x="68" y="154"/>
                    <a:pt x="106" y="145"/>
                    <a:pt x="125" y="125"/>
                  </a:cubicBezTo>
                  <a:cubicBezTo>
                    <a:pt x="99" y="126"/>
                    <a:pt x="82" y="109"/>
                    <a:pt x="81" y="86"/>
                  </a:cubicBezTo>
                  <a:cubicBezTo>
                    <a:pt x="93" y="101"/>
                    <a:pt x="108" y="107"/>
                    <a:pt x="125" y="107"/>
                  </a:cubicBezTo>
                </a:path>
              </a:pathLst>
            </a:custGeom>
            <a:solidFill>
              <a:srgbClr val="12ABDB"/>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6" name="Freeform 14">
              <a:extLst>
                <a:ext uri="{FF2B5EF4-FFF2-40B4-BE49-F238E27FC236}">
                  <a16:creationId xmlns:a16="http://schemas.microsoft.com/office/drawing/2014/main" id="{28B05233-6F6E-4AB1-B8EC-1846223838BC}"/>
                </a:ext>
              </a:extLst>
            </p:cNvPr>
            <p:cNvSpPr>
              <a:spLocks/>
            </p:cNvSpPr>
            <p:nvPr/>
          </p:nvSpPr>
          <p:spPr bwMode="auto">
            <a:xfrm>
              <a:off x="11501102" y="171573"/>
              <a:ext cx="419436" cy="356676"/>
            </a:xfrm>
            <a:custGeom>
              <a:avLst/>
              <a:gdLst/>
              <a:ahLst/>
              <a:cxnLst>
                <a:cxn ang="0">
                  <a:pos x="286" y="152"/>
                </a:cxn>
                <a:cxn ang="0">
                  <a:pos x="237" y="51"/>
                </a:cxn>
                <a:cxn ang="0">
                  <a:pos x="160" y="3"/>
                </a:cxn>
                <a:cxn ang="0">
                  <a:pos x="153" y="0"/>
                </a:cxn>
                <a:cxn ang="0">
                  <a:pos x="153" y="0"/>
                </a:cxn>
                <a:cxn ang="0">
                  <a:pos x="0" y="158"/>
                </a:cxn>
                <a:cxn ang="0">
                  <a:pos x="53" y="236"/>
                </a:cxn>
                <a:cxn ang="0">
                  <a:pos x="107" y="237"/>
                </a:cxn>
                <a:cxn ang="0">
                  <a:pos x="147" y="210"/>
                </a:cxn>
                <a:cxn ang="0">
                  <a:pos x="239" y="111"/>
                </a:cxn>
                <a:cxn ang="0">
                  <a:pos x="286" y="154"/>
                </a:cxn>
                <a:cxn ang="0">
                  <a:pos x="286" y="152"/>
                </a:cxn>
              </a:cxnLst>
              <a:rect l="0" t="0" r="r" b="b"/>
              <a:pathLst>
                <a:path w="286" h="243">
                  <a:moveTo>
                    <a:pt x="286" y="152"/>
                  </a:moveTo>
                  <a:cubicBezTo>
                    <a:pt x="286" y="112"/>
                    <a:pt x="266" y="78"/>
                    <a:pt x="237" y="51"/>
                  </a:cubicBezTo>
                  <a:cubicBezTo>
                    <a:pt x="215" y="30"/>
                    <a:pt x="188" y="15"/>
                    <a:pt x="160" y="3"/>
                  </a:cubicBezTo>
                  <a:cubicBezTo>
                    <a:pt x="158" y="2"/>
                    <a:pt x="156" y="1"/>
                    <a:pt x="153" y="0"/>
                  </a:cubicBezTo>
                  <a:cubicBezTo>
                    <a:pt x="153" y="0"/>
                    <a:pt x="153" y="0"/>
                    <a:pt x="153" y="0"/>
                  </a:cubicBezTo>
                  <a:cubicBezTo>
                    <a:pt x="119" y="41"/>
                    <a:pt x="0" y="72"/>
                    <a:pt x="0" y="158"/>
                  </a:cubicBezTo>
                  <a:cubicBezTo>
                    <a:pt x="0" y="192"/>
                    <a:pt x="21" y="224"/>
                    <a:pt x="53" y="236"/>
                  </a:cubicBezTo>
                  <a:cubicBezTo>
                    <a:pt x="71" y="243"/>
                    <a:pt x="89" y="243"/>
                    <a:pt x="107" y="237"/>
                  </a:cubicBezTo>
                  <a:cubicBezTo>
                    <a:pt x="123" y="232"/>
                    <a:pt x="136" y="222"/>
                    <a:pt x="147" y="210"/>
                  </a:cubicBezTo>
                  <a:cubicBezTo>
                    <a:pt x="182" y="171"/>
                    <a:pt x="197" y="111"/>
                    <a:pt x="239" y="111"/>
                  </a:cubicBezTo>
                  <a:cubicBezTo>
                    <a:pt x="279" y="111"/>
                    <a:pt x="284" y="139"/>
                    <a:pt x="286" y="154"/>
                  </a:cubicBezTo>
                  <a:cubicBezTo>
                    <a:pt x="286" y="154"/>
                    <a:pt x="286" y="153"/>
                    <a:pt x="286" y="152"/>
                  </a:cubicBezTo>
                </a:path>
              </a:pathLst>
            </a:custGeom>
            <a:solidFill>
              <a:srgbClr val="0070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EFE9BD7F-B493-996F-ABD0-ABADD493C6B5}"/>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777532715"/>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userDrawn="1">
  <p:cSld name="2_Titre seul">
    <p:bg>
      <p:bgPr>
        <a:solidFill>
          <a:schemeClr val="accent4"/>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1"/>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5" name="Object 4"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Espace réservé du texte 9">
            <a:extLst>
              <a:ext uri="{FF2B5EF4-FFF2-40B4-BE49-F238E27FC236}">
                <a16:creationId xmlns:a16="http://schemas.microsoft.com/office/drawing/2014/main" id="{0850DA69-657E-41C3-B340-B16C354CA1D0}"/>
              </a:ext>
            </a:extLst>
          </p:cNvPr>
          <p:cNvSpPr>
            <a:spLocks noGrp="1"/>
          </p:cNvSpPr>
          <p:nvPr>
            <p:ph type="body" sz="quarter" idx="10"/>
          </p:nvPr>
        </p:nvSpPr>
        <p:spPr>
          <a:xfrm>
            <a:off x="404813" y="1447800"/>
            <a:ext cx="11406187" cy="4951413"/>
          </a:xfrm>
        </p:spPr>
        <p:txBody>
          <a:bodyPr/>
          <a:lstStyle>
            <a:lvl1pPr>
              <a:defRPr>
                <a:solidFill>
                  <a:schemeClr val="bg1"/>
                </a:solidFill>
              </a:defRPr>
            </a:lvl1pPr>
            <a:lvl2pPr>
              <a:defRPr>
                <a:solidFill>
                  <a:schemeClr val="bg1"/>
                </a:solidFill>
              </a:defRPr>
            </a:lvl2pPr>
            <a:lvl3pPr>
              <a:defRPr>
                <a:solidFill>
                  <a:schemeClr val="bg1"/>
                </a:solidFill>
              </a:defRPr>
            </a:lvl3pPr>
            <a:lvl4pPr>
              <a:buClr>
                <a:schemeClr val="accent5"/>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5E6BB52B-0C5D-4023-89D5-282E9A520223}"/>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de-DE"/>
          </a:p>
        </p:txBody>
      </p:sp>
    </p:spTree>
    <p:extLst>
      <p:ext uri="{BB962C8B-B14F-4D97-AF65-F5344CB8AC3E}">
        <p14:creationId xmlns:p14="http://schemas.microsoft.com/office/powerpoint/2010/main" val="2132834635"/>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userDrawn="1">
  <p:cSld name="3_Title, subtitle and content ">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69EB56FC-99BF-E869-8A0F-77DD9ACFFF8C}"/>
              </a:ext>
            </a:extLst>
          </p:cNvPr>
          <p:cNvGraphicFramePr>
            <a:graphicFrameLocks noChangeAspect="1"/>
          </p:cNvGraphicFramePr>
          <p:nvPr userDrawn="1">
            <p:custDataLst>
              <p:tags r:id="rId1"/>
            </p:custDataLst>
            <p:extLst>
              <p:ext uri="{D42A27DB-BD31-4B8C-83A1-F6EECF244321}">
                <p14:modId xmlns:p14="http://schemas.microsoft.com/office/powerpoint/2010/main" val="40082545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592" imgH="595" progId="TCLayout.ActiveDocument.1">
                  <p:embed/>
                </p:oleObj>
              </mc:Choice>
              <mc:Fallback>
                <p:oleObj name="think-cell Folie" r:id="rId3" imgW="592" imgH="595" progId="TCLayout.ActiveDocument.1">
                  <p:embed/>
                  <p:pic>
                    <p:nvPicPr>
                      <p:cNvPr id="10" name="think-cell data - do not delete" hidden="1">
                        <a:extLst>
                          <a:ext uri="{FF2B5EF4-FFF2-40B4-BE49-F238E27FC236}">
                            <a16:creationId xmlns:a16="http://schemas.microsoft.com/office/drawing/2014/main" id="{69EB56FC-99BF-E869-8A0F-77DD9ACFFF8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Espace réservé du texte 4"/>
          <p:cNvSpPr>
            <a:spLocks noGrp="1"/>
          </p:cNvSpPr>
          <p:nvPr>
            <p:ph type="body" sz="quarter" idx="11" hasCustomPrompt="1"/>
          </p:nvPr>
        </p:nvSpPr>
        <p:spPr>
          <a:xfrm>
            <a:off x="404813" y="1327150"/>
            <a:ext cx="11379200" cy="307777"/>
          </a:xfrm>
          <a:prstGeom prst="rect">
            <a:avLst/>
          </a:prstGeom>
        </p:spPr>
        <p:txBody>
          <a:bodyPr>
            <a:spAutoFit/>
          </a:bodyPr>
          <a:lstStyle>
            <a:lvl1pPr>
              <a:defRPr>
                <a:solidFill>
                  <a:schemeClr val="accent1"/>
                </a:solidFill>
              </a:defRPr>
            </a:lvl1pPr>
          </a:lstStyle>
          <a:p>
            <a:pPr lvl="0"/>
            <a:r>
              <a:rPr lang="en-US"/>
              <a:t>Click to edit Master subtitle styles</a:t>
            </a:r>
          </a:p>
        </p:txBody>
      </p:sp>
      <p:sp>
        <p:nvSpPr>
          <p:cNvPr id="4" name="Text Placeholder 3"/>
          <p:cNvSpPr>
            <a:spLocks noGrp="1"/>
          </p:cNvSpPr>
          <p:nvPr>
            <p:ph type="body" sz="quarter" idx="10"/>
          </p:nvPr>
        </p:nvSpPr>
        <p:spPr>
          <a:xfrm>
            <a:off x="404812" y="1899138"/>
            <a:ext cx="11379201" cy="45706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a:extLst>
              <a:ext uri="{FF2B5EF4-FFF2-40B4-BE49-F238E27FC236}">
                <a16:creationId xmlns:a16="http://schemas.microsoft.com/office/drawing/2014/main" id="{14A9B3E5-AE00-D913-F252-C76C7113ED57}"/>
              </a:ext>
            </a:extLst>
          </p:cNvPr>
          <p:cNvPicPr>
            <a:picLocks noChangeAspect="1" noChangeArrowheads="1"/>
          </p:cNvPicPr>
          <p:nvPr userDrawn="1"/>
        </p:nvPicPr>
        <p:blipFill rotWithShape="1">
          <a:blip r:embed="rId5" cstate="email">
            <a:extLst>
              <a:ext uri="{28A0092B-C50C-407E-A947-70E740481C1C}">
                <a14:useLocalDpi xmlns:a14="http://schemas.microsoft.com/office/drawing/2010/main"/>
              </a:ext>
            </a:extLst>
          </a:blip>
          <a:srcRect/>
          <a:stretch/>
        </p:blipFill>
        <p:spPr bwMode="auto">
          <a:xfrm>
            <a:off x="0" y="0"/>
            <a:ext cx="12191999" cy="1042737"/>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12">
            <a:extLst>
              <a:ext uri="{FF2B5EF4-FFF2-40B4-BE49-F238E27FC236}">
                <a16:creationId xmlns:a16="http://schemas.microsoft.com/office/drawing/2014/main" id="{253BD763-EFAC-6C76-0517-55ED1AD49A7D}"/>
              </a:ext>
            </a:extLst>
          </p:cNvPr>
          <p:cNvSpPr/>
          <p:nvPr userDrawn="1"/>
        </p:nvSpPr>
        <p:spPr>
          <a:xfrm>
            <a:off x="0" y="0"/>
            <a:ext cx="12192000" cy="1042737"/>
          </a:xfrm>
          <a:prstGeom prst="rect">
            <a:avLst/>
          </a:prstGeom>
          <a:gradFill>
            <a:gsLst>
              <a:gs pos="0">
                <a:schemeClr val="tx1">
                  <a:alpha val="0"/>
                </a:schemeClr>
              </a:gs>
              <a:gs pos="87000">
                <a:schemeClr val="tx1">
                  <a:alpha val="71000"/>
                </a:schemeClr>
              </a:gs>
            </a:gsLst>
            <a:lin ang="13200000" scaled="0"/>
          </a:grad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err="1">
              <a:solidFill>
                <a:schemeClr val="tx1"/>
              </a:solidFill>
            </a:endParaRPr>
          </a:p>
        </p:txBody>
      </p:sp>
      <p:grpSp>
        <p:nvGrpSpPr>
          <p:cNvPr id="7" name="Group 37">
            <a:extLst>
              <a:ext uri="{FF2B5EF4-FFF2-40B4-BE49-F238E27FC236}">
                <a16:creationId xmlns:a16="http://schemas.microsoft.com/office/drawing/2014/main" id="{1F1A81D4-1412-3D5B-61F5-A39F9CB5F03A}"/>
              </a:ext>
              <a:ext uri="{C183D7F6-B498-43B3-948B-1728B52AA6E4}">
                <adec:decorative xmlns:adec="http://schemas.microsoft.com/office/drawing/2017/decorative" val="1"/>
              </a:ext>
            </a:extLst>
          </p:cNvPr>
          <p:cNvGrpSpPr/>
          <p:nvPr userDrawn="1"/>
        </p:nvGrpSpPr>
        <p:grpSpPr>
          <a:xfrm>
            <a:off x="11559747" y="210928"/>
            <a:ext cx="413177" cy="382296"/>
            <a:chOff x="5481638" y="2859088"/>
            <a:chExt cx="1231900" cy="1139825"/>
          </a:xfrm>
          <a:solidFill>
            <a:schemeClr val="bg1"/>
          </a:solidFill>
        </p:grpSpPr>
        <p:sp>
          <p:nvSpPr>
            <p:cNvPr id="8" name="Freeform 320">
              <a:extLst>
                <a:ext uri="{FF2B5EF4-FFF2-40B4-BE49-F238E27FC236}">
                  <a16:creationId xmlns:a16="http://schemas.microsoft.com/office/drawing/2014/main" id="{5082AA81-C624-A7FD-7F38-38F7F51F70D9}"/>
                </a:ext>
              </a:extLst>
            </p:cNvPr>
            <p:cNvSpPr>
              <a:spLocks/>
            </p:cNvSpPr>
            <p:nvPr userDrawn="1"/>
          </p:nvSpPr>
          <p:spPr bwMode="auto">
            <a:xfrm>
              <a:off x="5481638" y="2859088"/>
              <a:ext cx="1203325" cy="1041400"/>
            </a:xfrm>
            <a:custGeom>
              <a:avLst/>
              <a:gdLst>
                <a:gd name="T0" fmla="*/ 229 w 281"/>
                <a:gd name="T1" fmla="*/ 105 h 243"/>
                <a:gd name="T2" fmla="*/ 186 w 281"/>
                <a:gd name="T3" fmla="*/ 141 h 243"/>
                <a:gd name="T4" fmla="*/ 154 w 281"/>
                <a:gd name="T5" fmla="*/ 194 h 243"/>
                <a:gd name="T6" fmla="*/ 112 w 281"/>
                <a:gd name="T7" fmla="*/ 233 h 243"/>
                <a:gd name="T8" fmla="*/ 53 w 281"/>
                <a:gd name="T9" fmla="*/ 236 h 243"/>
                <a:gd name="T10" fmla="*/ 0 w 281"/>
                <a:gd name="T11" fmla="*/ 159 h 243"/>
                <a:gd name="T12" fmla="*/ 153 w 281"/>
                <a:gd name="T13" fmla="*/ 0 h 243"/>
                <a:gd name="T14" fmla="*/ 153 w 281"/>
                <a:gd name="T15" fmla="*/ 0 h 243"/>
                <a:gd name="T16" fmla="*/ 160 w 281"/>
                <a:gd name="T17" fmla="*/ 3 h 243"/>
                <a:gd name="T18" fmla="*/ 237 w 281"/>
                <a:gd name="T19" fmla="*/ 51 h 243"/>
                <a:gd name="T20" fmla="*/ 281 w 281"/>
                <a:gd name="T21" fmla="*/ 118 h 243"/>
                <a:gd name="T22" fmla="*/ 229 w 281"/>
                <a:gd name="T23" fmla="*/ 105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1" h="243">
                  <a:moveTo>
                    <a:pt x="229" y="105"/>
                  </a:moveTo>
                  <a:cubicBezTo>
                    <a:pt x="210" y="109"/>
                    <a:pt x="196" y="125"/>
                    <a:pt x="186" y="141"/>
                  </a:cubicBezTo>
                  <a:cubicBezTo>
                    <a:pt x="175" y="159"/>
                    <a:pt x="166" y="177"/>
                    <a:pt x="154" y="194"/>
                  </a:cubicBezTo>
                  <a:cubicBezTo>
                    <a:pt x="143" y="211"/>
                    <a:pt x="130" y="225"/>
                    <a:pt x="112" y="233"/>
                  </a:cubicBezTo>
                  <a:cubicBezTo>
                    <a:pt x="93" y="242"/>
                    <a:pt x="72" y="243"/>
                    <a:pt x="53" y="236"/>
                  </a:cubicBezTo>
                  <a:cubicBezTo>
                    <a:pt x="21" y="224"/>
                    <a:pt x="0" y="192"/>
                    <a:pt x="0" y="159"/>
                  </a:cubicBezTo>
                  <a:cubicBezTo>
                    <a:pt x="0" y="72"/>
                    <a:pt x="119" y="42"/>
                    <a:pt x="153" y="0"/>
                  </a:cubicBezTo>
                  <a:cubicBezTo>
                    <a:pt x="153" y="0"/>
                    <a:pt x="153" y="0"/>
                    <a:pt x="153" y="0"/>
                  </a:cubicBezTo>
                  <a:cubicBezTo>
                    <a:pt x="155" y="1"/>
                    <a:pt x="158" y="2"/>
                    <a:pt x="160" y="3"/>
                  </a:cubicBezTo>
                  <a:cubicBezTo>
                    <a:pt x="188" y="15"/>
                    <a:pt x="214" y="30"/>
                    <a:pt x="237" y="51"/>
                  </a:cubicBezTo>
                  <a:cubicBezTo>
                    <a:pt x="258" y="70"/>
                    <a:pt x="273" y="92"/>
                    <a:pt x="281" y="118"/>
                  </a:cubicBezTo>
                  <a:cubicBezTo>
                    <a:pt x="268" y="105"/>
                    <a:pt x="247" y="100"/>
                    <a:pt x="229" y="105"/>
                  </a:cubicBezTo>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buntu"/>
                <a:ea typeface="+mn-ea"/>
                <a:cs typeface="+mn-cs"/>
              </a:endParaRPr>
            </a:p>
          </p:txBody>
        </p:sp>
        <p:sp>
          <p:nvSpPr>
            <p:cNvPr id="9" name="Freeform 321">
              <a:extLst>
                <a:ext uri="{FF2B5EF4-FFF2-40B4-BE49-F238E27FC236}">
                  <a16:creationId xmlns:a16="http://schemas.microsoft.com/office/drawing/2014/main" id="{D4E93F78-07AF-3BBA-9841-04D013CF1562}"/>
                </a:ext>
              </a:extLst>
            </p:cNvPr>
            <p:cNvSpPr>
              <a:spLocks/>
            </p:cNvSpPr>
            <p:nvPr userDrawn="1"/>
          </p:nvSpPr>
          <p:spPr bwMode="auto">
            <a:xfrm>
              <a:off x="5910263" y="3343275"/>
              <a:ext cx="803275" cy="655638"/>
            </a:xfrm>
            <a:custGeom>
              <a:avLst/>
              <a:gdLst>
                <a:gd name="T0" fmla="*/ 183 w 188"/>
                <a:gd name="T1" fmla="*/ 61 h 153"/>
                <a:gd name="T2" fmla="*/ 140 w 188"/>
                <a:gd name="T3" fmla="*/ 103 h 153"/>
                <a:gd name="T4" fmla="*/ 79 w 188"/>
                <a:gd name="T5" fmla="*/ 84 h 153"/>
                <a:gd name="T6" fmla="*/ 123 w 188"/>
                <a:gd name="T7" fmla="*/ 124 h 153"/>
                <a:gd name="T8" fmla="*/ 65 w 188"/>
                <a:gd name="T9" fmla="*/ 149 h 153"/>
                <a:gd name="T10" fmla="*/ 31 w 188"/>
                <a:gd name="T11" fmla="*/ 152 h 153"/>
                <a:gd name="T12" fmla="*/ 0 w 188"/>
                <a:gd name="T13" fmla="*/ 144 h 153"/>
                <a:gd name="T14" fmla="*/ 48 w 188"/>
                <a:gd name="T15" fmla="*/ 114 h 153"/>
                <a:gd name="T16" fmla="*/ 77 w 188"/>
                <a:gd name="T17" fmla="*/ 72 h 153"/>
                <a:gd name="T18" fmla="*/ 103 w 188"/>
                <a:gd name="T19" fmla="*/ 25 h 153"/>
                <a:gd name="T20" fmla="*/ 140 w 188"/>
                <a:gd name="T21" fmla="*/ 1 h 153"/>
                <a:gd name="T22" fmla="*/ 182 w 188"/>
                <a:gd name="T23" fmla="*/ 22 h 153"/>
                <a:gd name="T24" fmla="*/ 183 w 188"/>
                <a:gd name="T25" fmla="*/ 6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8" h="153">
                  <a:moveTo>
                    <a:pt x="183" y="61"/>
                  </a:moveTo>
                  <a:cubicBezTo>
                    <a:pt x="177" y="81"/>
                    <a:pt x="160" y="97"/>
                    <a:pt x="140" y="103"/>
                  </a:cubicBezTo>
                  <a:cubicBezTo>
                    <a:pt x="117" y="109"/>
                    <a:pt x="94" y="102"/>
                    <a:pt x="79" y="84"/>
                  </a:cubicBezTo>
                  <a:cubicBezTo>
                    <a:pt x="80" y="108"/>
                    <a:pt x="99" y="124"/>
                    <a:pt x="123" y="124"/>
                  </a:cubicBezTo>
                  <a:cubicBezTo>
                    <a:pt x="108" y="139"/>
                    <a:pt x="86" y="146"/>
                    <a:pt x="65" y="149"/>
                  </a:cubicBezTo>
                  <a:cubicBezTo>
                    <a:pt x="54" y="151"/>
                    <a:pt x="42" y="153"/>
                    <a:pt x="31" y="152"/>
                  </a:cubicBezTo>
                  <a:cubicBezTo>
                    <a:pt x="21" y="152"/>
                    <a:pt x="9" y="150"/>
                    <a:pt x="0" y="144"/>
                  </a:cubicBezTo>
                  <a:cubicBezTo>
                    <a:pt x="19" y="139"/>
                    <a:pt x="35" y="128"/>
                    <a:pt x="48" y="114"/>
                  </a:cubicBezTo>
                  <a:cubicBezTo>
                    <a:pt x="60" y="101"/>
                    <a:pt x="69" y="87"/>
                    <a:pt x="77" y="72"/>
                  </a:cubicBezTo>
                  <a:cubicBezTo>
                    <a:pt x="85" y="56"/>
                    <a:pt x="92" y="39"/>
                    <a:pt x="103" y="25"/>
                  </a:cubicBezTo>
                  <a:cubicBezTo>
                    <a:pt x="112" y="12"/>
                    <a:pt x="124" y="2"/>
                    <a:pt x="140" y="1"/>
                  </a:cubicBezTo>
                  <a:cubicBezTo>
                    <a:pt x="157" y="0"/>
                    <a:pt x="174" y="7"/>
                    <a:pt x="182" y="22"/>
                  </a:cubicBezTo>
                  <a:cubicBezTo>
                    <a:pt x="188" y="35"/>
                    <a:pt x="187" y="48"/>
                    <a:pt x="183" y="61"/>
                  </a:cubicBezTo>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buntu"/>
                <a:ea typeface="+mn-ea"/>
                <a:cs typeface="+mn-cs"/>
              </a:endParaRPr>
            </a:p>
          </p:txBody>
        </p:sp>
      </p:grpSp>
      <p:sp>
        <p:nvSpPr>
          <p:cNvPr id="11" name="Title 6">
            <a:extLst>
              <a:ext uri="{FF2B5EF4-FFF2-40B4-BE49-F238E27FC236}">
                <a16:creationId xmlns:a16="http://schemas.microsoft.com/office/drawing/2014/main" id="{D6BEE960-B1B6-220F-E230-9F9DF50FDCF3}"/>
              </a:ext>
            </a:extLst>
          </p:cNvPr>
          <p:cNvSpPr>
            <a:spLocks noGrp="1"/>
          </p:cNvSpPr>
          <p:nvPr>
            <p:ph type="title" hasCustomPrompt="1"/>
          </p:nvPr>
        </p:nvSpPr>
        <p:spPr>
          <a:xfrm>
            <a:off x="414971" y="260350"/>
            <a:ext cx="11008413" cy="316425"/>
          </a:xfrm>
        </p:spPr>
        <p:txBody>
          <a:bodyPr vert="horz"/>
          <a:lstStyle>
            <a:lvl1pPr>
              <a:defRPr/>
            </a:lvl1pPr>
          </a:lstStyle>
          <a:p>
            <a:r>
              <a:rPr lang="en-US" sz="1600" b="1">
                <a:solidFill>
                  <a:schemeClr val="bg1"/>
                </a:solidFill>
              </a:rPr>
              <a:t>Insert Title</a:t>
            </a:r>
          </a:p>
        </p:txBody>
      </p:sp>
      <p:sp>
        <p:nvSpPr>
          <p:cNvPr id="2" name="Date Placeholder 34">
            <a:extLst>
              <a:ext uri="{FF2B5EF4-FFF2-40B4-BE49-F238E27FC236}">
                <a16:creationId xmlns:a16="http://schemas.microsoft.com/office/drawing/2014/main" id="{099FFC8E-F632-0666-AAAD-CCA6CCA52DF3}"/>
              </a:ext>
            </a:extLst>
          </p:cNvPr>
          <p:cNvSpPr>
            <a:spLocks noGrp="1"/>
          </p:cNvSpPr>
          <p:nvPr>
            <p:ph type="dt" sz="half" idx="2"/>
          </p:nvPr>
        </p:nvSpPr>
        <p:spPr>
          <a:xfrm>
            <a:off x="9192344" y="6650661"/>
            <a:ext cx="2119242" cy="123111"/>
          </a:xfrm>
          <a:prstGeom prst="rect">
            <a:avLst/>
          </a:prstGeom>
        </p:spPr>
        <p:txBody>
          <a:bodyPr wrap="none" lIns="0" tIns="0" rIns="0" bIns="0" anchor="ctr" anchorCtr="0">
            <a:noAutofit/>
          </a:bodyPr>
          <a:lstStyle>
            <a:lvl1pPr>
              <a:defRPr lang="de-DE" sz="800" smtClean="0">
                <a:solidFill>
                  <a:schemeClr val="bg1">
                    <a:lumMod val="65000"/>
                  </a:schemeClr>
                </a:solidFill>
                <a:latin typeface="+mn-lt"/>
              </a:defRPr>
            </a:lvl1pPr>
          </a:lstStyle>
          <a:p>
            <a:pPr algn="r">
              <a:spcBef>
                <a:spcPts val="1000"/>
              </a:spcBef>
              <a:buFont typeface="Arial" panose="020B0604020202020204" pitchFamily="34" charset="0"/>
              <a:buNone/>
            </a:pPr>
            <a:endParaRPr lang="en-US"/>
          </a:p>
        </p:txBody>
      </p:sp>
      <p:sp>
        <p:nvSpPr>
          <p:cNvPr id="12" name="Slide Number Placeholder 37">
            <a:extLst>
              <a:ext uri="{FF2B5EF4-FFF2-40B4-BE49-F238E27FC236}">
                <a16:creationId xmlns:a16="http://schemas.microsoft.com/office/drawing/2014/main" id="{04AA6C5E-FB39-4B50-A9BC-F0A3AC5BCC2B}"/>
              </a:ext>
            </a:extLst>
          </p:cNvPr>
          <p:cNvSpPr>
            <a:spLocks noGrp="1"/>
          </p:cNvSpPr>
          <p:nvPr>
            <p:ph type="sldNum" sz="quarter" idx="4"/>
          </p:nvPr>
        </p:nvSpPr>
        <p:spPr>
          <a:xfrm>
            <a:off x="11407951" y="6650661"/>
            <a:ext cx="232665" cy="123111"/>
          </a:xfrm>
          <a:prstGeom prst="rect">
            <a:avLst/>
          </a:prstGeom>
        </p:spPr>
        <p:txBody>
          <a:bodyPr wrap="square" lIns="0" tIns="0" rIns="0" bIns="0" anchor="ctr" anchorCtr="0">
            <a:spAutoFit/>
          </a:bodyPr>
          <a:lstStyle>
            <a:lvl1pPr>
              <a:defRPr lang="de-DE" sz="800" smtClean="0">
                <a:solidFill>
                  <a:schemeClr val="bg1">
                    <a:lumMod val="65000"/>
                  </a:schemeClr>
                </a:solidFill>
                <a:latin typeface="+mn-lt"/>
                <a:cs typeface="Arial" panose="020B0604020202020204" pitchFamily="34" charset="0"/>
              </a:defRPr>
            </a:lvl1pPr>
          </a:lstStyle>
          <a:p>
            <a:pPr algn="r"/>
            <a:fld id="{5D9A5160-6218-4E5A-B9E6-B93E3DAE377C}" type="slidenum">
              <a:rPr lang="en-US" smtClean="0"/>
              <a:pPr algn="r"/>
              <a:t>‹#›</a:t>
            </a:fld>
            <a:endParaRPr lang="en-US"/>
          </a:p>
        </p:txBody>
      </p:sp>
      <p:sp>
        <p:nvSpPr>
          <p:cNvPr id="13" name="Footer Placeholder 9">
            <a:extLst>
              <a:ext uri="{FF2B5EF4-FFF2-40B4-BE49-F238E27FC236}">
                <a16:creationId xmlns:a16="http://schemas.microsoft.com/office/drawing/2014/main" id="{704ECD09-FC4D-2F42-EADE-8B08E3B6F14D}"/>
              </a:ext>
            </a:extLst>
          </p:cNvPr>
          <p:cNvSpPr>
            <a:spLocks noGrp="1"/>
          </p:cNvSpPr>
          <p:nvPr>
            <p:ph type="ftr" sz="quarter" idx="3"/>
          </p:nvPr>
        </p:nvSpPr>
        <p:spPr>
          <a:xfrm>
            <a:off x="550863" y="6650661"/>
            <a:ext cx="4716524" cy="123111"/>
          </a:xfrm>
          <a:prstGeom prst="rect">
            <a:avLst/>
          </a:prstGeom>
        </p:spPr>
        <p:txBody>
          <a:bodyPr wrap="none" lIns="0" tIns="0" rIns="0" bIns="0" anchor="ctr" anchorCtr="0">
            <a:noAutofit/>
          </a:bodyPr>
          <a:lstStyle>
            <a:lvl1pPr>
              <a:defRPr lang="de-DE" sz="800">
                <a:solidFill>
                  <a:schemeClr val="bg1">
                    <a:lumMod val="65000"/>
                  </a:schemeClr>
                </a:solidFill>
              </a:defRPr>
            </a:lvl1pPr>
          </a:lstStyle>
          <a:p>
            <a:pPr>
              <a:spcBef>
                <a:spcPts val="1000"/>
              </a:spcBef>
              <a:buFont typeface="Arial" panose="020B0604020202020204" pitchFamily="34" charset="0"/>
              <a:buNone/>
            </a:pPr>
            <a:endParaRPr lang="en-US"/>
          </a:p>
        </p:txBody>
      </p:sp>
    </p:spTree>
    <p:extLst>
      <p:ext uri="{BB962C8B-B14F-4D97-AF65-F5344CB8AC3E}">
        <p14:creationId xmlns:p14="http://schemas.microsoft.com/office/powerpoint/2010/main" val="2055806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One Content">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1"/>
            </p:custDataLst>
          </p:nvPr>
        </p:nvGraphicFramePr>
        <p:xfrm>
          <a:off x="2118" y="1588"/>
          <a:ext cx="2117" cy="1588"/>
        </p:xfrm>
        <a:graphic>
          <a:graphicData uri="http://schemas.openxmlformats.org/presentationml/2006/ole">
            <mc:AlternateContent xmlns:mc="http://schemas.openxmlformats.org/markup-compatibility/2006">
              <mc:Choice xmlns:v="urn:schemas-microsoft-com:vml" Requires="v">
                <p:oleObj name="think-cell Slide" r:id="rId3" imgW="231" imgH="232" progId="TCLayout.ActiveDocument.1">
                  <p:embed/>
                </p:oleObj>
              </mc:Choice>
              <mc:Fallback>
                <p:oleObj name="think-cell Slide" r:id="rId3" imgW="231" imgH="232" progId="TCLayout.ActiveDocument.1">
                  <p:embed/>
                  <p:pic>
                    <p:nvPicPr>
                      <p:cNvPr id="7" name="Object 6" hidden="1"/>
                      <p:cNvPicPr/>
                      <p:nvPr/>
                    </p:nvPicPr>
                    <p:blipFill>
                      <a:blip r:embed="rId4"/>
                      <a:stretch>
                        <a:fillRect/>
                      </a:stretch>
                    </p:blipFill>
                    <p:spPr>
                      <a:xfrm>
                        <a:off x="2118" y="1588"/>
                        <a:ext cx="2117" cy="1588"/>
                      </a:xfrm>
                      <a:prstGeom prst="rect">
                        <a:avLst/>
                      </a:prstGeom>
                    </p:spPr>
                  </p:pic>
                </p:oleObj>
              </mc:Fallback>
            </mc:AlternateContent>
          </a:graphicData>
        </a:graphic>
      </p:graphicFrame>
      <p:sp>
        <p:nvSpPr>
          <p:cNvPr id="8" name="Title Placeholder 3">
            <a:extLst>
              <a:ext uri="{FF2B5EF4-FFF2-40B4-BE49-F238E27FC236}">
                <a16:creationId xmlns:a16="http://schemas.microsoft.com/office/drawing/2014/main" id="{1CBA9EB1-BF35-1E02-6AD6-71886BB75099}"/>
              </a:ext>
            </a:extLst>
          </p:cNvPr>
          <p:cNvSpPr>
            <a:spLocks noGrp="1"/>
          </p:cNvSpPr>
          <p:nvPr>
            <p:ph type="title" hasCustomPrompt="1"/>
          </p:nvPr>
        </p:nvSpPr>
        <p:spPr>
          <a:xfrm>
            <a:off x="311150" y="307975"/>
            <a:ext cx="8964000" cy="835025"/>
          </a:xfrm>
          <a:prstGeom prst="rect">
            <a:avLst/>
          </a:prstGeom>
        </p:spPr>
        <p:txBody>
          <a:bodyPr vert="horz" lIns="0" tIns="0" rIns="0" bIns="0" rtlCol="0" anchor="t" anchorCtr="0">
            <a:noAutofit/>
          </a:bodyPr>
          <a:lstStyle>
            <a:lvl1pPr>
              <a:defRPr sz="2400" b="1">
                <a:solidFill>
                  <a:srgbClr val="4B8A34"/>
                </a:solidFill>
                <a:latin typeface="Ubuntu" panose="020B0504030602030204" pitchFamily="34" charset="0"/>
              </a:defRPr>
            </a:lvl1pPr>
          </a:lstStyle>
          <a:p>
            <a:r>
              <a:rPr lang="en-GB"/>
              <a:t>Click to edit title</a:t>
            </a:r>
          </a:p>
        </p:txBody>
      </p:sp>
      <p:grpSp>
        <p:nvGrpSpPr>
          <p:cNvPr id="10" name="Group 9">
            <a:extLst>
              <a:ext uri="{FF2B5EF4-FFF2-40B4-BE49-F238E27FC236}">
                <a16:creationId xmlns:a16="http://schemas.microsoft.com/office/drawing/2014/main" id="{F4392160-0088-081F-DB64-4255A5B6D129}"/>
              </a:ext>
            </a:extLst>
          </p:cNvPr>
          <p:cNvGrpSpPr/>
          <p:nvPr/>
        </p:nvGrpSpPr>
        <p:grpSpPr>
          <a:xfrm>
            <a:off x="13124734" y="1262658"/>
            <a:ext cx="2740337" cy="2600253"/>
            <a:chOff x="9843549" y="1262657"/>
            <a:chExt cx="2740337" cy="2600253"/>
          </a:xfrm>
        </p:grpSpPr>
        <p:sp>
          <p:nvSpPr>
            <p:cNvPr id="11" name="Rectangle 10">
              <a:extLst>
                <a:ext uri="{FF2B5EF4-FFF2-40B4-BE49-F238E27FC236}">
                  <a16:creationId xmlns:a16="http://schemas.microsoft.com/office/drawing/2014/main" id="{16E1EAD3-5884-BACC-DA22-1212A937114E}"/>
                </a:ext>
              </a:extLst>
            </p:cNvPr>
            <p:cNvSpPr/>
            <p:nvPr/>
          </p:nvSpPr>
          <p:spPr>
            <a:xfrm>
              <a:off x="9843549" y="1262657"/>
              <a:ext cx="2740337" cy="2600253"/>
            </a:xfrm>
            <a:prstGeom prst="rect">
              <a:avLst/>
            </a:prstGeom>
            <a:solidFill>
              <a:srgbClr val="FFFFFF"/>
            </a:solidFill>
            <a:ln w="12700" cap="flat">
              <a:solidFill>
                <a:schemeClr val="tx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noAutofit/>
            </a:bodyPr>
            <a:lstStyle/>
            <a:p>
              <a:pPr marL="0" marR="0" indent="0" algn="ctr" defTabSz="412760" rtl="0" fontAlgn="auto" latinLnBrk="0" hangingPunct="0">
                <a:lnSpc>
                  <a:spcPct val="100000"/>
                </a:lnSpc>
                <a:spcBef>
                  <a:spcPts val="0"/>
                </a:spcBef>
                <a:spcAft>
                  <a:spcPts val="0"/>
                </a:spcAft>
                <a:buClrTx/>
                <a:buSzTx/>
                <a:buFontTx/>
                <a:buNone/>
                <a:tabLst/>
              </a:pPr>
              <a:endParaRPr kumimoji="0" lang="en-GB" sz="1600" b="0" i="0" u="none" strike="noStrike" cap="none" spc="0" normalizeH="0" baseline="0" noProof="1">
                <a:ln>
                  <a:noFill/>
                </a:ln>
                <a:solidFill>
                  <a:srgbClr val="000000"/>
                </a:solidFill>
                <a:effectLst/>
                <a:uFillTx/>
                <a:latin typeface="+mn-lt"/>
                <a:ea typeface="Helvetica Neue Medium"/>
                <a:cs typeface="Helvetica Neue Medium"/>
                <a:sym typeface="Helvetica Neue Medium"/>
              </a:endParaRPr>
            </a:p>
          </p:txBody>
        </p:sp>
        <p:sp>
          <p:nvSpPr>
            <p:cNvPr id="12" name="Rectangle 11">
              <a:extLst>
                <a:ext uri="{FF2B5EF4-FFF2-40B4-BE49-F238E27FC236}">
                  <a16:creationId xmlns:a16="http://schemas.microsoft.com/office/drawing/2014/main" id="{14BE7EB8-E097-9914-08DD-8BC5D01CF6C3}"/>
                </a:ext>
              </a:extLst>
            </p:cNvPr>
            <p:cNvSpPr/>
            <p:nvPr/>
          </p:nvSpPr>
          <p:spPr>
            <a:xfrm>
              <a:off x="9975627" y="1471221"/>
              <a:ext cx="375920" cy="345440"/>
            </a:xfrm>
            <a:prstGeom prst="rect">
              <a:avLst/>
            </a:prstGeom>
            <a:solidFill>
              <a:schemeClr val="tx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noAutofit/>
            </a:bodyPr>
            <a:lstStyle/>
            <a:p>
              <a:pPr marL="0" marR="0" indent="0" algn="ctr" defTabSz="412760" rtl="0" fontAlgn="auto" latinLnBrk="0" hangingPunct="0">
                <a:lnSpc>
                  <a:spcPct val="100000"/>
                </a:lnSpc>
                <a:spcBef>
                  <a:spcPts val="0"/>
                </a:spcBef>
                <a:spcAft>
                  <a:spcPts val="0"/>
                </a:spcAft>
                <a:buClrTx/>
                <a:buSzTx/>
                <a:buFontTx/>
                <a:buNone/>
                <a:tabLst/>
              </a:pPr>
              <a:endParaRPr kumimoji="0" lang="en-GB" sz="1600" b="0" i="0" u="none" strike="noStrike" cap="none" spc="0" normalizeH="0" baseline="0" noProof="1">
                <a:ln>
                  <a:noFill/>
                </a:ln>
                <a:solidFill>
                  <a:srgbClr val="000000"/>
                </a:solidFill>
                <a:effectLst/>
                <a:uFillTx/>
                <a:latin typeface="+mn-lt"/>
                <a:ea typeface="Helvetica Neue Medium"/>
                <a:cs typeface="Helvetica Neue Medium"/>
                <a:sym typeface="Helvetica Neue Medium"/>
              </a:endParaRPr>
            </a:p>
          </p:txBody>
        </p:sp>
        <p:sp>
          <p:nvSpPr>
            <p:cNvPr id="20" name="Rectangle 19">
              <a:extLst>
                <a:ext uri="{FF2B5EF4-FFF2-40B4-BE49-F238E27FC236}">
                  <a16:creationId xmlns:a16="http://schemas.microsoft.com/office/drawing/2014/main" id="{6350E8CD-20C8-A689-0DF7-5795A9CD5128}"/>
                </a:ext>
              </a:extLst>
            </p:cNvPr>
            <p:cNvSpPr/>
            <p:nvPr/>
          </p:nvSpPr>
          <p:spPr>
            <a:xfrm>
              <a:off x="9975627" y="1921004"/>
              <a:ext cx="375920" cy="345440"/>
            </a:xfrm>
            <a:prstGeom prst="rect">
              <a:avLst/>
            </a:prstGeom>
            <a:solidFill>
              <a:schemeClr val="bg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noAutofit/>
            </a:bodyPr>
            <a:lstStyle/>
            <a:p>
              <a:pPr marL="0" marR="0" indent="0" algn="ctr" defTabSz="412760" rtl="0" fontAlgn="auto" latinLnBrk="0" hangingPunct="0">
                <a:lnSpc>
                  <a:spcPct val="100000"/>
                </a:lnSpc>
                <a:spcBef>
                  <a:spcPts val="0"/>
                </a:spcBef>
                <a:spcAft>
                  <a:spcPts val="0"/>
                </a:spcAft>
                <a:buClrTx/>
                <a:buSzTx/>
                <a:buFontTx/>
                <a:buNone/>
                <a:tabLst/>
              </a:pPr>
              <a:endParaRPr kumimoji="0" lang="en-GB" sz="1600" b="0" i="0" u="none" strike="noStrike" cap="none" spc="0" normalizeH="0" baseline="0" noProof="1">
                <a:ln>
                  <a:noFill/>
                </a:ln>
                <a:solidFill>
                  <a:srgbClr val="000000"/>
                </a:solidFill>
                <a:effectLst/>
                <a:uFillTx/>
                <a:latin typeface="+mn-lt"/>
                <a:ea typeface="Helvetica Neue Medium"/>
                <a:cs typeface="Helvetica Neue Medium"/>
                <a:sym typeface="Helvetica Neue Medium"/>
              </a:endParaRPr>
            </a:p>
          </p:txBody>
        </p:sp>
        <p:sp>
          <p:nvSpPr>
            <p:cNvPr id="22" name="Rectangle 21">
              <a:extLst>
                <a:ext uri="{FF2B5EF4-FFF2-40B4-BE49-F238E27FC236}">
                  <a16:creationId xmlns:a16="http://schemas.microsoft.com/office/drawing/2014/main" id="{BDB1FC7E-6362-D2AE-F132-A83DEBBB7CD3}"/>
                </a:ext>
              </a:extLst>
            </p:cNvPr>
            <p:cNvSpPr/>
            <p:nvPr/>
          </p:nvSpPr>
          <p:spPr>
            <a:xfrm>
              <a:off x="9975627" y="2370788"/>
              <a:ext cx="375920" cy="345440"/>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noAutofit/>
            </a:bodyPr>
            <a:lstStyle/>
            <a:p>
              <a:pPr marL="0" marR="0" indent="0" algn="ctr" defTabSz="412760" rtl="0" fontAlgn="auto" latinLnBrk="0" hangingPunct="0">
                <a:lnSpc>
                  <a:spcPct val="100000"/>
                </a:lnSpc>
                <a:spcBef>
                  <a:spcPts val="0"/>
                </a:spcBef>
                <a:spcAft>
                  <a:spcPts val="0"/>
                </a:spcAft>
                <a:buClrTx/>
                <a:buSzTx/>
                <a:buFontTx/>
                <a:buNone/>
                <a:tabLst/>
              </a:pPr>
              <a:endParaRPr kumimoji="0" lang="en-GB" sz="1600" b="0" i="0" u="none" strike="noStrike" cap="none" spc="0" normalizeH="0" baseline="0" noProof="1">
                <a:ln>
                  <a:noFill/>
                </a:ln>
                <a:solidFill>
                  <a:srgbClr val="000000"/>
                </a:solidFill>
                <a:effectLst/>
                <a:uFillTx/>
                <a:latin typeface="+mn-lt"/>
                <a:ea typeface="Helvetica Neue Medium"/>
                <a:cs typeface="Helvetica Neue Medium"/>
                <a:sym typeface="Helvetica Neue Medium"/>
              </a:endParaRPr>
            </a:p>
          </p:txBody>
        </p:sp>
        <p:sp>
          <p:nvSpPr>
            <p:cNvPr id="23" name="Rectangle 22">
              <a:extLst>
                <a:ext uri="{FF2B5EF4-FFF2-40B4-BE49-F238E27FC236}">
                  <a16:creationId xmlns:a16="http://schemas.microsoft.com/office/drawing/2014/main" id="{BAF8EC77-0C98-095F-3A1D-AE74C794C092}"/>
                </a:ext>
              </a:extLst>
            </p:cNvPr>
            <p:cNvSpPr/>
            <p:nvPr/>
          </p:nvSpPr>
          <p:spPr>
            <a:xfrm>
              <a:off x="9975627" y="2820572"/>
              <a:ext cx="375920" cy="345440"/>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noAutofit/>
            </a:bodyPr>
            <a:lstStyle/>
            <a:p>
              <a:pPr marL="0" marR="0" indent="0" algn="ctr" defTabSz="412760" rtl="0" fontAlgn="auto" latinLnBrk="0" hangingPunct="0">
                <a:lnSpc>
                  <a:spcPct val="100000"/>
                </a:lnSpc>
                <a:spcBef>
                  <a:spcPts val="0"/>
                </a:spcBef>
                <a:spcAft>
                  <a:spcPts val="0"/>
                </a:spcAft>
                <a:buClrTx/>
                <a:buSzTx/>
                <a:buFontTx/>
                <a:buNone/>
                <a:tabLst/>
              </a:pPr>
              <a:endParaRPr kumimoji="0" lang="en-GB" sz="1600" b="0" i="0" u="none" strike="noStrike" cap="none" spc="0" normalizeH="0" baseline="0" noProof="1">
                <a:ln>
                  <a:noFill/>
                </a:ln>
                <a:solidFill>
                  <a:srgbClr val="000000"/>
                </a:solidFill>
                <a:effectLst/>
                <a:uFillTx/>
                <a:latin typeface="+mn-lt"/>
                <a:ea typeface="Helvetica Neue Medium"/>
                <a:cs typeface="Helvetica Neue Medium"/>
                <a:sym typeface="Helvetica Neue Medium"/>
              </a:endParaRPr>
            </a:p>
          </p:txBody>
        </p:sp>
        <p:sp>
          <p:nvSpPr>
            <p:cNvPr id="24" name="Rectangle 23">
              <a:extLst>
                <a:ext uri="{FF2B5EF4-FFF2-40B4-BE49-F238E27FC236}">
                  <a16:creationId xmlns:a16="http://schemas.microsoft.com/office/drawing/2014/main" id="{D8B5E804-7E16-25B9-18FF-21AAE9D09A6C}"/>
                </a:ext>
              </a:extLst>
            </p:cNvPr>
            <p:cNvSpPr/>
            <p:nvPr/>
          </p:nvSpPr>
          <p:spPr>
            <a:xfrm>
              <a:off x="9975627" y="3270356"/>
              <a:ext cx="375920" cy="345440"/>
            </a:xfrm>
            <a:prstGeom prst="rect">
              <a:avLst/>
            </a:prstGeom>
            <a:solidFill>
              <a:schemeClr val="accent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noAutofit/>
            </a:bodyPr>
            <a:lstStyle/>
            <a:p>
              <a:pPr marL="0" marR="0" indent="0" algn="ctr" defTabSz="412760" rtl="0" fontAlgn="auto" latinLnBrk="0" hangingPunct="0">
                <a:lnSpc>
                  <a:spcPct val="100000"/>
                </a:lnSpc>
                <a:spcBef>
                  <a:spcPts val="0"/>
                </a:spcBef>
                <a:spcAft>
                  <a:spcPts val="0"/>
                </a:spcAft>
                <a:buClrTx/>
                <a:buSzTx/>
                <a:buFontTx/>
                <a:buNone/>
                <a:tabLst/>
              </a:pPr>
              <a:endParaRPr kumimoji="0" lang="en-GB" sz="1600" b="0" i="0" u="none" strike="noStrike" cap="none" spc="0" normalizeH="0" baseline="0" noProof="1">
                <a:ln>
                  <a:noFill/>
                </a:ln>
                <a:solidFill>
                  <a:srgbClr val="000000"/>
                </a:solidFill>
                <a:effectLst/>
                <a:uFillTx/>
                <a:latin typeface="+mn-lt"/>
                <a:ea typeface="Helvetica Neue Medium"/>
                <a:cs typeface="Helvetica Neue Medium"/>
                <a:sym typeface="Helvetica Neue Medium"/>
              </a:endParaRPr>
            </a:p>
          </p:txBody>
        </p:sp>
        <p:sp>
          <p:nvSpPr>
            <p:cNvPr id="25" name="TextBox 24">
              <a:extLst>
                <a:ext uri="{FF2B5EF4-FFF2-40B4-BE49-F238E27FC236}">
                  <a16:creationId xmlns:a16="http://schemas.microsoft.com/office/drawing/2014/main" id="{74860FD2-3E36-7F56-D98C-C86052A999CA}"/>
                </a:ext>
              </a:extLst>
            </p:cNvPr>
            <p:cNvSpPr txBox="1"/>
            <p:nvPr/>
          </p:nvSpPr>
          <p:spPr>
            <a:xfrm>
              <a:off x="10483628" y="1394342"/>
              <a:ext cx="1882543" cy="104278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t" anchorCtr="0">
              <a:noAutofit/>
            </a:bodyPr>
            <a:lstStyle/>
            <a:p>
              <a:pPr marL="0" marR="0" lvl="0" indent="0" algn="l" defTabSz="1219200" rtl="0" eaLnBrk="1" fontAlgn="auto" latinLnBrk="0" hangingPunct="0">
                <a:lnSpc>
                  <a:spcPct val="120000"/>
                </a:lnSpc>
                <a:spcBef>
                  <a:spcPts val="400"/>
                </a:spcBef>
                <a:spcAft>
                  <a:spcPts val="0"/>
                </a:spcAft>
                <a:buClrTx/>
                <a:buSzTx/>
                <a:buFontTx/>
                <a:buNone/>
                <a:tabLst/>
                <a:defRPr/>
              </a:pPr>
              <a:r>
                <a:rPr kumimoji="0" lang="en-GB" sz="1800" b="1" i="0" u="none" strike="noStrike" kern="0" cap="none" spc="0" normalizeH="0" baseline="0" noProof="1">
                  <a:ln>
                    <a:noFill/>
                  </a:ln>
                  <a:solidFill>
                    <a:srgbClr val="000000"/>
                  </a:solidFill>
                  <a:effectLst/>
                  <a:uLnTx/>
                  <a:uFillTx/>
                  <a:latin typeface="+mn-lt"/>
                  <a:ea typeface="Helvetica Neue"/>
                  <a:cs typeface="Helvetica Neue"/>
                  <a:sym typeface="Helvetica Neue"/>
                </a:rPr>
                <a:t>Note!</a:t>
              </a:r>
            </a:p>
            <a:p>
              <a:pPr marL="0" marR="0" lvl="0" indent="0" algn="l" defTabSz="1219200" rtl="0" eaLnBrk="1" fontAlgn="auto" latinLnBrk="0" hangingPunct="0">
                <a:lnSpc>
                  <a:spcPct val="100000"/>
                </a:lnSpc>
                <a:spcBef>
                  <a:spcPts val="0"/>
                </a:spcBef>
                <a:spcAft>
                  <a:spcPts val="0"/>
                </a:spcAft>
                <a:buClrTx/>
                <a:buSzTx/>
                <a:buFontTx/>
                <a:buNone/>
                <a:tabLst/>
                <a:defRPr/>
              </a:pPr>
              <a:r>
                <a:rPr kumimoji="0" lang="en-GB" sz="1500" b="0" i="0" u="none" strike="noStrike" kern="0" cap="none" spc="0" normalizeH="0" baseline="0" noProof="1">
                  <a:ln>
                    <a:noFill/>
                  </a:ln>
                  <a:solidFill>
                    <a:srgbClr val="000000"/>
                  </a:solidFill>
                  <a:effectLst/>
                  <a:uLnTx/>
                  <a:uFillTx/>
                  <a:latin typeface="+mn-lt"/>
                  <a:ea typeface="+mn-ea"/>
                  <a:cs typeface="+mn-cs"/>
                  <a:sym typeface="Calibri"/>
                </a:rPr>
                <a:t>Please choose one of our brand colours via using the pipette tool.</a:t>
              </a:r>
              <a:endParaRPr kumimoji="0" lang="en-GB" sz="1200" b="0" i="0" u="none" strike="noStrike" kern="0" cap="none" spc="0" normalizeH="0" baseline="0" noProof="1">
                <a:ln>
                  <a:noFill/>
                </a:ln>
                <a:solidFill>
                  <a:srgbClr val="000000"/>
                </a:solidFill>
                <a:effectLst/>
                <a:uLnTx/>
                <a:uFillTx/>
                <a:latin typeface="+mn-lt"/>
                <a:ea typeface="Helvetica Neue"/>
                <a:cs typeface="Helvetica Neue"/>
                <a:sym typeface="Helvetica Neue"/>
              </a:endParaRPr>
            </a:p>
          </p:txBody>
        </p:sp>
        <p:pic>
          <p:nvPicPr>
            <p:cNvPr id="26" name="Picture 25">
              <a:extLst>
                <a:ext uri="{FF2B5EF4-FFF2-40B4-BE49-F238E27FC236}">
                  <a16:creationId xmlns:a16="http://schemas.microsoft.com/office/drawing/2014/main" id="{E23B4F6E-FD13-EF19-7D16-52E62426D81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652058" y="3029725"/>
              <a:ext cx="645886" cy="645886"/>
            </a:xfrm>
            <a:prstGeom prst="rect">
              <a:avLst/>
            </a:prstGeom>
          </p:spPr>
        </p:pic>
      </p:grpSp>
      <p:sp>
        <p:nvSpPr>
          <p:cNvPr id="14" name="Slide Number Placeholder 13">
            <a:extLst>
              <a:ext uri="{FF2B5EF4-FFF2-40B4-BE49-F238E27FC236}">
                <a16:creationId xmlns:a16="http://schemas.microsoft.com/office/drawing/2014/main" id="{0C932113-3AD4-2F36-BFEE-42D8465214A5}"/>
              </a:ext>
            </a:extLst>
          </p:cNvPr>
          <p:cNvSpPr>
            <a:spLocks noGrp="1"/>
          </p:cNvSpPr>
          <p:nvPr>
            <p:ph type="sldNum" sz="quarter" idx="33"/>
          </p:nvPr>
        </p:nvSpPr>
        <p:spPr>
          <a:xfrm>
            <a:off x="11555676" y="6540500"/>
            <a:ext cx="367506" cy="180975"/>
          </a:xfrm>
          <a:prstGeom prst="rect">
            <a:avLst/>
          </a:prstGeom>
        </p:spPr>
        <p:txBody>
          <a:bodyPr/>
          <a:lstStyle>
            <a:lvl1pPr>
              <a:defRPr>
                <a:solidFill>
                  <a:srgbClr val="706F6F"/>
                </a:solidFill>
              </a:defRPr>
            </a:lvl1pPr>
          </a:lstStyle>
          <a:p>
            <a:fld id="{B3A1CC1C-66EE-4825-9AE4-DD3480E01CFE}" type="slidenum">
              <a:rPr lang="en-GB" smtClean="0"/>
              <a:pPr/>
              <a:t>‹#›</a:t>
            </a:fld>
            <a:endParaRPr lang="en-GB"/>
          </a:p>
        </p:txBody>
      </p:sp>
      <p:grpSp>
        <p:nvGrpSpPr>
          <p:cNvPr id="3" name="Groupe 1">
            <a:extLst>
              <a:ext uri="{FF2B5EF4-FFF2-40B4-BE49-F238E27FC236}">
                <a16:creationId xmlns:a16="http://schemas.microsoft.com/office/drawing/2014/main" id="{A45369C9-BA28-F1D7-3B43-F2FA20EE6A8E}"/>
              </a:ext>
            </a:extLst>
          </p:cNvPr>
          <p:cNvGrpSpPr/>
          <p:nvPr userDrawn="1"/>
        </p:nvGrpSpPr>
        <p:grpSpPr>
          <a:xfrm>
            <a:off x="9665614" y="307975"/>
            <a:ext cx="569372" cy="591435"/>
            <a:chOff x="11501102" y="171573"/>
            <a:chExt cx="419436" cy="388988"/>
          </a:xfrm>
        </p:grpSpPr>
        <p:sp>
          <p:nvSpPr>
            <p:cNvPr id="5" name="Freeform 13">
              <a:extLst>
                <a:ext uri="{FF2B5EF4-FFF2-40B4-BE49-F238E27FC236}">
                  <a16:creationId xmlns:a16="http://schemas.microsoft.com/office/drawing/2014/main" id="{109A0535-F7BC-9FD3-DB24-DFA91EBDE40E}"/>
                </a:ext>
              </a:extLst>
            </p:cNvPr>
            <p:cNvSpPr>
              <a:spLocks/>
            </p:cNvSpPr>
            <p:nvPr userDrawn="1"/>
          </p:nvSpPr>
          <p:spPr bwMode="auto">
            <a:xfrm>
              <a:off x="11644642" y="334376"/>
              <a:ext cx="275896" cy="226185"/>
            </a:xfrm>
            <a:custGeom>
              <a:avLst/>
              <a:gdLst/>
              <a:ahLst/>
              <a:cxnLst>
                <a:cxn ang="0">
                  <a:pos x="125" y="107"/>
                </a:cxn>
                <a:cxn ang="0">
                  <a:pos x="188" y="43"/>
                </a:cxn>
                <a:cxn ang="0">
                  <a:pos x="141" y="0"/>
                </a:cxn>
                <a:cxn ang="0">
                  <a:pos x="49" y="99"/>
                </a:cxn>
                <a:cxn ang="0">
                  <a:pos x="0" y="144"/>
                </a:cxn>
                <a:cxn ang="0">
                  <a:pos x="37" y="154"/>
                </a:cxn>
                <a:cxn ang="0">
                  <a:pos x="125" y="125"/>
                </a:cxn>
                <a:cxn ang="0">
                  <a:pos x="81" y="86"/>
                </a:cxn>
                <a:cxn ang="0">
                  <a:pos x="125" y="107"/>
                </a:cxn>
              </a:cxnLst>
              <a:rect l="0" t="0" r="r" b="b"/>
              <a:pathLst>
                <a:path w="188" h="154">
                  <a:moveTo>
                    <a:pt x="125" y="107"/>
                  </a:moveTo>
                  <a:cubicBezTo>
                    <a:pt x="160" y="107"/>
                    <a:pt x="188" y="78"/>
                    <a:pt x="188" y="43"/>
                  </a:cubicBezTo>
                  <a:cubicBezTo>
                    <a:pt x="186" y="28"/>
                    <a:pt x="181" y="0"/>
                    <a:pt x="141" y="0"/>
                  </a:cubicBezTo>
                  <a:cubicBezTo>
                    <a:pt x="99" y="0"/>
                    <a:pt x="84" y="60"/>
                    <a:pt x="49" y="99"/>
                  </a:cubicBezTo>
                  <a:cubicBezTo>
                    <a:pt x="47" y="121"/>
                    <a:pt x="26" y="140"/>
                    <a:pt x="0" y="144"/>
                  </a:cubicBezTo>
                  <a:cubicBezTo>
                    <a:pt x="6" y="150"/>
                    <a:pt x="20" y="154"/>
                    <a:pt x="37" y="154"/>
                  </a:cubicBezTo>
                  <a:cubicBezTo>
                    <a:pt x="68" y="154"/>
                    <a:pt x="106" y="145"/>
                    <a:pt x="125" y="125"/>
                  </a:cubicBezTo>
                  <a:cubicBezTo>
                    <a:pt x="99" y="126"/>
                    <a:pt x="82" y="109"/>
                    <a:pt x="81" y="86"/>
                  </a:cubicBezTo>
                  <a:cubicBezTo>
                    <a:pt x="93" y="101"/>
                    <a:pt x="108" y="107"/>
                    <a:pt x="125" y="107"/>
                  </a:cubicBezTo>
                </a:path>
              </a:pathLst>
            </a:custGeom>
            <a:solidFill>
              <a:srgbClr val="12ABDB"/>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 name="Freeform 14">
              <a:extLst>
                <a:ext uri="{FF2B5EF4-FFF2-40B4-BE49-F238E27FC236}">
                  <a16:creationId xmlns:a16="http://schemas.microsoft.com/office/drawing/2014/main" id="{C2A30276-7F47-E4AB-F587-34AE86590E92}"/>
                </a:ext>
              </a:extLst>
            </p:cNvPr>
            <p:cNvSpPr>
              <a:spLocks/>
            </p:cNvSpPr>
            <p:nvPr userDrawn="1"/>
          </p:nvSpPr>
          <p:spPr bwMode="auto">
            <a:xfrm>
              <a:off x="11501102" y="171573"/>
              <a:ext cx="419436" cy="356676"/>
            </a:xfrm>
            <a:custGeom>
              <a:avLst/>
              <a:gdLst/>
              <a:ahLst/>
              <a:cxnLst>
                <a:cxn ang="0">
                  <a:pos x="286" y="152"/>
                </a:cxn>
                <a:cxn ang="0">
                  <a:pos x="237" y="51"/>
                </a:cxn>
                <a:cxn ang="0">
                  <a:pos x="160" y="3"/>
                </a:cxn>
                <a:cxn ang="0">
                  <a:pos x="153" y="0"/>
                </a:cxn>
                <a:cxn ang="0">
                  <a:pos x="153" y="0"/>
                </a:cxn>
                <a:cxn ang="0">
                  <a:pos x="0" y="158"/>
                </a:cxn>
                <a:cxn ang="0">
                  <a:pos x="53" y="236"/>
                </a:cxn>
                <a:cxn ang="0">
                  <a:pos x="107" y="237"/>
                </a:cxn>
                <a:cxn ang="0">
                  <a:pos x="147" y="210"/>
                </a:cxn>
                <a:cxn ang="0">
                  <a:pos x="239" y="111"/>
                </a:cxn>
                <a:cxn ang="0">
                  <a:pos x="286" y="154"/>
                </a:cxn>
                <a:cxn ang="0">
                  <a:pos x="286" y="152"/>
                </a:cxn>
              </a:cxnLst>
              <a:rect l="0" t="0" r="r" b="b"/>
              <a:pathLst>
                <a:path w="286" h="243">
                  <a:moveTo>
                    <a:pt x="286" y="152"/>
                  </a:moveTo>
                  <a:cubicBezTo>
                    <a:pt x="286" y="112"/>
                    <a:pt x="266" y="78"/>
                    <a:pt x="237" y="51"/>
                  </a:cubicBezTo>
                  <a:cubicBezTo>
                    <a:pt x="215" y="30"/>
                    <a:pt x="188" y="15"/>
                    <a:pt x="160" y="3"/>
                  </a:cubicBezTo>
                  <a:cubicBezTo>
                    <a:pt x="158" y="2"/>
                    <a:pt x="156" y="1"/>
                    <a:pt x="153" y="0"/>
                  </a:cubicBezTo>
                  <a:cubicBezTo>
                    <a:pt x="153" y="0"/>
                    <a:pt x="153" y="0"/>
                    <a:pt x="153" y="0"/>
                  </a:cubicBezTo>
                  <a:cubicBezTo>
                    <a:pt x="119" y="41"/>
                    <a:pt x="0" y="72"/>
                    <a:pt x="0" y="158"/>
                  </a:cubicBezTo>
                  <a:cubicBezTo>
                    <a:pt x="0" y="192"/>
                    <a:pt x="21" y="224"/>
                    <a:pt x="53" y="236"/>
                  </a:cubicBezTo>
                  <a:cubicBezTo>
                    <a:pt x="71" y="243"/>
                    <a:pt x="89" y="243"/>
                    <a:pt x="107" y="237"/>
                  </a:cubicBezTo>
                  <a:cubicBezTo>
                    <a:pt x="123" y="232"/>
                    <a:pt x="136" y="222"/>
                    <a:pt x="147" y="210"/>
                  </a:cubicBezTo>
                  <a:cubicBezTo>
                    <a:pt x="182" y="171"/>
                    <a:pt x="197" y="111"/>
                    <a:pt x="239" y="111"/>
                  </a:cubicBezTo>
                  <a:cubicBezTo>
                    <a:pt x="279" y="111"/>
                    <a:pt x="284" y="139"/>
                    <a:pt x="286" y="154"/>
                  </a:cubicBezTo>
                  <a:cubicBezTo>
                    <a:pt x="286" y="154"/>
                    <a:pt x="286" y="153"/>
                    <a:pt x="286" y="152"/>
                  </a:cubicBezTo>
                </a:path>
              </a:pathLst>
            </a:custGeom>
            <a:solidFill>
              <a:srgbClr val="0070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437429910"/>
      </p:ext>
    </p:extLst>
  </p:cSld>
  <p:clrMapOvr>
    <a:masterClrMapping/>
  </p:clrMapOvr>
  <p:extLst>
    <p:ext uri="{DCECCB84-F9BA-43D5-87BE-67443E8EF086}">
      <p15:sldGuideLst xmlns:p15="http://schemas.microsoft.com/office/powerpoint/2012/main"/>
    </p:ext>
  </p:extLst>
</p:sldLayout>
</file>

<file path=ppt/slideLayouts/slideLayout165.xml><?xml version="1.0" encoding="utf-8"?>
<p:sldLayout xmlns:a="http://schemas.openxmlformats.org/drawingml/2006/main" xmlns:r="http://schemas.openxmlformats.org/officeDocument/2006/relationships" xmlns:p="http://schemas.openxmlformats.org/presentationml/2006/main" userDrawn="1">
  <p:cSld name="9_Only Titl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1C7DB3B-F439-F024-478A-C58376858C3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1"/>
            <a:ext cx="12192000" cy="6858001"/>
          </a:xfrm>
          <a:prstGeom prst="rect">
            <a:avLst/>
          </a:prstGeom>
        </p:spPr>
      </p:pic>
      <p:sp>
        <p:nvSpPr>
          <p:cNvPr id="2" name="Rectangle 22">
            <a:extLst>
              <a:ext uri="{FF2B5EF4-FFF2-40B4-BE49-F238E27FC236}">
                <a16:creationId xmlns:a16="http://schemas.microsoft.com/office/drawing/2014/main" id="{417DC715-8676-65F2-6E3B-ADD1AE5ED74F}"/>
              </a:ext>
            </a:extLst>
          </p:cNvPr>
          <p:cNvSpPr>
            <a:spLocks/>
          </p:cNvSpPr>
          <p:nvPr userDrawn="1"/>
        </p:nvSpPr>
        <p:spPr>
          <a:xfrm>
            <a:off x="3014626" y="440429"/>
            <a:ext cx="6286507" cy="6270753"/>
          </a:xfrm>
          <a:prstGeom prst="ellipse">
            <a:avLst/>
          </a:prstGeom>
          <a:gradFill flip="none" rotWithShape="1">
            <a:gsLst>
              <a:gs pos="100000">
                <a:schemeClr val="tx1">
                  <a:alpha val="29911"/>
                </a:schemeClr>
              </a:gs>
              <a:gs pos="38000">
                <a:srgbClr val="000000">
                  <a:alpha val="37000"/>
                </a:srgbClr>
              </a:gs>
              <a:gs pos="25000">
                <a:schemeClr val="tx1">
                  <a:alpha val="72066"/>
                </a:schemeClr>
              </a:gs>
            </a:gsLst>
            <a:path path="circle">
              <a:fillToRect l="50000" t="50000" r="50000" b="50000"/>
            </a:path>
            <a:tileRect/>
          </a:gradFill>
          <a:ln>
            <a:noFill/>
          </a:ln>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5" name="Rectangle 4">
            <a:extLst>
              <a:ext uri="{FF2B5EF4-FFF2-40B4-BE49-F238E27FC236}">
                <a16:creationId xmlns:a16="http://schemas.microsoft.com/office/drawing/2014/main" id="{D056A2F8-F883-AF25-B232-C7DB023CA110}"/>
              </a:ext>
            </a:extLst>
          </p:cNvPr>
          <p:cNvSpPr>
            <a:spLocks/>
          </p:cNvSpPr>
          <p:nvPr userDrawn="1"/>
        </p:nvSpPr>
        <p:spPr>
          <a:xfrm>
            <a:off x="0" y="-2"/>
            <a:ext cx="12192000" cy="6858001"/>
          </a:xfrm>
          <a:prstGeom prst="rect">
            <a:avLst/>
          </a:prstGeom>
          <a:gradFill>
            <a:gsLst>
              <a:gs pos="100000">
                <a:schemeClr val="tx1">
                  <a:alpha val="71337"/>
                </a:schemeClr>
              </a:gs>
              <a:gs pos="65000">
                <a:srgbClr val="000000">
                  <a:alpha val="57000"/>
                </a:srgbClr>
              </a:gs>
              <a:gs pos="19000">
                <a:schemeClr val="tx1">
                  <a:alpha val="72066"/>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Ubuntu"/>
              <a:ea typeface="+mn-ea"/>
              <a:cs typeface="+mn-cs"/>
            </a:endParaRPr>
          </a:p>
        </p:txBody>
      </p:sp>
      <p:grpSp>
        <p:nvGrpSpPr>
          <p:cNvPr id="3" name="Group 37">
            <a:extLst>
              <a:ext uri="{FF2B5EF4-FFF2-40B4-BE49-F238E27FC236}">
                <a16:creationId xmlns:a16="http://schemas.microsoft.com/office/drawing/2014/main" id="{37289D1D-CC8B-4D0D-EC40-992FC0B0CAC4}"/>
              </a:ext>
              <a:ext uri="{C183D7F6-B498-43B3-948B-1728B52AA6E4}">
                <adec:decorative xmlns:adec="http://schemas.microsoft.com/office/drawing/2017/decorative" val="1"/>
              </a:ext>
            </a:extLst>
          </p:cNvPr>
          <p:cNvGrpSpPr/>
          <p:nvPr userDrawn="1"/>
        </p:nvGrpSpPr>
        <p:grpSpPr>
          <a:xfrm>
            <a:off x="11620011" y="101815"/>
            <a:ext cx="413177" cy="382296"/>
            <a:chOff x="5481638" y="2859088"/>
            <a:chExt cx="1231900" cy="1139825"/>
          </a:xfrm>
          <a:solidFill>
            <a:schemeClr val="bg1"/>
          </a:solidFill>
          <a:effectLst>
            <a:outerShdw blurRad="50800" dist="38100" dir="2700000" algn="tl" rotWithShape="0">
              <a:prstClr val="black">
                <a:alpha val="40000"/>
              </a:prstClr>
            </a:outerShdw>
          </a:effectLst>
        </p:grpSpPr>
        <p:sp>
          <p:nvSpPr>
            <p:cNvPr id="6" name="Freeform 320">
              <a:extLst>
                <a:ext uri="{FF2B5EF4-FFF2-40B4-BE49-F238E27FC236}">
                  <a16:creationId xmlns:a16="http://schemas.microsoft.com/office/drawing/2014/main" id="{E44301C9-4193-D53E-1522-9752AEE47D3F}"/>
                </a:ext>
              </a:extLst>
            </p:cNvPr>
            <p:cNvSpPr>
              <a:spLocks/>
            </p:cNvSpPr>
            <p:nvPr userDrawn="1"/>
          </p:nvSpPr>
          <p:spPr bwMode="auto">
            <a:xfrm>
              <a:off x="5481638" y="2859088"/>
              <a:ext cx="1203325" cy="1041400"/>
            </a:xfrm>
            <a:custGeom>
              <a:avLst/>
              <a:gdLst>
                <a:gd name="T0" fmla="*/ 229 w 281"/>
                <a:gd name="T1" fmla="*/ 105 h 243"/>
                <a:gd name="T2" fmla="*/ 186 w 281"/>
                <a:gd name="T3" fmla="*/ 141 h 243"/>
                <a:gd name="T4" fmla="*/ 154 w 281"/>
                <a:gd name="T5" fmla="*/ 194 h 243"/>
                <a:gd name="T6" fmla="*/ 112 w 281"/>
                <a:gd name="T7" fmla="*/ 233 h 243"/>
                <a:gd name="T8" fmla="*/ 53 w 281"/>
                <a:gd name="T9" fmla="*/ 236 h 243"/>
                <a:gd name="T10" fmla="*/ 0 w 281"/>
                <a:gd name="T11" fmla="*/ 159 h 243"/>
                <a:gd name="T12" fmla="*/ 153 w 281"/>
                <a:gd name="T13" fmla="*/ 0 h 243"/>
                <a:gd name="T14" fmla="*/ 153 w 281"/>
                <a:gd name="T15" fmla="*/ 0 h 243"/>
                <a:gd name="T16" fmla="*/ 160 w 281"/>
                <a:gd name="T17" fmla="*/ 3 h 243"/>
                <a:gd name="T18" fmla="*/ 237 w 281"/>
                <a:gd name="T19" fmla="*/ 51 h 243"/>
                <a:gd name="T20" fmla="*/ 281 w 281"/>
                <a:gd name="T21" fmla="*/ 118 h 243"/>
                <a:gd name="T22" fmla="*/ 229 w 281"/>
                <a:gd name="T23" fmla="*/ 105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1" h="243">
                  <a:moveTo>
                    <a:pt x="229" y="105"/>
                  </a:moveTo>
                  <a:cubicBezTo>
                    <a:pt x="210" y="109"/>
                    <a:pt x="196" y="125"/>
                    <a:pt x="186" y="141"/>
                  </a:cubicBezTo>
                  <a:cubicBezTo>
                    <a:pt x="175" y="159"/>
                    <a:pt x="166" y="177"/>
                    <a:pt x="154" y="194"/>
                  </a:cubicBezTo>
                  <a:cubicBezTo>
                    <a:pt x="143" y="211"/>
                    <a:pt x="130" y="225"/>
                    <a:pt x="112" y="233"/>
                  </a:cubicBezTo>
                  <a:cubicBezTo>
                    <a:pt x="93" y="242"/>
                    <a:pt x="72" y="243"/>
                    <a:pt x="53" y="236"/>
                  </a:cubicBezTo>
                  <a:cubicBezTo>
                    <a:pt x="21" y="224"/>
                    <a:pt x="0" y="192"/>
                    <a:pt x="0" y="159"/>
                  </a:cubicBezTo>
                  <a:cubicBezTo>
                    <a:pt x="0" y="72"/>
                    <a:pt x="119" y="42"/>
                    <a:pt x="153" y="0"/>
                  </a:cubicBezTo>
                  <a:cubicBezTo>
                    <a:pt x="153" y="0"/>
                    <a:pt x="153" y="0"/>
                    <a:pt x="153" y="0"/>
                  </a:cubicBezTo>
                  <a:cubicBezTo>
                    <a:pt x="155" y="1"/>
                    <a:pt x="158" y="2"/>
                    <a:pt x="160" y="3"/>
                  </a:cubicBezTo>
                  <a:cubicBezTo>
                    <a:pt x="188" y="15"/>
                    <a:pt x="214" y="30"/>
                    <a:pt x="237" y="51"/>
                  </a:cubicBezTo>
                  <a:cubicBezTo>
                    <a:pt x="258" y="70"/>
                    <a:pt x="273" y="92"/>
                    <a:pt x="281" y="118"/>
                  </a:cubicBezTo>
                  <a:cubicBezTo>
                    <a:pt x="268" y="105"/>
                    <a:pt x="247" y="100"/>
                    <a:pt x="229" y="105"/>
                  </a:cubicBezTo>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buntu"/>
                <a:ea typeface="+mn-ea"/>
                <a:cs typeface="+mn-cs"/>
              </a:endParaRPr>
            </a:p>
          </p:txBody>
        </p:sp>
        <p:sp>
          <p:nvSpPr>
            <p:cNvPr id="7" name="Freeform 321">
              <a:extLst>
                <a:ext uri="{FF2B5EF4-FFF2-40B4-BE49-F238E27FC236}">
                  <a16:creationId xmlns:a16="http://schemas.microsoft.com/office/drawing/2014/main" id="{421ACA58-5EA8-1201-2292-380551654D0F}"/>
                </a:ext>
              </a:extLst>
            </p:cNvPr>
            <p:cNvSpPr>
              <a:spLocks/>
            </p:cNvSpPr>
            <p:nvPr userDrawn="1"/>
          </p:nvSpPr>
          <p:spPr bwMode="auto">
            <a:xfrm>
              <a:off x="5910263" y="3343275"/>
              <a:ext cx="803275" cy="655638"/>
            </a:xfrm>
            <a:custGeom>
              <a:avLst/>
              <a:gdLst>
                <a:gd name="T0" fmla="*/ 183 w 188"/>
                <a:gd name="T1" fmla="*/ 61 h 153"/>
                <a:gd name="T2" fmla="*/ 140 w 188"/>
                <a:gd name="T3" fmla="*/ 103 h 153"/>
                <a:gd name="T4" fmla="*/ 79 w 188"/>
                <a:gd name="T5" fmla="*/ 84 h 153"/>
                <a:gd name="T6" fmla="*/ 123 w 188"/>
                <a:gd name="T7" fmla="*/ 124 h 153"/>
                <a:gd name="T8" fmla="*/ 65 w 188"/>
                <a:gd name="T9" fmla="*/ 149 h 153"/>
                <a:gd name="T10" fmla="*/ 31 w 188"/>
                <a:gd name="T11" fmla="*/ 152 h 153"/>
                <a:gd name="T12" fmla="*/ 0 w 188"/>
                <a:gd name="T13" fmla="*/ 144 h 153"/>
                <a:gd name="T14" fmla="*/ 48 w 188"/>
                <a:gd name="T15" fmla="*/ 114 h 153"/>
                <a:gd name="T16" fmla="*/ 77 w 188"/>
                <a:gd name="T17" fmla="*/ 72 h 153"/>
                <a:gd name="T18" fmla="*/ 103 w 188"/>
                <a:gd name="T19" fmla="*/ 25 h 153"/>
                <a:gd name="T20" fmla="*/ 140 w 188"/>
                <a:gd name="T21" fmla="*/ 1 h 153"/>
                <a:gd name="T22" fmla="*/ 182 w 188"/>
                <a:gd name="T23" fmla="*/ 22 h 153"/>
                <a:gd name="T24" fmla="*/ 183 w 188"/>
                <a:gd name="T25" fmla="*/ 6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8" h="153">
                  <a:moveTo>
                    <a:pt x="183" y="61"/>
                  </a:moveTo>
                  <a:cubicBezTo>
                    <a:pt x="177" y="81"/>
                    <a:pt x="160" y="97"/>
                    <a:pt x="140" y="103"/>
                  </a:cubicBezTo>
                  <a:cubicBezTo>
                    <a:pt x="117" y="109"/>
                    <a:pt x="94" y="102"/>
                    <a:pt x="79" y="84"/>
                  </a:cubicBezTo>
                  <a:cubicBezTo>
                    <a:pt x="80" y="108"/>
                    <a:pt x="99" y="124"/>
                    <a:pt x="123" y="124"/>
                  </a:cubicBezTo>
                  <a:cubicBezTo>
                    <a:pt x="108" y="139"/>
                    <a:pt x="86" y="146"/>
                    <a:pt x="65" y="149"/>
                  </a:cubicBezTo>
                  <a:cubicBezTo>
                    <a:pt x="54" y="151"/>
                    <a:pt x="42" y="153"/>
                    <a:pt x="31" y="152"/>
                  </a:cubicBezTo>
                  <a:cubicBezTo>
                    <a:pt x="21" y="152"/>
                    <a:pt x="9" y="150"/>
                    <a:pt x="0" y="144"/>
                  </a:cubicBezTo>
                  <a:cubicBezTo>
                    <a:pt x="19" y="139"/>
                    <a:pt x="35" y="128"/>
                    <a:pt x="48" y="114"/>
                  </a:cubicBezTo>
                  <a:cubicBezTo>
                    <a:pt x="60" y="101"/>
                    <a:pt x="69" y="87"/>
                    <a:pt x="77" y="72"/>
                  </a:cubicBezTo>
                  <a:cubicBezTo>
                    <a:pt x="85" y="56"/>
                    <a:pt x="92" y="39"/>
                    <a:pt x="103" y="25"/>
                  </a:cubicBezTo>
                  <a:cubicBezTo>
                    <a:pt x="112" y="12"/>
                    <a:pt x="124" y="2"/>
                    <a:pt x="140" y="1"/>
                  </a:cubicBezTo>
                  <a:cubicBezTo>
                    <a:pt x="157" y="0"/>
                    <a:pt x="174" y="7"/>
                    <a:pt x="182" y="22"/>
                  </a:cubicBezTo>
                  <a:cubicBezTo>
                    <a:pt x="188" y="35"/>
                    <a:pt x="187" y="48"/>
                    <a:pt x="183" y="61"/>
                  </a:cubicBezTo>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buntu"/>
                <a:ea typeface="+mn-ea"/>
                <a:cs typeface="+mn-cs"/>
              </a:endParaRPr>
            </a:p>
          </p:txBody>
        </p:sp>
      </p:grpSp>
      <p:sp>
        <p:nvSpPr>
          <p:cNvPr id="11" name="Rectangle 27">
            <a:extLst>
              <a:ext uri="{FF2B5EF4-FFF2-40B4-BE49-F238E27FC236}">
                <a16:creationId xmlns:a16="http://schemas.microsoft.com/office/drawing/2014/main" id="{A5FCED6E-48FB-3AE3-F903-1910090CC220}"/>
              </a:ext>
            </a:extLst>
          </p:cNvPr>
          <p:cNvSpPr/>
          <p:nvPr userDrawn="1"/>
        </p:nvSpPr>
        <p:spPr>
          <a:xfrm>
            <a:off x="7227070" y="6517871"/>
            <a:ext cx="4532162" cy="219456"/>
          </a:xfrm>
          <a:prstGeom prst="rect">
            <a:avLst/>
          </a:prstGeom>
        </p:spPr>
        <p:txBody>
          <a:bodyPr wrap="square" lIns="0" tIns="0" rIns="0" bIns="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solidFill>
                  <a:schemeClr val="bg1"/>
                </a:solidFill>
                <a:latin typeface="Ubuntu" panose="020B0504030602030204" pitchFamily="34" charset="0"/>
                <a:cs typeface="Arial" panose="020B0604020202020204" pitchFamily="34" charset="0"/>
              </a:rPr>
              <a:t>Company Confidential © Capgemini Invent 2024. All rights reserved  |</a:t>
            </a:r>
            <a:endParaRPr lang="en-GB" sz="700">
              <a:solidFill>
                <a:schemeClr val="bg1"/>
              </a:solidFill>
              <a:latin typeface="Ubuntu" panose="020B0504030602030204" pitchFamily="34" charset="0"/>
              <a:cs typeface="Arial" panose="020B0604020202020204" pitchFamily="34" charset="0"/>
            </a:endParaRPr>
          </a:p>
        </p:txBody>
      </p:sp>
      <p:sp>
        <p:nvSpPr>
          <p:cNvPr id="12" name="Retângulo 43">
            <a:extLst>
              <a:ext uri="{FF2B5EF4-FFF2-40B4-BE49-F238E27FC236}">
                <a16:creationId xmlns:a16="http://schemas.microsoft.com/office/drawing/2014/main" id="{1CADD84C-7F15-A7FF-01DC-4162B197F7B7}"/>
              </a:ext>
            </a:extLst>
          </p:cNvPr>
          <p:cNvSpPr/>
          <p:nvPr userDrawn="1"/>
        </p:nvSpPr>
        <p:spPr>
          <a:xfrm>
            <a:off x="11744128" y="6517658"/>
            <a:ext cx="229263" cy="215444"/>
          </a:xfrm>
          <a:prstGeom prst="rect">
            <a:avLst/>
          </a:prstGeom>
        </p:spPr>
        <p:txBody>
          <a:bodyPr wrap="square" lIns="0" rIns="0">
            <a:spAutoFit/>
          </a:bodyPr>
          <a:lstStyle/>
          <a:p>
            <a:pPr algn="r"/>
            <a:fld id="{0502E5A9-B53C-401E-A0E0-4A359BB0A9E5}" type="slidenum">
              <a:rPr lang="en-US" sz="800" smtClean="0">
                <a:solidFill>
                  <a:schemeClr val="bg1"/>
                </a:solidFill>
                <a:latin typeface="Ubuntu" panose="020B0504030602030204" pitchFamily="34" charset="0"/>
                <a:cs typeface="Arial" panose="020B0604020202020204" pitchFamily="34" charset="0"/>
              </a:rPr>
              <a:pPr algn="r"/>
              <a:t>‹#›</a:t>
            </a:fld>
            <a:endParaRPr lang="en-US" sz="800">
              <a:solidFill>
                <a:schemeClr val="bg1"/>
              </a:solidFill>
              <a:latin typeface="Ubuntu" panose="020B0504030602030204" pitchFamily="34" charset="0"/>
              <a:cs typeface="Arial" panose="020B0604020202020204" pitchFamily="34" charset="0"/>
            </a:endParaRPr>
          </a:p>
        </p:txBody>
      </p:sp>
      <p:sp>
        <p:nvSpPr>
          <p:cNvPr id="8" name="Rectangle 27">
            <a:extLst>
              <a:ext uri="{FF2B5EF4-FFF2-40B4-BE49-F238E27FC236}">
                <a16:creationId xmlns:a16="http://schemas.microsoft.com/office/drawing/2014/main" id="{EEBF5DCA-A244-DC3A-59D1-A93EF4C4149F}"/>
              </a:ext>
            </a:extLst>
          </p:cNvPr>
          <p:cNvSpPr/>
          <p:nvPr userDrawn="1"/>
        </p:nvSpPr>
        <p:spPr>
          <a:xfrm>
            <a:off x="404813" y="6517871"/>
            <a:ext cx="3410847" cy="219456"/>
          </a:xfrm>
          <a:prstGeom prst="rect">
            <a:avLst/>
          </a:prstGeom>
        </p:spPr>
        <p:txBody>
          <a:bodyPr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kern="0">
                <a:solidFill>
                  <a:schemeClr val="bg1"/>
                </a:solidFill>
                <a:latin typeface="Ubuntu" panose="020B0504030602030204" pitchFamily="34" charset="0"/>
                <a:cs typeface="Arial" panose="020B0604020202020204" pitchFamily="34" charset="0"/>
              </a:rPr>
              <a:t>EU AI </a:t>
            </a:r>
            <a:r>
              <a:rPr lang="en-US" sz="700" i="1" kern="0">
                <a:solidFill>
                  <a:schemeClr val="bg1"/>
                </a:solidFill>
                <a:latin typeface="Ubuntu" panose="020B0504030602030204" pitchFamily="34" charset="0"/>
                <a:cs typeface="Arial" panose="020B0604020202020204" pitchFamily="34" charset="0"/>
              </a:rPr>
              <a:t>time to </a:t>
            </a:r>
            <a:r>
              <a:rPr lang="en-US" sz="700" kern="0">
                <a:solidFill>
                  <a:schemeClr val="bg1"/>
                </a:solidFill>
                <a:latin typeface="Ubuntu" panose="020B0504030602030204" pitchFamily="34" charset="0"/>
                <a:cs typeface="Arial" panose="020B0604020202020204" pitchFamily="34" charset="0"/>
              </a:rPr>
              <a:t>ACT | Capgemini Invent</a:t>
            </a:r>
          </a:p>
        </p:txBody>
      </p:sp>
    </p:spTree>
    <p:extLst>
      <p:ext uri="{BB962C8B-B14F-4D97-AF65-F5344CB8AC3E}">
        <p14:creationId xmlns:p14="http://schemas.microsoft.com/office/powerpoint/2010/main" val="3076972389"/>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userDrawn="1">
  <p:cSld name="Large title &amp; large RH image 1">
    <p:bg>
      <p:bgPr>
        <a:solidFill>
          <a:schemeClr val="accent4"/>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1B342561-1DD2-4DA7-BA2A-C8E3856FE9BB}"/>
              </a:ext>
            </a:extLst>
          </p:cNvPr>
          <p:cNvSpPr>
            <a:spLocks noGrp="1"/>
          </p:cNvSpPr>
          <p:nvPr>
            <p:ph type="title"/>
          </p:nvPr>
        </p:nvSpPr>
        <p:spPr>
          <a:xfrm>
            <a:off x="404813" y="692696"/>
            <a:ext cx="4562476" cy="2421466"/>
          </a:xfrm>
        </p:spPr>
        <p:txBody>
          <a:bodyPr vert="horz" lIns="72000" tIns="0" rIns="0" bIns="0" rtlCol="0" anchor="b">
            <a:noAutofit/>
          </a:bodyPr>
          <a:lstStyle>
            <a:lvl1pPr>
              <a:lnSpc>
                <a:spcPct val="80000"/>
              </a:lnSpc>
              <a:defRPr lang="en-GB" sz="5400">
                <a:solidFill>
                  <a:schemeClr val="bg1"/>
                </a:solidFill>
              </a:defRPr>
            </a:lvl1pPr>
          </a:lstStyle>
          <a:p>
            <a:pPr lvl="0"/>
            <a:r>
              <a:rPr lang="nb-NO"/>
              <a:t>Klikk for å redigere tittelstil</a:t>
            </a:r>
            <a:endParaRPr lang="en-GB"/>
          </a:p>
        </p:txBody>
      </p:sp>
      <p:sp>
        <p:nvSpPr>
          <p:cNvPr id="10" name="Espace réservé du texte 9">
            <a:extLst>
              <a:ext uri="{FF2B5EF4-FFF2-40B4-BE49-F238E27FC236}">
                <a16:creationId xmlns:a16="http://schemas.microsoft.com/office/drawing/2014/main" id="{FC6DF15B-7249-491B-BFB7-9A33784178CD}"/>
              </a:ext>
            </a:extLst>
          </p:cNvPr>
          <p:cNvSpPr>
            <a:spLocks noGrp="1"/>
          </p:cNvSpPr>
          <p:nvPr>
            <p:ph type="body" sz="quarter" idx="12"/>
          </p:nvPr>
        </p:nvSpPr>
        <p:spPr>
          <a:xfrm>
            <a:off x="404813" y="3573040"/>
            <a:ext cx="4395787" cy="2808288"/>
          </a:xfrm>
        </p:spPr>
        <p:txBody>
          <a:bodyPr/>
          <a:lstStyle>
            <a:lvl1pPr>
              <a:defRPr>
                <a:solidFill>
                  <a:schemeClr val="bg1"/>
                </a:solidFill>
              </a:defRPr>
            </a:lvl1pPr>
            <a:lvl2pPr>
              <a:defRPr>
                <a:solidFill>
                  <a:schemeClr val="bg1"/>
                </a:solidFill>
              </a:defRPr>
            </a:lvl2pPr>
            <a:lvl3pP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Picture Placeholder 4">
            <a:extLst>
              <a:ext uri="{FF2B5EF4-FFF2-40B4-BE49-F238E27FC236}">
                <a16:creationId xmlns:a16="http://schemas.microsoft.com/office/drawing/2014/main" id="{CAEB7F05-5F1A-D18B-E429-4C3BC47CD669}"/>
              </a:ext>
            </a:extLst>
          </p:cNvPr>
          <p:cNvSpPr>
            <a:spLocks noGrp="1"/>
          </p:cNvSpPr>
          <p:nvPr>
            <p:ph type="pic" sz="quarter" idx="13"/>
          </p:nvPr>
        </p:nvSpPr>
        <p:spPr>
          <a:xfrm>
            <a:off x="5087938" y="4986"/>
            <a:ext cx="7104062" cy="6858000"/>
          </a:xfrm>
        </p:spPr>
        <p:txBody>
          <a:bodyPr/>
          <a:lstStyle/>
          <a:p>
            <a:endParaRPr lang="en-US"/>
          </a:p>
        </p:txBody>
      </p:sp>
    </p:spTree>
    <p:extLst>
      <p:ext uri="{BB962C8B-B14F-4D97-AF65-F5344CB8AC3E}">
        <p14:creationId xmlns:p14="http://schemas.microsoft.com/office/powerpoint/2010/main" val="1989560064"/>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userDrawn="1">
  <p:cSld name="Title Only Dark Grey">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8E58F-8094-1E41-530A-1113B3879770}"/>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2604246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theme" Target="../theme/theme3.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image" Target="../media/image5.png"/><Relationship Id="rId2" Type="http://schemas.openxmlformats.org/officeDocument/2006/relationships/slideLayout" Target="../slideLayouts/slideLayout45.xml"/><Relationship Id="rId16" Type="http://schemas.openxmlformats.org/officeDocument/2006/relationships/theme" Target="../theme/theme4.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71.xml"/><Relationship Id="rId18" Type="http://schemas.openxmlformats.org/officeDocument/2006/relationships/slideLayout" Target="../slideLayouts/slideLayout76.xml"/><Relationship Id="rId26" Type="http://schemas.openxmlformats.org/officeDocument/2006/relationships/slideLayout" Target="../slideLayouts/slideLayout84.xml"/><Relationship Id="rId39" Type="http://schemas.openxmlformats.org/officeDocument/2006/relationships/slideLayout" Target="../slideLayouts/slideLayout97.xml"/><Relationship Id="rId21" Type="http://schemas.openxmlformats.org/officeDocument/2006/relationships/slideLayout" Target="../slideLayouts/slideLayout79.xml"/><Relationship Id="rId34" Type="http://schemas.openxmlformats.org/officeDocument/2006/relationships/slideLayout" Target="../slideLayouts/slideLayout92.xml"/><Relationship Id="rId42" Type="http://schemas.openxmlformats.org/officeDocument/2006/relationships/slideLayout" Target="../slideLayouts/slideLayout100.xml"/><Relationship Id="rId47" Type="http://schemas.openxmlformats.org/officeDocument/2006/relationships/slideLayout" Target="../slideLayouts/slideLayout105.xml"/><Relationship Id="rId7" Type="http://schemas.openxmlformats.org/officeDocument/2006/relationships/slideLayout" Target="../slideLayouts/slideLayout65.xml"/><Relationship Id="rId2" Type="http://schemas.openxmlformats.org/officeDocument/2006/relationships/slideLayout" Target="../slideLayouts/slideLayout60.xml"/><Relationship Id="rId16" Type="http://schemas.openxmlformats.org/officeDocument/2006/relationships/slideLayout" Target="../slideLayouts/slideLayout74.xml"/><Relationship Id="rId29" Type="http://schemas.openxmlformats.org/officeDocument/2006/relationships/slideLayout" Target="../slideLayouts/slideLayout87.xml"/><Relationship Id="rId11" Type="http://schemas.openxmlformats.org/officeDocument/2006/relationships/slideLayout" Target="../slideLayouts/slideLayout69.xml"/><Relationship Id="rId24" Type="http://schemas.openxmlformats.org/officeDocument/2006/relationships/slideLayout" Target="../slideLayouts/slideLayout82.xml"/><Relationship Id="rId32" Type="http://schemas.openxmlformats.org/officeDocument/2006/relationships/slideLayout" Target="../slideLayouts/slideLayout90.xml"/><Relationship Id="rId37" Type="http://schemas.openxmlformats.org/officeDocument/2006/relationships/slideLayout" Target="../slideLayouts/slideLayout95.xml"/><Relationship Id="rId40" Type="http://schemas.openxmlformats.org/officeDocument/2006/relationships/slideLayout" Target="../slideLayouts/slideLayout98.xml"/><Relationship Id="rId45" Type="http://schemas.openxmlformats.org/officeDocument/2006/relationships/slideLayout" Target="../slideLayouts/slideLayout103.xml"/><Relationship Id="rId5" Type="http://schemas.openxmlformats.org/officeDocument/2006/relationships/slideLayout" Target="../slideLayouts/slideLayout63.xml"/><Relationship Id="rId15" Type="http://schemas.openxmlformats.org/officeDocument/2006/relationships/slideLayout" Target="../slideLayouts/slideLayout73.xml"/><Relationship Id="rId23" Type="http://schemas.openxmlformats.org/officeDocument/2006/relationships/slideLayout" Target="../slideLayouts/slideLayout81.xml"/><Relationship Id="rId28" Type="http://schemas.openxmlformats.org/officeDocument/2006/relationships/slideLayout" Target="../slideLayouts/slideLayout86.xml"/><Relationship Id="rId36" Type="http://schemas.openxmlformats.org/officeDocument/2006/relationships/slideLayout" Target="../slideLayouts/slideLayout94.xml"/><Relationship Id="rId49" Type="http://schemas.openxmlformats.org/officeDocument/2006/relationships/image" Target="../media/image18.png"/><Relationship Id="rId10" Type="http://schemas.openxmlformats.org/officeDocument/2006/relationships/slideLayout" Target="../slideLayouts/slideLayout68.xml"/><Relationship Id="rId19" Type="http://schemas.openxmlformats.org/officeDocument/2006/relationships/slideLayout" Target="../slideLayouts/slideLayout77.xml"/><Relationship Id="rId31" Type="http://schemas.openxmlformats.org/officeDocument/2006/relationships/slideLayout" Target="../slideLayouts/slideLayout89.xml"/><Relationship Id="rId44" Type="http://schemas.openxmlformats.org/officeDocument/2006/relationships/slideLayout" Target="../slideLayouts/slideLayout102.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slideLayout" Target="../slideLayouts/slideLayout72.xml"/><Relationship Id="rId22" Type="http://schemas.openxmlformats.org/officeDocument/2006/relationships/slideLayout" Target="../slideLayouts/slideLayout80.xml"/><Relationship Id="rId27" Type="http://schemas.openxmlformats.org/officeDocument/2006/relationships/slideLayout" Target="../slideLayouts/slideLayout85.xml"/><Relationship Id="rId30" Type="http://schemas.openxmlformats.org/officeDocument/2006/relationships/slideLayout" Target="../slideLayouts/slideLayout88.xml"/><Relationship Id="rId35" Type="http://schemas.openxmlformats.org/officeDocument/2006/relationships/slideLayout" Target="../slideLayouts/slideLayout93.xml"/><Relationship Id="rId43" Type="http://schemas.openxmlformats.org/officeDocument/2006/relationships/slideLayout" Target="../slideLayouts/slideLayout101.xml"/><Relationship Id="rId48" Type="http://schemas.openxmlformats.org/officeDocument/2006/relationships/theme" Target="../theme/theme5.xml"/><Relationship Id="rId8" Type="http://schemas.openxmlformats.org/officeDocument/2006/relationships/slideLayout" Target="../slideLayouts/slideLayout66.xml"/><Relationship Id="rId3" Type="http://schemas.openxmlformats.org/officeDocument/2006/relationships/slideLayout" Target="../slideLayouts/slideLayout61.xml"/><Relationship Id="rId12" Type="http://schemas.openxmlformats.org/officeDocument/2006/relationships/slideLayout" Target="../slideLayouts/slideLayout70.xml"/><Relationship Id="rId17" Type="http://schemas.openxmlformats.org/officeDocument/2006/relationships/slideLayout" Target="../slideLayouts/slideLayout75.xml"/><Relationship Id="rId25" Type="http://schemas.openxmlformats.org/officeDocument/2006/relationships/slideLayout" Target="../slideLayouts/slideLayout83.xml"/><Relationship Id="rId33" Type="http://schemas.openxmlformats.org/officeDocument/2006/relationships/slideLayout" Target="../slideLayouts/slideLayout91.xml"/><Relationship Id="rId38" Type="http://schemas.openxmlformats.org/officeDocument/2006/relationships/slideLayout" Target="../slideLayouts/slideLayout96.xml"/><Relationship Id="rId46" Type="http://schemas.openxmlformats.org/officeDocument/2006/relationships/slideLayout" Target="../slideLayouts/slideLayout104.xml"/><Relationship Id="rId20" Type="http://schemas.openxmlformats.org/officeDocument/2006/relationships/slideLayout" Target="../slideLayouts/slideLayout78.xml"/><Relationship Id="rId41" Type="http://schemas.openxmlformats.org/officeDocument/2006/relationships/slideLayout" Target="../slideLayouts/slideLayout99.xml"/><Relationship Id="rId1" Type="http://schemas.openxmlformats.org/officeDocument/2006/relationships/slideLayout" Target="../slideLayouts/slideLayout59.xml"/><Relationship Id="rId6" Type="http://schemas.openxmlformats.org/officeDocument/2006/relationships/slideLayout" Target="../slideLayouts/slideLayout64.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118.xml"/><Relationship Id="rId18" Type="http://schemas.openxmlformats.org/officeDocument/2006/relationships/slideLayout" Target="../slideLayouts/slideLayout123.xml"/><Relationship Id="rId26" Type="http://schemas.openxmlformats.org/officeDocument/2006/relationships/slideLayout" Target="../slideLayouts/slideLayout131.xml"/><Relationship Id="rId39" Type="http://schemas.openxmlformats.org/officeDocument/2006/relationships/slideLayout" Target="../slideLayouts/slideLayout144.xml"/><Relationship Id="rId21" Type="http://schemas.openxmlformats.org/officeDocument/2006/relationships/slideLayout" Target="../slideLayouts/slideLayout126.xml"/><Relationship Id="rId34" Type="http://schemas.openxmlformats.org/officeDocument/2006/relationships/slideLayout" Target="../slideLayouts/slideLayout139.xml"/><Relationship Id="rId42" Type="http://schemas.openxmlformats.org/officeDocument/2006/relationships/slideLayout" Target="../slideLayouts/slideLayout147.xml"/><Relationship Id="rId47" Type="http://schemas.openxmlformats.org/officeDocument/2006/relationships/slideLayout" Target="../slideLayouts/slideLayout152.xml"/><Relationship Id="rId50" Type="http://schemas.openxmlformats.org/officeDocument/2006/relationships/slideLayout" Target="../slideLayouts/slideLayout155.xml"/><Relationship Id="rId55" Type="http://schemas.openxmlformats.org/officeDocument/2006/relationships/slideLayout" Target="../slideLayouts/slideLayout160.xml"/><Relationship Id="rId63" Type="http://schemas.openxmlformats.org/officeDocument/2006/relationships/theme" Target="../theme/theme6.xml"/><Relationship Id="rId7" Type="http://schemas.openxmlformats.org/officeDocument/2006/relationships/slideLayout" Target="../slideLayouts/slideLayout112.xml"/><Relationship Id="rId2" Type="http://schemas.openxmlformats.org/officeDocument/2006/relationships/slideLayout" Target="../slideLayouts/slideLayout107.xml"/><Relationship Id="rId16" Type="http://schemas.openxmlformats.org/officeDocument/2006/relationships/slideLayout" Target="../slideLayouts/slideLayout121.xml"/><Relationship Id="rId29" Type="http://schemas.openxmlformats.org/officeDocument/2006/relationships/slideLayout" Target="../slideLayouts/slideLayout134.xml"/><Relationship Id="rId11" Type="http://schemas.openxmlformats.org/officeDocument/2006/relationships/slideLayout" Target="../slideLayouts/slideLayout116.xml"/><Relationship Id="rId24" Type="http://schemas.openxmlformats.org/officeDocument/2006/relationships/slideLayout" Target="../slideLayouts/slideLayout129.xml"/><Relationship Id="rId32" Type="http://schemas.openxmlformats.org/officeDocument/2006/relationships/slideLayout" Target="../slideLayouts/slideLayout137.xml"/><Relationship Id="rId37" Type="http://schemas.openxmlformats.org/officeDocument/2006/relationships/slideLayout" Target="../slideLayouts/slideLayout142.xml"/><Relationship Id="rId40" Type="http://schemas.openxmlformats.org/officeDocument/2006/relationships/slideLayout" Target="../slideLayouts/slideLayout145.xml"/><Relationship Id="rId45" Type="http://schemas.openxmlformats.org/officeDocument/2006/relationships/slideLayout" Target="../slideLayouts/slideLayout150.xml"/><Relationship Id="rId53" Type="http://schemas.openxmlformats.org/officeDocument/2006/relationships/slideLayout" Target="../slideLayouts/slideLayout158.xml"/><Relationship Id="rId58" Type="http://schemas.openxmlformats.org/officeDocument/2006/relationships/slideLayout" Target="../slideLayouts/slideLayout163.xml"/><Relationship Id="rId5" Type="http://schemas.openxmlformats.org/officeDocument/2006/relationships/slideLayout" Target="../slideLayouts/slideLayout110.xml"/><Relationship Id="rId61" Type="http://schemas.openxmlformats.org/officeDocument/2006/relationships/slideLayout" Target="../slideLayouts/slideLayout166.xml"/><Relationship Id="rId19" Type="http://schemas.openxmlformats.org/officeDocument/2006/relationships/slideLayout" Target="../slideLayouts/slideLayout124.xml"/><Relationship Id="rId14" Type="http://schemas.openxmlformats.org/officeDocument/2006/relationships/slideLayout" Target="../slideLayouts/slideLayout119.xml"/><Relationship Id="rId22" Type="http://schemas.openxmlformats.org/officeDocument/2006/relationships/slideLayout" Target="../slideLayouts/slideLayout127.xml"/><Relationship Id="rId27" Type="http://schemas.openxmlformats.org/officeDocument/2006/relationships/slideLayout" Target="../slideLayouts/slideLayout132.xml"/><Relationship Id="rId30" Type="http://schemas.openxmlformats.org/officeDocument/2006/relationships/slideLayout" Target="../slideLayouts/slideLayout135.xml"/><Relationship Id="rId35" Type="http://schemas.openxmlformats.org/officeDocument/2006/relationships/slideLayout" Target="../slideLayouts/slideLayout140.xml"/><Relationship Id="rId43" Type="http://schemas.openxmlformats.org/officeDocument/2006/relationships/slideLayout" Target="../slideLayouts/slideLayout148.xml"/><Relationship Id="rId48" Type="http://schemas.openxmlformats.org/officeDocument/2006/relationships/slideLayout" Target="../slideLayouts/slideLayout153.xml"/><Relationship Id="rId56" Type="http://schemas.openxmlformats.org/officeDocument/2006/relationships/slideLayout" Target="../slideLayouts/slideLayout161.xml"/><Relationship Id="rId64" Type="http://schemas.openxmlformats.org/officeDocument/2006/relationships/image" Target="../media/image33.png"/><Relationship Id="rId8" Type="http://schemas.openxmlformats.org/officeDocument/2006/relationships/slideLayout" Target="../slideLayouts/slideLayout113.xml"/><Relationship Id="rId51" Type="http://schemas.openxmlformats.org/officeDocument/2006/relationships/slideLayout" Target="../slideLayouts/slideLayout156.xml"/><Relationship Id="rId3" Type="http://schemas.openxmlformats.org/officeDocument/2006/relationships/slideLayout" Target="../slideLayouts/slideLayout108.xml"/><Relationship Id="rId12" Type="http://schemas.openxmlformats.org/officeDocument/2006/relationships/slideLayout" Target="../slideLayouts/slideLayout117.xml"/><Relationship Id="rId17" Type="http://schemas.openxmlformats.org/officeDocument/2006/relationships/slideLayout" Target="../slideLayouts/slideLayout122.xml"/><Relationship Id="rId25" Type="http://schemas.openxmlformats.org/officeDocument/2006/relationships/slideLayout" Target="../slideLayouts/slideLayout130.xml"/><Relationship Id="rId33" Type="http://schemas.openxmlformats.org/officeDocument/2006/relationships/slideLayout" Target="../slideLayouts/slideLayout138.xml"/><Relationship Id="rId38" Type="http://schemas.openxmlformats.org/officeDocument/2006/relationships/slideLayout" Target="../slideLayouts/slideLayout143.xml"/><Relationship Id="rId46" Type="http://schemas.openxmlformats.org/officeDocument/2006/relationships/slideLayout" Target="../slideLayouts/slideLayout151.xml"/><Relationship Id="rId59" Type="http://schemas.openxmlformats.org/officeDocument/2006/relationships/slideLayout" Target="../slideLayouts/slideLayout164.xml"/><Relationship Id="rId20" Type="http://schemas.openxmlformats.org/officeDocument/2006/relationships/slideLayout" Target="../slideLayouts/slideLayout125.xml"/><Relationship Id="rId41" Type="http://schemas.openxmlformats.org/officeDocument/2006/relationships/slideLayout" Target="../slideLayouts/slideLayout146.xml"/><Relationship Id="rId54" Type="http://schemas.openxmlformats.org/officeDocument/2006/relationships/slideLayout" Target="../slideLayouts/slideLayout159.xml"/><Relationship Id="rId62" Type="http://schemas.openxmlformats.org/officeDocument/2006/relationships/slideLayout" Target="../slideLayouts/slideLayout167.xml"/><Relationship Id="rId1" Type="http://schemas.openxmlformats.org/officeDocument/2006/relationships/slideLayout" Target="../slideLayouts/slideLayout106.xml"/><Relationship Id="rId6" Type="http://schemas.openxmlformats.org/officeDocument/2006/relationships/slideLayout" Target="../slideLayouts/slideLayout111.xml"/><Relationship Id="rId15" Type="http://schemas.openxmlformats.org/officeDocument/2006/relationships/slideLayout" Target="../slideLayouts/slideLayout120.xml"/><Relationship Id="rId23" Type="http://schemas.openxmlformats.org/officeDocument/2006/relationships/slideLayout" Target="../slideLayouts/slideLayout128.xml"/><Relationship Id="rId28" Type="http://schemas.openxmlformats.org/officeDocument/2006/relationships/slideLayout" Target="../slideLayouts/slideLayout133.xml"/><Relationship Id="rId36" Type="http://schemas.openxmlformats.org/officeDocument/2006/relationships/slideLayout" Target="../slideLayouts/slideLayout141.xml"/><Relationship Id="rId49" Type="http://schemas.openxmlformats.org/officeDocument/2006/relationships/slideLayout" Target="../slideLayouts/slideLayout154.xml"/><Relationship Id="rId57" Type="http://schemas.openxmlformats.org/officeDocument/2006/relationships/slideLayout" Target="../slideLayouts/slideLayout162.xml"/><Relationship Id="rId10" Type="http://schemas.openxmlformats.org/officeDocument/2006/relationships/slideLayout" Target="../slideLayouts/slideLayout115.xml"/><Relationship Id="rId31" Type="http://schemas.openxmlformats.org/officeDocument/2006/relationships/slideLayout" Target="../slideLayouts/slideLayout136.xml"/><Relationship Id="rId44" Type="http://schemas.openxmlformats.org/officeDocument/2006/relationships/slideLayout" Target="../slideLayouts/slideLayout149.xml"/><Relationship Id="rId52" Type="http://schemas.openxmlformats.org/officeDocument/2006/relationships/slideLayout" Target="../slideLayouts/slideLayout157.xml"/><Relationship Id="rId60" Type="http://schemas.openxmlformats.org/officeDocument/2006/relationships/slideLayout" Target="../slideLayouts/slideLayout165.xml"/><Relationship Id="rId4" Type="http://schemas.openxmlformats.org/officeDocument/2006/relationships/slideLayout" Target="../slideLayouts/slideLayout109.xml"/><Relationship Id="rId9" Type="http://schemas.openxmlformats.org/officeDocument/2006/relationships/slideLayout" Target="../slideLayouts/slideLayout1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4">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7652004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6"/>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2568610093"/>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28C176-50E6-686D-87B1-DCB00345D5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77111FE5-BADA-01EF-55A6-310EA18681B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0278132-258E-96F0-CC03-6B1CA0ECE06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5181A6-5084-4A9C-AC20-1628A17DBD10}" type="datetimeFigureOut">
              <a:rPr lang="en-GB" smtClean="0"/>
              <a:t>07/05/2025</a:t>
            </a:fld>
            <a:endParaRPr lang="en-GB"/>
          </a:p>
        </p:txBody>
      </p:sp>
      <p:sp>
        <p:nvSpPr>
          <p:cNvPr id="5" name="Footer Placeholder 4">
            <a:extLst>
              <a:ext uri="{FF2B5EF4-FFF2-40B4-BE49-F238E27FC236}">
                <a16:creationId xmlns:a16="http://schemas.microsoft.com/office/drawing/2014/main" id="{D66313B7-1145-2FD9-08B3-25C39513F4B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4498681-A8E0-F884-821F-2AB5A6753A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507B51-E1E2-4A5B-BB17-C4EA9026352C}" type="slidenum">
              <a:rPr lang="en-GB" smtClean="0"/>
              <a:t>‹#›</a:t>
            </a:fld>
            <a:endParaRPr lang="en-GB"/>
          </a:p>
        </p:txBody>
      </p:sp>
    </p:spTree>
    <p:extLst>
      <p:ext uri="{BB962C8B-B14F-4D97-AF65-F5344CB8AC3E}">
        <p14:creationId xmlns:p14="http://schemas.microsoft.com/office/powerpoint/2010/main" val="4088245773"/>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703" r:id="rId17"/>
    <p:sldLayoutId id="2147483704" r:id="rId18"/>
    <p:sldLayoutId id="2147483705"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Google Shape;71;p15">
            <a:extLst>
              <a:ext uri="{FF2B5EF4-FFF2-40B4-BE49-F238E27FC236}">
                <a16:creationId xmlns:a16="http://schemas.microsoft.com/office/drawing/2014/main" id="{E1E4F62E-E12C-57C8-5561-2F455C570E7F}"/>
              </a:ext>
            </a:extLst>
          </p:cNvPr>
          <p:cNvSpPr/>
          <p:nvPr userDrawn="1"/>
        </p:nvSpPr>
        <p:spPr>
          <a:xfrm>
            <a:off x="0" y="0"/>
            <a:ext cx="12192000" cy="781235"/>
          </a:xfrm>
          <a:prstGeom prst="rect">
            <a:avLst/>
          </a:pr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 name="Google Shape;73;p15">
            <a:extLst>
              <a:ext uri="{FF2B5EF4-FFF2-40B4-BE49-F238E27FC236}">
                <a16:creationId xmlns:a16="http://schemas.microsoft.com/office/drawing/2014/main" id="{8A4AEC5D-46BA-16C9-77A6-66535EB49E85}"/>
              </a:ext>
            </a:extLst>
          </p:cNvPr>
          <p:cNvPicPr preferRelativeResize="0">
            <a:picLocks noChangeAspect="1"/>
          </p:cNvPicPr>
          <p:nvPr userDrawn="1"/>
        </p:nvPicPr>
        <p:blipFill>
          <a:blip r:embed="rId17">
            <a:alphaModFix/>
          </a:blip>
          <a:stretch>
            <a:fillRect/>
          </a:stretch>
        </p:blipFill>
        <p:spPr>
          <a:xfrm>
            <a:off x="10477669" y="260616"/>
            <a:ext cx="1374253" cy="264678"/>
          </a:xfrm>
          <a:prstGeom prst="rect">
            <a:avLst/>
          </a:prstGeom>
          <a:noFill/>
          <a:ln>
            <a:noFill/>
          </a:ln>
        </p:spPr>
      </p:pic>
    </p:spTree>
    <p:extLst>
      <p:ext uri="{BB962C8B-B14F-4D97-AF65-F5344CB8AC3E}">
        <p14:creationId xmlns:p14="http://schemas.microsoft.com/office/powerpoint/2010/main" val="1970190402"/>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 id="2147483720" r:id="rId14"/>
    <p:sldLayoutId id="2147483721"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GRID" hidden="1">
            <a:extLst>
              <a:ext uri="{FF2B5EF4-FFF2-40B4-BE49-F238E27FC236}">
                <a16:creationId xmlns:a16="http://schemas.microsoft.com/office/drawing/2014/main" id="{A27D0679-8D96-1186-A961-BDC17B525A6F}"/>
              </a:ext>
            </a:extLst>
          </p:cNvPr>
          <p:cNvPicPr>
            <a:picLocks noGrp="1" noRot="1" noChangeAspect="1" noMove="1" noResize="1" noEditPoints="1" noAdjustHandles="1" noChangeArrowheads="1" noChangeShapeType="1" noCrop="1"/>
          </p:cNvPicPr>
          <p:nvPr userDrawn="1"/>
        </p:nvPicPr>
        <p:blipFill>
          <a:blip r:embed="rId49" cstate="screen">
            <a:extLst>
              <a:ext uri="{28A0092B-C50C-407E-A947-70E740481C1C}">
                <a14:useLocalDpi xmlns:a14="http://schemas.microsoft.com/office/drawing/2010/main"/>
              </a:ext>
            </a:extLst>
          </a:blip>
          <a:stretch>
            <a:fillRect/>
          </a:stretch>
        </p:blipFill>
        <p:spPr>
          <a:xfrm>
            <a:off x="414971" y="388938"/>
            <a:ext cx="11369040" cy="6067248"/>
          </a:xfrm>
          <a:prstGeom prst="rect">
            <a:avLst/>
          </a:prstGeom>
        </p:spPr>
      </p:pic>
      <p:sp>
        <p:nvSpPr>
          <p:cNvPr id="4" name="Text Placeholder 1"/>
          <p:cNvSpPr>
            <a:spLocks noGrp="1"/>
          </p:cNvSpPr>
          <p:nvPr>
            <p:ph type="body" idx="1"/>
          </p:nvPr>
        </p:nvSpPr>
        <p:spPr>
          <a:xfrm>
            <a:off x="407988" y="1628800"/>
            <a:ext cx="11369040" cy="4829080"/>
          </a:xfrm>
          <a:prstGeom prst="rect">
            <a:avLst/>
          </a:prstGeom>
        </p:spPr>
        <p:txBody>
          <a:bodyPr vert="horz" lIns="0" tIns="0" rIns="0" bIns="0" rtlCol="0">
            <a:noAutofit/>
          </a:bodyPr>
          <a:lstStyle/>
          <a:p>
            <a:pPr lvl="0"/>
            <a:r>
              <a:rPr lang="fr-FR"/>
              <a:t>Enter </a:t>
            </a:r>
            <a:r>
              <a:rPr lang="fr-FR" err="1"/>
              <a:t>your</a:t>
            </a:r>
            <a:r>
              <a:rPr lang="fr-FR"/>
              <a:t> contents</a:t>
            </a:r>
          </a:p>
          <a:p>
            <a:pPr lvl="1"/>
            <a:r>
              <a:rPr lang="fr-FR"/>
              <a:t>Second </a:t>
            </a:r>
            <a:r>
              <a:rPr lang="fr-FR" err="1"/>
              <a:t>level</a:t>
            </a:r>
            <a:endParaRPr lang="fr-FR"/>
          </a:p>
          <a:p>
            <a:pPr lvl="2"/>
            <a:r>
              <a:rPr lang="fr-FR" err="1"/>
              <a:t>Third</a:t>
            </a:r>
            <a:r>
              <a:rPr lang="fr-FR"/>
              <a:t> </a:t>
            </a:r>
            <a:r>
              <a:rPr lang="fr-FR" err="1"/>
              <a:t>level</a:t>
            </a:r>
            <a:endParaRPr lang="fr-FR"/>
          </a:p>
          <a:p>
            <a:pPr lvl="3"/>
            <a:r>
              <a:rPr lang="fr-FR" err="1"/>
              <a:t>Fourth</a:t>
            </a:r>
            <a:r>
              <a:rPr lang="fr-FR"/>
              <a:t> </a:t>
            </a:r>
            <a:r>
              <a:rPr lang="fr-FR" err="1"/>
              <a:t>level</a:t>
            </a:r>
            <a:endParaRPr lang="fr-FR"/>
          </a:p>
          <a:p>
            <a:pPr lvl="4"/>
            <a:r>
              <a:rPr lang="fr-FR" err="1"/>
              <a:t>Fifth</a:t>
            </a:r>
            <a:r>
              <a:rPr lang="fr-FR"/>
              <a:t> </a:t>
            </a:r>
            <a:r>
              <a:rPr lang="fr-FR" err="1"/>
              <a:t>level</a:t>
            </a:r>
            <a:endParaRPr lang="en-US"/>
          </a:p>
        </p:txBody>
      </p:sp>
      <p:grpSp>
        <p:nvGrpSpPr>
          <p:cNvPr id="31" name="Groupe 1">
            <a:extLst>
              <a:ext uri="{FF2B5EF4-FFF2-40B4-BE49-F238E27FC236}">
                <a16:creationId xmlns:a16="http://schemas.microsoft.com/office/drawing/2014/main" id="{F31688C0-3AAB-457C-86FA-4177A059CF79}"/>
              </a:ext>
            </a:extLst>
          </p:cNvPr>
          <p:cNvGrpSpPr/>
          <p:nvPr userDrawn="1"/>
        </p:nvGrpSpPr>
        <p:grpSpPr>
          <a:xfrm>
            <a:off x="11501102" y="171573"/>
            <a:ext cx="419436" cy="388988"/>
            <a:chOff x="11501102" y="171573"/>
            <a:chExt cx="419436" cy="388988"/>
          </a:xfrm>
        </p:grpSpPr>
        <p:sp>
          <p:nvSpPr>
            <p:cNvPr id="33" name="Freeform 13">
              <a:extLst>
                <a:ext uri="{FF2B5EF4-FFF2-40B4-BE49-F238E27FC236}">
                  <a16:creationId xmlns:a16="http://schemas.microsoft.com/office/drawing/2014/main" id="{0DF4B7FE-AA65-4E55-B964-75A3DEE12DA3}"/>
                </a:ext>
              </a:extLst>
            </p:cNvPr>
            <p:cNvSpPr>
              <a:spLocks/>
            </p:cNvSpPr>
            <p:nvPr/>
          </p:nvSpPr>
          <p:spPr bwMode="auto">
            <a:xfrm>
              <a:off x="11644642" y="334376"/>
              <a:ext cx="275896" cy="226185"/>
            </a:xfrm>
            <a:custGeom>
              <a:avLst/>
              <a:gdLst/>
              <a:ahLst/>
              <a:cxnLst>
                <a:cxn ang="0">
                  <a:pos x="125" y="107"/>
                </a:cxn>
                <a:cxn ang="0">
                  <a:pos x="188" y="43"/>
                </a:cxn>
                <a:cxn ang="0">
                  <a:pos x="141" y="0"/>
                </a:cxn>
                <a:cxn ang="0">
                  <a:pos x="49" y="99"/>
                </a:cxn>
                <a:cxn ang="0">
                  <a:pos x="0" y="144"/>
                </a:cxn>
                <a:cxn ang="0">
                  <a:pos x="37" y="154"/>
                </a:cxn>
                <a:cxn ang="0">
                  <a:pos x="125" y="125"/>
                </a:cxn>
                <a:cxn ang="0">
                  <a:pos x="81" y="86"/>
                </a:cxn>
                <a:cxn ang="0">
                  <a:pos x="125" y="107"/>
                </a:cxn>
              </a:cxnLst>
              <a:rect l="0" t="0" r="r" b="b"/>
              <a:pathLst>
                <a:path w="188" h="154">
                  <a:moveTo>
                    <a:pt x="125" y="107"/>
                  </a:moveTo>
                  <a:cubicBezTo>
                    <a:pt x="160" y="107"/>
                    <a:pt x="188" y="78"/>
                    <a:pt x="188" y="43"/>
                  </a:cubicBezTo>
                  <a:cubicBezTo>
                    <a:pt x="186" y="28"/>
                    <a:pt x="181" y="0"/>
                    <a:pt x="141" y="0"/>
                  </a:cubicBezTo>
                  <a:cubicBezTo>
                    <a:pt x="99" y="0"/>
                    <a:pt x="84" y="60"/>
                    <a:pt x="49" y="99"/>
                  </a:cubicBezTo>
                  <a:cubicBezTo>
                    <a:pt x="47" y="121"/>
                    <a:pt x="26" y="140"/>
                    <a:pt x="0" y="144"/>
                  </a:cubicBezTo>
                  <a:cubicBezTo>
                    <a:pt x="6" y="150"/>
                    <a:pt x="20" y="154"/>
                    <a:pt x="37" y="154"/>
                  </a:cubicBezTo>
                  <a:cubicBezTo>
                    <a:pt x="68" y="154"/>
                    <a:pt x="106" y="145"/>
                    <a:pt x="125" y="125"/>
                  </a:cubicBezTo>
                  <a:cubicBezTo>
                    <a:pt x="99" y="126"/>
                    <a:pt x="82" y="109"/>
                    <a:pt x="81" y="86"/>
                  </a:cubicBezTo>
                  <a:cubicBezTo>
                    <a:pt x="93" y="101"/>
                    <a:pt x="108" y="107"/>
                    <a:pt x="125" y="107"/>
                  </a:cubicBezTo>
                </a:path>
              </a:pathLst>
            </a:custGeom>
            <a:solidFill>
              <a:srgbClr val="12ABDB"/>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4" name="Freeform 14">
              <a:extLst>
                <a:ext uri="{FF2B5EF4-FFF2-40B4-BE49-F238E27FC236}">
                  <a16:creationId xmlns:a16="http://schemas.microsoft.com/office/drawing/2014/main" id="{08DB13D7-F3B3-4CCC-9572-7C835EA669A8}"/>
                </a:ext>
              </a:extLst>
            </p:cNvPr>
            <p:cNvSpPr>
              <a:spLocks/>
            </p:cNvSpPr>
            <p:nvPr/>
          </p:nvSpPr>
          <p:spPr bwMode="auto">
            <a:xfrm>
              <a:off x="11501102" y="171573"/>
              <a:ext cx="419436" cy="356676"/>
            </a:xfrm>
            <a:custGeom>
              <a:avLst/>
              <a:gdLst/>
              <a:ahLst/>
              <a:cxnLst>
                <a:cxn ang="0">
                  <a:pos x="286" y="152"/>
                </a:cxn>
                <a:cxn ang="0">
                  <a:pos x="237" y="51"/>
                </a:cxn>
                <a:cxn ang="0">
                  <a:pos x="160" y="3"/>
                </a:cxn>
                <a:cxn ang="0">
                  <a:pos x="153" y="0"/>
                </a:cxn>
                <a:cxn ang="0">
                  <a:pos x="153" y="0"/>
                </a:cxn>
                <a:cxn ang="0">
                  <a:pos x="0" y="158"/>
                </a:cxn>
                <a:cxn ang="0">
                  <a:pos x="53" y="236"/>
                </a:cxn>
                <a:cxn ang="0">
                  <a:pos x="107" y="237"/>
                </a:cxn>
                <a:cxn ang="0">
                  <a:pos x="147" y="210"/>
                </a:cxn>
                <a:cxn ang="0">
                  <a:pos x="239" y="111"/>
                </a:cxn>
                <a:cxn ang="0">
                  <a:pos x="286" y="154"/>
                </a:cxn>
                <a:cxn ang="0">
                  <a:pos x="286" y="152"/>
                </a:cxn>
              </a:cxnLst>
              <a:rect l="0" t="0" r="r" b="b"/>
              <a:pathLst>
                <a:path w="286" h="243">
                  <a:moveTo>
                    <a:pt x="286" y="152"/>
                  </a:moveTo>
                  <a:cubicBezTo>
                    <a:pt x="286" y="112"/>
                    <a:pt x="266" y="78"/>
                    <a:pt x="237" y="51"/>
                  </a:cubicBezTo>
                  <a:cubicBezTo>
                    <a:pt x="215" y="30"/>
                    <a:pt x="188" y="15"/>
                    <a:pt x="160" y="3"/>
                  </a:cubicBezTo>
                  <a:cubicBezTo>
                    <a:pt x="158" y="2"/>
                    <a:pt x="156" y="1"/>
                    <a:pt x="153" y="0"/>
                  </a:cubicBezTo>
                  <a:cubicBezTo>
                    <a:pt x="153" y="0"/>
                    <a:pt x="153" y="0"/>
                    <a:pt x="153" y="0"/>
                  </a:cubicBezTo>
                  <a:cubicBezTo>
                    <a:pt x="119" y="41"/>
                    <a:pt x="0" y="72"/>
                    <a:pt x="0" y="158"/>
                  </a:cubicBezTo>
                  <a:cubicBezTo>
                    <a:pt x="0" y="192"/>
                    <a:pt x="21" y="224"/>
                    <a:pt x="53" y="236"/>
                  </a:cubicBezTo>
                  <a:cubicBezTo>
                    <a:pt x="71" y="243"/>
                    <a:pt x="89" y="243"/>
                    <a:pt x="107" y="237"/>
                  </a:cubicBezTo>
                  <a:cubicBezTo>
                    <a:pt x="123" y="232"/>
                    <a:pt x="136" y="222"/>
                    <a:pt x="147" y="210"/>
                  </a:cubicBezTo>
                  <a:cubicBezTo>
                    <a:pt x="182" y="171"/>
                    <a:pt x="197" y="111"/>
                    <a:pt x="239" y="111"/>
                  </a:cubicBezTo>
                  <a:cubicBezTo>
                    <a:pt x="279" y="111"/>
                    <a:pt x="284" y="139"/>
                    <a:pt x="286" y="154"/>
                  </a:cubicBezTo>
                  <a:cubicBezTo>
                    <a:pt x="286" y="154"/>
                    <a:pt x="286" y="153"/>
                    <a:pt x="286" y="152"/>
                  </a:cubicBezTo>
                </a:path>
              </a:pathLst>
            </a:custGeom>
            <a:solidFill>
              <a:srgbClr val="0070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5" name="Title Placeholder 4">
            <a:extLst>
              <a:ext uri="{FF2B5EF4-FFF2-40B4-BE49-F238E27FC236}">
                <a16:creationId xmlns:a16="http://schemas.microsoft.com/office/drawing/2014/main" id="{D28F27D4-FFE2-4FAB-BA1B-9D013846C4B7}"/>
              </a:ext>
            </a:extLst>
          </p:cNvPr>
          <p:cNvSpPr>
            <a:spLocks noGrp="1"/>
          </p:cNvSpPr>
          <p:nvPr>
            <p:ph type="title"/>
          </p:nvPr>
        </p:nvSpPr>
        <p:spPr>
          <a:xfrm>
            <a:off x="414971" y="260350"/>
            <a:ext cx="11008413" cy="792163"/>
          </a:xfrm>
          <a:prstGeom prst="rect">
            <a:avLst/>
          </a:prstGeom>
        </p:spPr>
        <p:txBody>
          <a:bodyPr vert="horz" lIns="0" tIns="0" rIns="0" bIns="0" rtlCol="0" anchor="b" anchorCtr="0">
            <a:noAutofit/>
          </a:bodyPr>
          <a:lstStyle/>
          <a:p>
            <a:r>
              <a:rPr lang="fr-FR"/>
              <a:t>Modifiez le style du titre</a:t>
            </a:r>
            <a:endParaRPr lang="de-DE"/>
          </a:p>
        </p:txBody>
      </p:sp>
      <p:sp>
        <p:nvSpPr>
          <p:cNvPr id="20" name="Stickerbox" hidden="1">
            <a:extLst>
              <a:ext uri="{FF2B5EF4-FFF2-40B4-BE49-F238E27FC236}">
                <a16:creationId xmlns:a16="http://schemas.microsoft.com/office/drawing/2014/main" id="{D03A9799-ACDC-4925-8EE1-5C65CCCBD0FA}"/>
              </a:ext>
            </a:extLst>
          </p:cNvPr>
          <p:cNvSpPr>
            <a:spLocks noChangeArrowheads="1"/>
          </p:cNvSpPr>
          <p:nvPr userDrawn="1"/>
        </p:nvSpPr>
        <p:spPr bwMode="gray">
          <a:xfrm>
            <a:off x="10979205" y="1068490"/>
            <a:ext cx="804808" cy="402775"/>
          </a:xfrm>
          <a:prstGeom prst="rect">
            <a:avLst/>
          </a:prstGeom>
          <a:solidFill>
            <a:schemeClr val="accent2"/>
          </a:solidFill>
          <a:ln w="10795">
            <a:noFill/>
            <a:round/>
            <a:headEnd/>
            <a:tailEnd/>
          </a:ln>
          <a:effectLst/>
        </p:spPr>
        <p:txBody>
          <a:bodyPr vert="horz" wrap="none" lIns="108000" tIns="108000" rIns="108000" bIns="10800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all" spc="0" normalizeH="0" baseline="0" noProof="0">
                <a:ln>
                  <a:noFill/>
                </a:ln>
                <a:solidFill>
                  <a:srgbClr val="FFFFFF">
                    <a:lumMod val="100000"/>
                  </a:srgbClr>
                </a:solidFill>
                <a:effectLst/>
                <a:uLnTx/>
                <a:uFillTx/>
                <a:latin typeface="Ubuntu"/>
                <a:ea typeface="+mn-ea"/>
                <a:cs typeface="+mn-cs"/>
              </a:rPr>
              <a:t>Sticker</a:t>
            </a:r>
          </a:p>
        </p:txBody>
      </p:sp>
      <p:sp>
        <p:nvSpPr>
          <p:cNvPr id="22" name="CapgeminiBox" hidden="1">
            <a:extLst>
              <a:ext uri="{FF2B5EF4-FFF2-40B4-BE49-F238E27FC236}">
                <a16:creationId xmlns:a16="http://schemas.microsoft.com/office/drawing/2014/main" id="{7C293A1E-B461-4AFE-976D-6EE38B2AFEB4}"/>
              </a:ext>
            </a:extLst>
          </p:cNvPr>
          <p:cNvSpPr txBox="1">
            <a:spLocks/>
          </p:cNvSpPr>
          <p:nvPr userDrawn="1"/>
        </p:nvSpPr>
        <p:spPr>
          <a:xfrm>
            <a:off x="9592" y="0"/>
            <a:ext cx="1837661" cy="260350"/>
          </a:xfrm>
          <a:prstGeom prst="rect">
            <a:avLst/>
          </a:prstGeom>
        </p:spPr>
        <p:txBody>
          <a:bodyPr vert="horz" lIns="0" tIns="0" rIns="18000" bIns="0" rtlCol="0">
            <a:normAutofit/>
          </a:bodyPr>
          <a:lstStyle>
            <a:lvl1pPr marL="0" indent="0" algn="l" defTabSz="914400" rtl="0" eaLnBrk="1" latinLnBrk="0" hangingPunct="1">
              <a:lnSpc>
                <a:spcPct val="100000"/>
              </a:lnSpc>
              <a:spcBef>
                <a:spcPts val="600"/>
              </a:spcBef>
              <a:buFont typeface="Arial" panose="020B0604020202020204" pitchFamily="34" charset="0"/>
              <a:buNone/>
              <a:defRPr sz="14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Clr>
                <a:schemeClr val="tx1"/>
              </a:buClr>
              <a:buFont typeface="Wingdings" panose="05000000000000000000" pitchFamily="2" charset="2"/>
              <a:buChar char="§"/>
              <a:defRPr sz="1400" kern="1200">
                <a:solidFill>
                  <a:schemeClr val="tx1"/>
                </a:solidFill>
                <a:latin typeface="+mn-lt"/>
                <a:ea typeface="+mn-ea"/>
                <a:cs typeface="+mn-cs"/>
              </a:defRPr>
            </a:lvl2pPr>
            <a:lvl3pPr marL="360000" indent="-180000" algn="l" defTabSz="914400" rtl="0" eaLnBrk="1" latinLnBrk="0" hangingPunct="1">
              <a:lnSpc>
                <a:spcPct val="100000"/>
              </a:lnSpc>
              <a:spcBef>
                <a:spcPts val="600"/>
              </a:spcBef>
              <a:buClr>
                <a:schemeClr val="tx1"/>
              </a:buClr>
              <a:buFont typeface="Arial" panose="020B0604020202020204" pitchFamily="34" charset="0"/>
              <a:buChar char="•"/>
              <a:defRPr sz="1400" kern="1200">
                <a:solidFill>
                  <a:schemeClr val="tx1"/>
                </a:solidFill>
                <a:latin typeface="+mn-lt"/>
                <a:ea typeface="+mn-ea"/>
                <a:cs typeface="+mn-cs"/>
              </a:defRPr>
            </a:lvl3pPr>
            <a:lvl4pPr marL="539750" indent="-180000" algn="l" defTabSz="914400" rtl="0" eaLnBrk="1" latinLnBrk="0" hangingPunct="1">
              <a:lnSpc>
                <a:spcPct val="100000"/>
              </a:lnSpc>
              <a:spcBef>
                <a:spcPts val="600"/>
              </a:spcBef>
              <a:buClr>
                <a:schemeClr val="tx1"/>
              </a:buClr>
              <a:buFont typeface="Verdana" panose="020B0604030504040204" pitchFamily="34" charset="0"/>
              <a:buChar char="‒"/>
              <a:tabLst/>
              <a:defRPr sz="1200" kern="1200">
                <a:solidFill>
                  <a:schemeClr val="tx1"/>
                </a:solidFill>
                <a:latin typeface="+mn-lt"/>
                <a:ea typeface="+mn-ea"/>
                <a:cs typeface="+mn-cs"/>
              </a:defRPr>
            </a:lvl4pPr>
            <a:lvl5pPr marL="719138" indent="-180975" algn="l" defTabSz="914400" rtl="0" eaLnBrk="1" latinLnBrk="0" hangingPunct="1">
              <a:lnSpc>
                <a:spcPct val="10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a:t>Capgemini v10.0</a:t>
            </a:r>
          </a:p>
        </p:txBody>
      </p:sp>
      <p:sp>
        <p:nvSpPr>
          <p:cNvPr id="29" name="FootnoteAndSource" hidden="1">
            <a:extLst>
              <a:ext uri="{FF2B5EF4-FFF2-40B4-BE49-F238E27FC236}">
                <a16:creationId xmlns:a16="http://schemas.microsoft.com/office/drawing/2014/main" id="{96E9BC24-418C-4CE4-8E81-3AF9AB04DEAA}"/>
              </a:ext>
            </a:extLst>
          </p:cNvPr>
          <p:cNvSpPr txBox="1"/>
          <p:nvPr userDrawn="1"/>
        </p:nvSpPr>
        <p:spPr>
          <a:xfrm>
            <a:off x="398738" y="6304130"/>
            <a:ext cx="11340000" cy="162096"/>
          </a:xfrm>
          <a:prstGeom prst="rect">
            <a:avLst/>
          </a:prstGeom>
          <a:noFill/>
        </p:spPr>
        <p:txBody>
          <a:bodyPr vert="horz" wrap="square" lIns="0" tIns="25400" rIns="0" bIns="25400" rtlCol="0" anchor="b" anchorCtr="0">
            <a:spAutoFit/>
          </a:bodyPr>
          <a:lstStyle>
            <a:defPPr>
              <a:defRPr lang="pt-PT"/>
            </a:defPPr>
            <a:lvl1pPr marL="429768" indent="-429768">
              <a:lnSpc>
                <a:spcPct val="90000"/>
              </a:lnSpc>
              <a:tabLst>
                <a:tab pos="347472" algn="r"/>
              </a:tabLst>
              <a:defRPr sz="800"/>
            </a:lvl1pPr>
          </a:lstStyle>
          <a:p>
            <a:pPr marL="429768" indent="-429768" defTabSz="914400">
              <a:lnSpc>
                <a:spcPct val="90000"/>
              </a:lnSpc>
              <a:tabLst>
                <a:tab pos="347472" algn="r"/>
              </a:tabLst>
            </a:pPr>
            <a:r>
              <a:rPr lang="de-DE" sz="800"/>
              <a:t>	Source:	Source Text</a:t>
            </a:r>
          </a:p>
        </p:txBody>
      </p:sp>
      <p:sp>
        <p:nvSpPr>
          <p:cNvPr id="3" name="Rectangle 27">
            <a:extLst>
              <a:ext uri="{FF2B5EF4-FFF2-40B4-BE49-F238E27FC236}">
                <a16:creationId xmlns:a16="http://schemas.microsoft.com/office/drawing/2014/main" id="{62086BA9-1591-C6CD-E573-A5F8961683B1}"/>
              </a:ext>
            </a:extLst>
          </p:cNvPr>
          <p:cNvSpPr/>
          <p:nvPr userDrawn="1"/>
        </p:nvSpPr>
        <p:spPr>
          <a:xfrm>
            <a:off x="406833" y="6517871"/>
            <a:ext cx="3410847" cy="219456"/>
          </a:xfrm>
          <a:prstGeom prst="rect">
            <a:avLst/>
          </a:prstGeom>
        </p:spPr>
        <p:txBody>
          <a:bodyPr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kern="0">
                <a:solidFill>
                  <a:schemeClr val="bg1">
                    <a:lumMod val="65000"/>
                  </a:schemeClr>
                </a:solidFill>
                <a:latin typeface="+mn-lt"/>
                <a:cs typeface="Arial" panose="020B0604020202020204" pitchFamily="34" charset="0"/>
              </a:rPr>
              <a:t>Presentation Title  |  Author  |  Date</a:t>
            </a:r>
          </a:p>
        </p:txBody>
      </p:sp>
      <p:sp>
        <p:nvSpPr>
          <p:cNvPr id="6" name="Rectangle 27">
            <a:extLst>
              <a:ext uri="{FF2B5EF4-FFF2-40B4-BE49-F238E27FC236}">
                <a16:creationId xmlns:a16="http://schemas.microsoft.com/office/drawing/2014/main" id="{C7A3A5DA-5BBD-64D1-6DE2-E0F6859C58F2}"/>
              </a:ext>
            </a:extLst>
          </p:cNvPr>
          <p:cNvSpPr/>
          <p:nvPr userDrawn="1"/>
        </p:nvSpPr>
        <p:spPr>
          <a:xfrm>
            <a:off x="7131820" y="6517871"/>
            <a:ext cx="4532162" cy="219456"/>
          </a:xfrm>
          <a:prstGeom prst="rect">
            <a:avLst/>
          </a:prstGeom>
        </p:spPr>
        <p:txBody>
          <a:bodyPr wrap="square" lIns="0" tIns="0" rIns="0" bIns="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700">
                <a:solidFill>
                  <a:schemeClr val="bg1">
                    <a:lumMod val="65000"/>
                  </a:schemeClr>
                </a:solidFill>
                <a:latin typeface="+mn-lt"/>
                <a:cs typeface="Arial" panose="020B0604020202020204" pitchFamily="34" charset="0"/>
              </a:rPr>
              <a:t>Company Confidential © Capgemini 2024. All rights reserved  |</a:t>
            </a:r>
          </a:p>
        </p:txBody>
      </p:sp>
      <p:sp>
        <p:nvSpPr>
          <p:cNvPr id="7" name="Rectangle 43">
            <a:extLst>
              <a:ext uri="{FF2B5EF4-FFF2-40B4-BE49-F238E27FC236}">
                <a16:creationId xmlns:a16="http://schemas.microsoft.com/office/drawing/2014/main" id="{5A64C6D2-B9B0-18AF-749A-15AAED7E4993}"/>
              </a:ext>
            </a:extLst>
          </p:cNvPr>
          <p:cNvSpPr/>
          <p:nvPr userDrawn="1"/>
        </p:nvSpPr>
        <p:spPr>
          <a:xfrm>
            <a:off x="11648878" y="6517658"/>
            <a:ext cx="229263" cy="215444"/>
          </a:xfrm>
          <a:prstGeom prst="rect">
            <a:avLst/>
          </a:prstGeom>
        </p:spPr>
        <p:txBody>
          <a:bodyPr wrap="square" lIns="0" rIns="0">
            <a:spAutoFit/>
          </a:bodyPr>
          <a:lstStyle/>
          <a:p>
            <a:pPr algn="r"/>
            <a:fld id="{0502E5A9-B53C-401E-A0E0-4A359BB0A9E5}" type="slidenum">
              <a:rPr lang="en-US" sz="800" smtClean="0">
                <a:solidFill>
                  <a:schemeClr val="bg1">
                    <a:lumMod val="65000"/>
                  </a:schemeClr>
                </a:solidFill>
                <a:latin typeface="+mn-lt"/>
                <a:cs typeface="Arial" panose="020B0604020202020204" pitchFamily="34" charset="0"/>
              </a:rPr>
              <a:pPr algn="r"/>
              <a:t>‹#›</a:t>
            </a:fld>
            <a:endParaRPr lang="en-US" sz="800">
              <a:solidFill>
                <a:schemeClr val="bg1">
                  <a:lumMod val="65000"/>
                </a:schemeClr>
              </a:solidFill>
              <a:latin typeface="+mn-lt"/>
              <a:cs typeface="Arial" panose="020B0604020202020204" pitchFamily="34" charset="0"/>
            </a:endParaRPr>
          </a:p>
        </p:txBody>
      </p:sp>
    </p:spTree>
    <p:extLst>
      <p:ext uri="{BB962C8B-B14F-4D97-AF65-F5344CB8AC3E}">
        <p14:creationId xmlns:p14="http://schemas.microsoft.com/office/powerpoint/2010/main" val="4027404955"/>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 id="2147483735" r:id="rId13"/>
    <p:sldLayoutId id="2147483736" r:id="rId14"/>
    <p:sldLayoutId id="2147483737" r:id="rId15"/>
    <p:sldLayoutId id="2147483738" r:id="rId16"/>
    <p:sldLayoutId id="2147483739" r:id="rId17"/>
    <p:sldLayoutId id="2147483740" r:id="rId18"/>
    <p:sldLayoutId id="2147483741" r:id="rId19"/>
    <p:sldLayoutId id="2147483742" r:id="rId20"/>
    <p:sldLayoutId id="2147483743" r:id="rId21"/>
    <p:sldLayoutId id="2147483744" r:id="rId22"/>
    <p:sldLayoutId id="2147483745" r:id="rId23"/>
    <p:sldLayoutId id="2147483746" r:id="rId24"/>
    <p:sldLayoutId id="2147483747" r:id="rId25"/>
    <p:sldLayoutId id="2147483748" r:id="rId26"/>
    <p:sldLayoutId id="2147483749" r:id="rId27"/>
    <p:sldLayoutId id="2147483750" r:id="rId28"/>
    <p:sldLayoutId id="2147483751" r:id="rId29"/>
    <p:sldLayoutId id="2147483752" r:id="rId30"/>
    <p:sldLayoutId id="2147483753" r:id="rId31"/>
    <p:sldLayoutId id="2147483754" r:id="rId32"/>
    <p:sldLayoutId id="2147483755" r:id="rId33"/>
    <p:sldLayoutId id="2147483756" r:id="rId34"/>
    <p:sldLayoutId id="2147483757" r:id="rId35"/>
    <p:sldLayoutId id="2147483758" r:id="rId36"/>
    <p:sldLayoutId id="2147483759" r:id="rId37"/>
    <p:sldLayoutId id="2147483760" r:id="rId38"/>
    <p:sldLayoutId id="2147483761" r:id="rId39"/>
    <p:sldLayoutId id="2147483762" r:id="rId40"/>
    <p:sldLayoutId id="2147483763" r:id="rId41"/>
    <p:sldLayoutId id="2147483764" r:id="rId42"/>
    <p:sldLayoutId id="2147483765" r:id="rId43"/>
    <p:sldLayoutId id="2147483766" r:id="rId44"/>
    <p:sldLayoutId id="2147483767" r:id="rId45"/>
    <p:sldLayoutId id="2147483768" r:id="rId46"/>
    <p:sldLayoutId id="2147483769" r:id="rId47"/>
  </p:sldLayoutIdLst>
  <p:hf sldNum="0" hdr="0" ftr="0" dt="0"/>
  <p:txStyles>
    <p:titleStyle>
      <a:lvl1pPr marL="0" marR="0" indent="0" algn="l" defTabSz="914400" rtl="0" eaLnBrk="1" fontAlgn="auto" latinLnBrk="0" hangingPunct="1">
        <a:lnSpc>
          <a:spcPct val="90000"/>
        </a:lnSpc>
        <a:spcBef>
          <a:spcPct val="0"/>
        </a:spcBef>
        <a:spcAft>
          <a:spcPts val="0"/>
        </a:spcAft>
        <a:buClrTx/>
        <a:buSzTx/>
        <a:buFontTx/>
        <a:buNone/>
        <a:tabLst/>
        <a:defRPr kumimoji="0" lang="en-US" sz="2800" b="0" i="0" u="none" strike="noStrike" kern="1200" cap="none" spc="0" normalizeH="0" baseline="0" noProof="0" dirty="0">
          <a:ln>
            <a:noFill/>
          </a:ln>
          <a:solidFill>
            <a:schemeClr val="tx1"/>
          </a:solidFill>
          <a:effectLst/>
          <a:uLnTx/>
          <a:uFillTx/>
          <a:latin typeface="+mj-lt"/>
          <a:ea typeface="+mj-ea"/>
          <a:cs typeface="+mj-cs"/>
        </a:defRPr>
      </a:lvl1pPr>
    </p:titleStyle>
    <p:bodyStyle>
      <a:lvl1pPr marL="0" indent="0" algn="l" defTabSz="914400" rtl="0" eaLnBrk="1" latinLnBrk="0" hangingPunct="1">
        <a:lnSpc>
          <a:spcPct val="100000"/>
        </a:lnSpc>
        <a:spcBef>
          <a:spcPts val="600"/>
        </a:spcBef>
        <a:buFont typeface="Arial" panose="020B0604020202020204" pitchFamily="34" charset="0"/>
        <a:buNone/>
        <a:defRPr sz="14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Clr>
          <a:schemeClr val="accent1"/>
        </a:buClr>
        <a:buFont typeface="Wingdings" panose="05000000000000000000" pitchFamily="2" charset="2"/>
        <a:buChar char="§"/>
        <a:defRPr sz="1400" kern="1200">
          <a:solidFill>
            <a:schemeClr val="tx1"/>
          </a:solidFill>
          <a:latin typeface="+mn-lt"/>
          <a:ea typeface="+mn-ea"/>
          <a:cs typeface="+mn-cs"/>
        </a:defRPr>
      </a:lvl2pPr>
      <a:lvl3pPr marL="360000" indent="-180000" algn="l" defTabSz="914400" rtl="0" eaLnBrk="1" latinLnBrk="0" hangingPunct="1">
        <a:lnSpc>
          <a:spcPct val="100000"/>
        </a:lnSpc>
        <a:spcBef>
          <a:spcPts val="600"/>
        </a:spcBef>
        <a:buClrTx/>
        <a:buFont typeface="Arial" panose="020B0604020202020204" pitchFamily="34" charset="0"/>
        <a:buChar char="•"/>
        <a:defRPr sz="1400" kern="1200">
          <a:solidFill>
            <a:schemeClr val="tx1"/>
          </a:solidFill>
          <a:latin typeface="+mn-lt"/>
          <a:ea typeface="+mn-ea"/>
          <a:cs typeface="+mn-cs"/>
        </a:defRPr>
      </a:lvl3pPr>
      <a:lvl4pPr marL="539750" indent="-180000" algn="l" defTabSz="914400" rtl="0" eaLnBrk="1" latinLnBrk="0" hangingPunct="1">
        <a:lnSpc>
          <a:spcPct val="100000"/>
        </a:lnSpc>
        <a:spcBef>
          <a:spcPts val="600"/>
        </a:spcBef>
        <a:buClrTx/>
        <a:buFont typeface="Verdana" panose="020B0604030504040204" pitchFamily="34" charset="0"/>
        <a:buChar char="‒"/>
        <a:tabLst/>
        <a:defRPr sz="1200" kern="1200">
          <a:solidFill>
            <a:schemeClr val="tx1"/>
          </a:solidFill>
          <a:latin typeface="+mn-lt"/>
          <a:ea typeface="+mn-ea"/>
          <a:cs typeface="+mn-cs"/>
        </a:defRPr>
      </a:lvl4pPr>
      <a:lvl5pPr marL="719138" indent="-180975" algn="l" defTabSz="914400" rtl="0" eaLnBrk="1" latinLnBrk="0" hangingPunct="1">
        <a:lnSpc>
          <a:spcPct val="100000"/>
        </a:lnSpc>
        <a:spcBef>
          <a:spcPts val="600"/>
        </a:spcBef>
        <a:buClrTx/>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8" orient="horz" pos="663">
          <p15:clr>
            <a:srgbClr val="F26B43"/>
          </p15:clr>
        </p15:guide>
        <p15:guide id="19" orient="horz" pos="4320">
          <p15:clr>
            <a:srgbClr val="F26B43"/>
          </p15:clr>
        </p15:guide>
        <p15:guide id="20" pos="257">
          <p15:clr>
            <a:srgbClr val="F26B43"/>
          </p15:clr>
        </p15:guide>
        <p15:guide id="21" pos="3840">
          <p15:clr>
            <a:srgbClr val="F26B43"/>
          </p15:clr>
        </p15:guide>
        <p15:guide id="22" pos="7423">
          <p15:clr>
            <a:srgbClr val="F26B43"/>
          </p15:clr>
        </p15:guide>
        <p15:guide id="23" orient="horz" pos="255">
          <p15:clr>
            <a:srgbClr val="F26B43"/>
          </p15:clr>
        </p15:guide>
        <p15:guide id="24" orient="horz" pos="1026">
          <p15:clr>
            <a:srgbClr val="F26B43"/>
          </p15:clr>
        </p15:guide>
        <p15:guide id="26" orient="horz" pos="4065">
          <p15:clr>
            <a:srgbClr val="F26B43"/>
          </p15:clr>
        </p15:guide>
        <p15:guide id="27" orient="horz" pos="89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272936"/>
        </a:soli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2CF973FA-3971-CE84-02B6-5D73FB74A7FC}"/>
              </a:ext>
            </a:extLst>
          </p:cNvPr>
          <p:cNvGrpSpPr/>
          <p:nvPr userDrawn="1"/>
        </p:nvGrpSpPr>
        <p:grpSpPr>
          <a:xfrm>
            <a:off x="0" y="0"/>
            <a:ext cx="12192000" cy="6873465"/>
            <a:chOff x="1590471" y="883956"/>
            <a:chExt cx="12192000" cy="6873465"/>
          </a:xfrm>
        </p:grpSpPr>
        <p:pic>
          <p:nvPicPr>
            <p:cNvPr id="15" name="Picture 14" descr="Digital abstract blue color wave particles flow">
              <a:extLst>
                <a:ext uri="{FF2B5EF4-FFF2-40B4-BE49-F238E27FC236}">
                  <a16:creationId xmlns:a16="http://schemas.microsoft.com/office/drawing/2014/main" id="{E48CF50C-FE19-F18D-A486-70A725BD1846}"/>
                </a:ext>
              </a:extLst>
            </p:cNvPr>
            <p:cNvPicPr/>
            <p:nvPr/>
          </p:nvPicPr>
          <p:blipFill rotWithShape="1">
            <a:blip r:embed="rId64" cstate="email">
              <a:alphaModFix amt="30000"/>
              <a:extLst>
                <a:ext uri="{28A0092B-C50C-407E-A947-70E740481C1C}">
                  <a14:useLocalDpi xmlns:a14="http://schemas.microsoft.com/office/drawing/2010/main"/>
                </a:ext>
              </a:extLst>
            </a:blip>
            <a:srcRect/>
            <a:stretch/>
          </p:blipFill>
          <p:spPr>
            <a:xfrm>
              <a:off x="1590471" y="883956"/>
              <a:ext cx="12192000" cy="6873465"/>
            </a:xfrm>
            <a:prstGeom prst="rect">
              <a:avLst/>
            </a:prstGeom>
          </p:spPr>
        </p:pic>
        <p:sp>
          <p:nvSpPr>
            <p:cNvPr id="16" name="Rectangle 15">
              <a:extLst>
                <a:ext uri="{FF2B5EF4-FFF2-40B4-BE49-F238E27FC236}">
                  <a16:creationId xmlns:a16="http://schemas.microsoft.com/office/drawing/2014/main" id="{93351784-43CA-EF8E-389C-42A8E28EFAC8}"/>
                </a:ext>
              </a:extLst>
            </p:cNvPr>
            <p:cNvSpPr/>
            <p:nvPr/>
          </p:nvSpPr>
          <p:spPr>
            <a:xfrm>
              <a:off x="1590471" y="883956"/>
              <a:ext cx="12192000" cy="6873465"/>
            </a:xfrm>
            <a:prstGeom prst="rect">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600"/>
            </a:p>
          </p:txBody>
        </p:sp>
      </p:grpSp>
      <p:sp>
        <p:nvSpPr>
          <p:cNvPr id="9" name="Title Placeholder 1"/>
          <p:cNvSpPr>
            <a:spLocks noGrp="1"/>
          </p:cNvSpPr>
          <p:nvPr>
            <p:ph type="title"/>
          </p:nvPr>
        </p:nvSpPr>
        <p:spPr>
          <a:xfrm>
            <a:off x="404813" y="388188"/>
            <a:ext cx="10947772" cy="716711"/>
          </a:xfrm>
          <a:prstGeom prst="rect">
            <a:avLst/>
          </a:prstGeom>
        </p:spPr>
        <p:txBody>
          <a:bodyPr vert="horz" lIns="0" tIns="0" rIns="0" bIns="0" rtlCol="0" anchor="t">
            <a:no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fr-FR"/>
              <a:t>CLICK TO INSERT TITLE</a:t>
            </a:r>
            <a:endParaRPr lang="en-US"/>
          </a:p>
        </p:txBody>
      </p:sp>
      <p:sp>
        <p:nvSpPr>
          <p:cNvPr id="4" name="Text Placeholder 1"/>
          <p:cNvSpPr>
            <a:spLocks noGrp="1"/>
          </p:cNvSpPr>
          <p:nvPr>
            <p:ph type="body" idx="1"/>
          </p:nvPr>
        </p:nvSpPr>
        <p:spPr>
          <a:xfrm>
            <a:off x="404813" y="1327150"/>
            <a:ext cx="11376880" cy="5135563"/>
          </a:xfrm>
          <a:prstGeom prst="rect">
            <a:avLst/>
          </a:prstGeom>
        </p:spPr>
        <p:txBody>
          <a:bodyPr vert="horz" lIns="0" tIns="0" rIns="0" bIns="0" rtlCol="0">
            <a:no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grpSp>
        <p:nvGrpSpPr>
          <p:cNvPr id="5" name="Groupe 1">
            <a:extLst>
              <a:ext uri="{FF2B5EF4-FFF2-40B4-BE49-F238E27FC236}">
                <a16:creationId xmlns:a16="http://schemas.microsoft.com/office/drawing/2014/main" id="{131B7A2A-0CB4-6C1B-EE43-9D55BE6ADCC8}"/>
              </a:ext>
            </a:extLst>
          </p:cNvPr>
          <p:cNvGrpSpPr>
            <a:grpSpLocks noChangeAspect="1"/>
          </p:cNvGrpSpPr>
          <p:nvPr userDrawn="1"/>
        </p:nvGrpSpPr>
        <p:grpSpPr>
          <a:xfrm>
            <a:off x="11547680" y="200793"/>
            <a:ext cx="419436" cy="388988"/>
            <a:chOff x="11501102" y="171573"/>
            <a:chExt cx="419436" cy="388988"/>
          </a:xfrm>
        </p:grpSpPr>
        <p:sp>
          <p:nvSpPr>
            <p:cNvPr id="7" name="Freeform 13">
              <a:extLst>
                <a:ext uri="{FF2B5EF4-FFF2-40B4-BE49-F238E27FC236}">
                  <a16:creationId xmlns:a16="http://schemas.microsoft.com/office/drawing/2014/main" id="{D8918EDC-2161-5A54-1189-F57CEC680341}"/>
                </a:ext>
              </a:extLst>
            </p:cNvPr>
            <p:cNvSpPr>
              <a:spLocks/>
            </p:cNvSpPr>
            <p:nvPr userDrawn="1"/>
          </p:nvSpPr>
          <p:spPr bwMode="auto">
            <a:xfrm>
              <a:off x="11644642" y="334376"/>
              <a:ext cx="275896" cy="226185"/>
            </a:xfrm>
            <a:custGeom>
              <a:avLst/>
              <a:gdLst/>
              <a:ahLst/>
              <a:cxnLst>
                <a:cxn ang="0">
                  <a:pos x="125" y="107"/>
                </a:cxn>
                <a:cxn ang="0">
                  <a:pos x="188" y="43"/>
                </a:cxn>
                <a:cxn ang="0">
                  <a:pos x="141" y="0"/>
                </a:cxn>
                <a:cxn ang="0">
                  <a:pos x="49" y="99"/>
                </a:cxn>
                <a:cxn ang="0">
                  <a:pos x="0" y="144"/>
                </a:cxn>
                <a:cxn ang="0">
                  <a:pos x="37" y="154"/>
                </a:cxn>
                <a:cxn ang="0">
                  <a:pos x="125" y="125"/>
                </a:cxn>
                <a:cxn ang="0">
                  <a:pos x="81" y="86"/>
                </a:cxn>
                <a:cxn ang="0">
                  <a:pos x="125" y="107"/>
                </a:cxn>
              </a:cxnLst>
              <a:rect l="0" t="0" r="r" b="b"/>
              <a:pathLst>
                <a:path w="188" h="154">
                  <a:moveTo>
                    <a:pt x="125" y="107"/>
                  </a:moveTo>
                  <a:cubicBezTo>
                    <a:pt x="160" y="107"/>
                    <a:pt x="188" y="78"/>
                    <a:pt x="188" y="43"/>
                  </a:cubicBezTo>
                  <a:cubicBezTo>
                    <a:pt x="186" y="28"/>
                    <a:pt x="181" y="0"/>
                    <a:pt x="141" y="0"/>
                  </a:cubicBezTo>
                  <a:cubicBezTo>
                    <a:pt x="99" y="0"/>
                    <a:pt x="84" y="60"/>
                    <a:pt x="49" y="99"/>
                  </a:cubicBezTo>
                  <a:cubicBezTo>
                    <a:pt x="47" y="121"/>
                    <a:pt x="26" y="140"/>
                    <a:pt x="0" y="144"/>
                  </a:cubicBezTo>
                  <a:cubicBezTo>
                    <a:pt x="6" y="150"/>
                    <a:pt x="20" y="154"/>
                    <a:pt x="37" y="154"/>
                  </a:cubicBezTo>
                  <a:cubicBezTo>
                    <a:pt x="68" y="154"/>
                    <a:pt x="106" y="145"/>
                    <a:pt x="125" y="125"/>
                  </a:cubicBezTo>
                  <a:cubicBezTo>
                    <a:pt x="99" y="126"/>
                    <a:pt x="82" y="109"/>
                    <a:pt x="81" y="86"/>
                  </a:cubicBezTo>
                  <a:cubicBezTo>
                    <a:pt x="93" y="101"/>
                    <a:pt x="108" y="107"/>
                    <a:pt x="125" y="107"/>
                  </a:cubicBezTo>
                </a:path>
              </a:pathLst>
            </a:custGeom>
            <a:solidFill>
              <a:srgbClr val="12ABDB"/>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a:ea typeface="+mn-ea"/>
                <a:cs typeface="+mn-cs"/>
              </a:endParaRPr>
            </a:p>
          </p:txBody>
        </p:sp>
        <p:sp>
          <p:nvSpPr>
            <p:cNvPr id="8" name="Freeform 14">
              <a:extLst>
                <a:ext uri="{FF2B5EF4-FFF2-40B4-BE49-F238E27FC236}">
                  <a16:creationId xmlns:a16="http://schemas.microsoft.com/office/drawing/2014/main" id="{3825CD9A-6AA7-A2B6-3469-DE53C4655EFF}"/>
                </a:ext>
              </a:extLst>
            </p:cNvPr>
            <p:cNvSpPr>
              <a:spLocks/>
            </p:cNvSpPr>
            <p:nvPr userDrawn="1"/>
          </p:nvSpPr>
          <p:spPr bwMode="auto">
            <a:xfrm>
              <a:off x="11501102" y="171573"/>
              <a:ext cx="419436" cy="356676"/>
            </a:xfrm>
            <a:custGeom>
              <a:avLst/>
              <a:gdLst/>
              <a:ahLst/>
              <a:cxnLst>
                <a:cxn ang="0">
                  <a:pos x="286" y="152"/>
                </a:cxn>
                <a:cxn ang="0">
                  <a:pos x="237" y="51"/>
                </a:cxn>
                <a:cxn ang="0">
                  <a:pos x="160" y="3"/>
                </a:cxn>
                <a:cxn ang="0">
                  <a:pos x="153" y="0"/>
                </a:cxn>
                <a:cxn ang="0">
                  <a:pos x="153" y="0"/>
                </a:cxn>
                <a:cxn ang="0">
                  <a:pos x="0" y="158"/>
                </a:cxn>
                <a:cxn ang="0">
                  <a:pos x="53" y="236"/>
                </a:cxn>
                <a:cxn ang="0">
                  <a:pos x="107" y="237"/>
                </a:cxn>
                <a:cxn ang="0">
                  <a:pos x="147" y="210"/>
                </a:cxn>
                <a:cxn ang="0">
                  <a:pos x="239" y="111"/>
                </a:cxn>
                <a:cxn ang="0">
                  <a:pos x="286" y="154"/>
                </a:cxn>
                <a:cxn ang="0">
                  <a:pos x="286" y="152"/>
                </a:cxn>
              </a:cxnLst>
              <a:rect l="0" t="0" r="r" b="b"/>
              <a:pathLst>
                <a:path w="286" h="243">
                  <a:moveTo>
                    <a:pt x="286" y="152"/>
                  </a:moveTo>
                  <a:cubicBezTo>
                    <a:pt x="286" y="112"/>
                    <a:pt x="266" y="78"/>
                    <a:pt x="237" y="51"/>
                  </a:cubicBezTo>
                  <a:cubicBezTo>
                    <a:pt x="215" y="30"/>
                    <a:pt x="188" y="15"/>
                    <a:pt x="160" y="3"/>
                  </a:cubicBezTo>
                  <a:cubicBezTo>
                    <a:pt x="158" y="2"/>
                    <a:pt x="156" y="1"/>
                    <a:pt x="153" y="0"/>
                  </a:cubicBezTo>
                  <a:cubicBezTo>
                    <a:pt x="153" y="0"/>
                    <a:pt x="153" y="0"/>
                    <a:pt x="153" y="0"/>
                  </a:cubicBezTo>
                  <a:cubicBezTo>
                    <a:pt x="119" y="41"/>
                    <a:pt x="0" y="72"/>
                    <a:pt x="0" y="158"/>
                  </a:cubicBezTo>
                  <a:cubicBezTo>
                    <a:pt x="0" y="192"/>
                    <a:pt x="21" y="224"/>
                    <a:pt x="53" y="236"/>
                  </a:cubicBezTo>
                  <a:cubicBezTo>
                    <a:pt x="71" y="243"/>
                    <a:pt x="89" y="243"/>
                    <a:pt x="107" y="237"/>
                  </a:cubicBezTo>
                  <a:cubicBezTo>
                    <a:pt x="123" y="232"/>
                    <a:pt x="136" y="222"/>
                    <a:pt x="147" y="210"/>
                  </a:cubicBezTo>
                  <a:cubicBezTo>
                    <a:pt x="182" y="171"/>
                    <a:pt x="197" y="111"/>
                    <a:pt x="239" y="111"/>
                  </a:cubicBezTo>
                  <a:cubicBezTo>
                    <a:pt x="279" y="111"/>
                    <a:pt x="284" y="139"/>
                    <a:pt x="286" y="154"/>
                  </a:cubicBezTo>
                  <a:cubicBezTo>
                    <a:pt x="286" y="154"/>
                    <a:pt x="286" y="153"/>
                    <a:pt x="286" y="152"/>
                  </a:cubicBezTo>
                </a:path>
              </a:pathLst>
            </a:custGeom>
            <a:solidFill>
              <a:srgbClr val="0070AD"/>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a:ea typeface="+mn-ea"/>
                <a:cs typeface="+mn-cs"/>
              </a:endParaRPr>
            </a:p>
          </p:txBody>
        </p:sp>
      </p:grpSp>
      <p:sp>
        <p:nvSpPr>
          <p:cNvPr id="2" name="Retângulo 43">
            <a:extLst>
              <a:ext uri="{FF2B5EF4-FFF2-40B4-BE49-F238E27FC236}">
                <a16:creationId xmlns:a16="http://schemas.microsoft.com/office/drawing/2014/main" id="{AF829F6F-2A16-2915-B473-FCD6FD87BB0C}"/>
              </a:ext>
            </a:extLst>
          </p:cNvPr>
          <p:cNvSpPr/>
          <p:nvPr userDrawn="1"/>
        </p:nvSpPr>
        <p:spPr>
          <a:xfrm>
            <a:off x="11835973" y="6492054"/>
            <a:ext cx="229263" cy="276999"/>
          </a:xfrm>
          <a:prstGeom prst="rect">
            <a:avLst/>
          </a:prstGeom>
        </p:spPr>
        <p:txBody>
          <a:bodyPr wrap="square" lIns="0" rIns="0">
            <a:spAutoFit/>
          </a:bodyPr>
          <a:lstStyle/>
          <a:p>
            <a:pPr algn="r"/>
            <a:fld id="{0502E5A9-B53C-401E-A0E0-4A359BB0A9E5}" type="slidenum">
              <a:rPr lang="en-US" sz="1200" smtClean="0">
                <a:solidFill>
                  <a:srgbClr val="A6A6A6"/>
                </a:solidFill>
                <a:latin typeface="Ubuntu" panose="020B0504030602030204" pitchFamily="34" charset="0"/>
                <a:cs typeface="Arial" panose="020B0604020202020204" pitchFamily="34" charset="0"/>
              </a:rPr>
              <a:pPr algn="r"/>
              <a:t>‹#›</a:t>
            </a:fld>
            <a:endParaRPr lang="en-US" sz="1200">
              <a:solidFill>
                <a:srgbClr val="A6A6A6"/>
              </a:solidFill>
              <a:latin typeface="Ubuntu" panose="020B0504030602030204" pitchFamily="34" charset="0"/>
              <a:cs typeface="Arial" panose="020B0604020202020204" pitchFamily="34" charset="0"/>
            </a:endParaRPr>
          </a:p>
        </p:txBody>
      </p:sp>
      <p:sp>
        <p:nvSpPr>
          <p:cNvPr id="3" name="Retângulo 43">
            <a:extLst>
              <a:ext uri="{FF2B5EF4-FFF2-40B4-BE49-F238E27FC236}">
                <a16:creationId xmlns:a16="http://schemas.microsoft.com/office/drawing/2014/main" id="{5075CF93-CB9C-7292-F379-FD77F3B4FAA8}"/>
              </a:ext>
            </a:extLst>
          </p:cNvPr>
          <p:cNvSpPr/>
          <p:nvPr userDrawn="1"/>
        </p:nvSpPr>
        <p:spPr>
          <a:xfrm>
            <a:off x="11835973" y="6492054"/>
            <a:ext cx="229263" cy="276999"/>
          </a:xfrm>
          <a:prstGeom prst="rect">
            <a:avLst/>
          </a:prstGeom>
        </p:spPr>
        <p:txBody>
          <a:bodyPr wrap="square" lIns="0" rIns="0">
            <a:spAutoFit/>
          </a:bodyPr>
          <a:lstStyle/>
          <a:p>
            <a:pPr algn="r"/>
            <a:fld id="{0502E5A9-B53C-401E-A0E0-4A359BB0A9E5}" type="slidenum">
              <a:rPr lang="en-US" sz="1200" smtClean="0">
                <a:solidFill>
                  <a:srgbClr val="A6A6A6"/>
                </a:solidFill>
                <a:latin typeface="Ubuntu" panose="020B0504030602030204" pitchFamily="34" charset="0"/>
                <a:cs typeface="Arial" panose="020B0604020202020204" pitchFamily="34" charset="0"/>
              </a:rPr>
              <a:pPr algn="r"/>
              <a:t>‹#›</a:t>
            </a:fld>
            <a:endParaRPr lang="en-US" sz="1200">
              <a:solidFill>
                <a:srgbClr val="A6A6A6"/>
              </a:solidFill>
              <a:latin typeface="Ubuntu" panose="020B0504030602030204" pitchFamily="34" charset="0"/>
              <a:cs typeface="Arial" panose="020B0604020202020204" pitchFamily="34" charset="0"/>
            </a:endParaRPr>
          </a:p>
        </p:txBody>
      </p:sp>
    </p:spTree>
    <p:extLst>
      <p:ext uri="{BB962C8B-B14F-4D97-AF65-F5344CB8AC3E}">
        <p14:creationId xmlns:p14="http://schemas.microsoft.com/office/powerpoint/2010/main" val="2480913258"/>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 id="2147483782" r:id="rId12"/>
    <p:sldLayoutId id="2147483783" r:id="rId13"/>
    <p:sldLayoutId id="2147483784" r:id="rId14"/>
    <p:sldLayoutId id="2147483785" r:id="rId15"/>
    <p:sldLayoutId id="2147483786" r:id="rId16"/>
    <p:sldLayoutId id="2147483787" r:id="rId17"/>
    <p:sldLayoutId id="2147483788" r:id="rId18"/>
    <p:sldLayoutId id="2147483789" r:id="rId19"/>
    <p:sldLayoutId id="2147483790" r:id="rId20"/>
    <p:sldLayoutId id="2147483791" r:id="rId21"/>
    <p:sldLayoutId id="2147483792" r:id="rId22"/>
    <p:sldLayoutId id="2147483793" r:id="rId23"/>
    <p:sldLayoutId id="2147483794" r:id="rId24"/>
    <p:sldLayoutId id="2147483795" r:id="rId25"/>
    <p:sldLayoutId id="2147483796" r:id="rId26"/>
    <p:sldLayoutId id="2147483797" r:id="rId27"/>
    <p:sldLayoutId id="2147483798" r:id="rId28"/>
    <p:sldLayoutId id="2147483799" r:id="rId29"/>
    <p:sldLayoutId id="2147483800" r:id="rId30"/>
    <p:sldLayoutId id="2147483801" r:id="rId31"/>
    <p:sldLayoutId id="2147483802" r:id="rId32"/>
    <p:sldLayoutId id="2147483803" r:id="rId33"/>
    <p:sldLayoutId id="2147483804" r:id="rId34"/>
    <p:sldLayoutId id="2147483805" r:id="rId35"/>
    <p:sldLayoutId id="2147483806" r:id="rId36"/>
    <p:sldLayoutId id="2147483807" r:id="rId37"/>
    <p:sldLayoutId id="2147483808" r:id="rId38"/>
    <p:sldLayoutId id="2147483809" r:id="rId39"/>
    <p:sldLayoutId id="2147483810" r:id="rId40"/>
    <p:sldLayoutId id="2147483811" r:id="rId41"/>
    <p:sldLayoutId id="2147483812" r:id="rId42"/>
    <p:sldLayoutId id="2147483813" r:id="rId43"/>
    <p:sldLayoutId id="2147483814" r:id="rId44"/>
    <p:sldLayoutId id="2147483815" r:id="rId45"/>
    <p:sldLayoutId id="2147483816" r:id="rId46"/>
    <p:sldLayoutId id="2147483817" r:id="rId47"/>
    <p:sldLayoutId id="2147483818" r:id="rId48"/>
    <p:sldLayoutId id="2147483819" r:id="rId49"/>
    <p:sldLayoutId id="2147483820" r:id="rId50"/>
    <p:sldLayoutId id="2147483821" r:id="rId51"/>
    <p:sldLayoutId id="2147483822" r:id="rId52"/>
    <p:sldLayoutId id="2147483823" r:id="rId53"/>
    <p:sldLayoutId id="2147483824" r:id="rId54"/>
    <p:sldLayoutId id="2147483825" r:id="rId55"/>
    <p:sldLayoutId id="2147483826" r:id="rId56"/>
    <p:sldLayoutId id="2147483827" r:id="rId57"/>
    <p:sldLayoutId id="2147483828" r:id="rId58"/>
    <p:sldLayoutId id="2147483829" r:id="rId59"/>
    <p:sldLayoutId id="2147483830" r:id="rId60"/>
    <p:sldLayoutId id="2147483831" r:id="rId61"/>
    <p:sldLayoutId id="2147483832" r:id="rId62"/>
  </p:sldLayoutIdLst>
  <p:hf hdr="0"/>
  <p:txStyles>
    <p:titleStyle>
      <a:lvl1pPr marL="0" marR="0" indent="0" algn="l" defTabSz="914400" rtl="0" eaLnBrk="1" fontAlgn="auto" latinLnBrk="0" hangingPunct="1">
        <a:lnSpc>
          <a:spcPct val="90000"/>
        </a:lnSpc>
        <a:spcBef>
          <a:spcPct val="0"/>
        </a:spcBef>
        <a:spcAft>
          <a:spcPts val="0"/>
        </a:spcAft>
        <a:buClrTx/>
        <a:buSzTx/>
        <a:buFontTx/>
        <a:buNone/>
        <a:tabLst/>
        <a:defRPr kumimoji="0" lang="en-US" sz="2600" b="0" i="0" u="none" strike="noStrike" kern="1200" cap="all" spc="0" normalizeH="0" baseline="0" noProof="0" dirty="0">
          <a:ln>
            <a:noFill/>
          </a:ln>
          <a:solidFill>
            <a:schemeClr val="bg1"/>
          </a:solidFill>
          <a:effectLst/>
          <a:uLnTx/>
          <a:uFillTx/>
          <a:latin typeface="+mj-lt"/>
          <a:ea typeface="+mj-ea"/>
          <a:cs typeface="+mj-cs"/>
        </a:defRPr>
      </a:lvl1pPr>
    </p:titleStyle>
    <p:bodyStyle>
      <a:lvl1pPr marL="0" indent="0" algn="l" defTabSz="914400" rtl="0" eaLnBrk="1" latinLnBrk="0" hangingPunct="1">
        <a:lnSpc>
          <a:spcPct val="100000"/>
        </a:lnSpc>
        <a:spcBef>
          <a:spcPts val="0"/>
        </a:spcBef>
        <a:spcAft>
          <a:spcPts val="600"/>
        </a:spcAft>
        <a:buFont typeface="Arial" panose="020B0604020202020204" pitchFamily="34" charset="0"/>
        <a:buNone/>
        <a:defRPr sz="2000" kern="1200" baseline="0">
          <a:solidFill>
            <a:schemeClr val="bg1"/>
          </a:solidFill>
          <a:latin typeface="+mn-lt"/>
          <a:ea typeface="+mn-ea"/>
          <a:cs typeface="+mn-cs"/>
        </a:defRPr>
      </a:lvl1pPr>
      <a:lvl2pPr marL="177800" indent="-1778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800" kern="1200" baseline="0">
          <a:solidFill>
            <a:schemeClr val="bg1"/>
          </a:solidFill>
          <a:latin typeface="+mn-lt"/>
          <a:ea typeface="+mn-ea"/>
          <a:cs typeface="+mn-cs"/>
        </a:defRPr>
      </a:lvl2pPr>
      <a:lvl3pPr marL="361950" indent="-18415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sz="1600" kern="1200" baseline="0">
          <a:solidFill>
            <a:schemeClr val="bg1"/>
          </a:solidFill>
          <a:latin typeface="+mn-lt"/>
          <a:ea typeface="+mn-ea"/>
          <a:cs typeface="+mn-cs"/>
        </a:defRPr>
      </a:lvl3pPr>
      <a:lvl4pPr marL="539750" indent="-177800" algn="l" defTabSz="914400" rtl="0" eaLnBrk="1" latinLnBrk="0" hangingPunct="1">
        <a:lnSpc>
          <a:spcPct val="100000"/>
        </a:lnSpc>
        <a:spcBef>
          <a:spcPts val="0"/>
        </a:spcBef>
        <a:spcAft>
          <a:spcPts val="600"/>
        </a:spcAft>
        <a:buClr>
          <a:schemeClr val="tx1"/>
        </a:buClr>
        <a:buFont typeface="Ubuntu" panose="020B0504030602030204" pitchFamily="34" charset="0"/>
        <a:buChar char="–"/>
        <a:defRPr sz="1400" kern="1200" baseline="0">
          <a:solidFill>
            <a:schemeClr val="bg1"/>
          </a:solidFill>
          <a:latin typeface="+mn-lt"/>
          <a:ea typeface="+mn-ea"/>
          <a:cs typeface="+mn-cs"/>
        </a:defRPr>
      </a:lvl4pPr>
      <a:lvl5pPr marL="717550" indent="-177800" algn="l" defTabSz="914400" rtl="0" eaLnBrk="1" latinLnBrk="0" hangingPunct="1">
        <a:lnSpc>
          <a:spcPct val="100000"/>
        </a:lnSpc>
        <a:spcBef>
          <a:spcPts val="0"/>
        </a:spcBef>
        <a:spcAft>
          <a:spcPts val="600"/>
        </a:spcAft>
        <a:buClr>
          <a:schemeClr val="accent3"/>
        </a:buClr>
        <a:buFont typeface="Arial" panose="020B0604020202020204" pitchFamily="34" charset="0"/>
        <a:buChar char="•"/>
        <a:defRPr sz="1400" kern="1200" baseline="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09">
          <p15:clr>
            <a:srgbClr val="F26B43"/>
          </p15:clr>
        </p15:guide>
        <p15:guide id="10" pos="7423">
          <p15:clr>
            <a:srgbClr val="F26B43"/>
          </p15:clr>
        </p15:guide>
        <p15:guide id="11" orient="horz" pos="4071">
          <p15:clr>
            <a:srgbClr val="F26B43"/>
          </p15:clr>
        </p15:guide>
        <p15:guide id="12" pos="255">
          <p15:clr>
            <a:srgbClr val="F26B43"/>
          </p15:clr>
        </p15:guide>
        <p15:guide id="13" orient="horz" pos="836">
          <p15:clr>
            <a:srgbClr val="F26B43"/>
          </p15:clr>
        </p15:guide>
        <p15:guide id="14" orient="horz" pos="245">
          <p15:clr>
            <a:srgbClr val="F26B43"/>
          </p15:clr>
        </p15:guide>
        <p15:guide id="15" pos="3840">
          <p15:clr>
            <a:srgbClr val="F26B43"/>
          </p15:clr>
        </p15:guide>
        <p15:guide id="16" pos="3899">
          <p15:clr>
            <a:srgbClr val="F26B43"/>
          </p15:clr>
        </p15:guide>
        <p15:guide id="17" pos="3783">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tags" Target="../tags/tag26.xml"/><Relationship Id="rId7" Type="http://schemas.openxmlformats.org/officeDocument/2006/relationships/hyperlink" Target="https://www.slido.com/powerpoint-polling?utm_source=powerpoint&amp;utm_medium=placeholder-slide" TargetMode="External"/><Relationship Id="rId12" Type="http://schemas.openxmlformats.org/officeDocument/2006/relationships/image" Target="../media/image57.svg"/><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53.svg"/><Relationship Id="rId11" Type="http://schemas.openxmlformats.org/officeDocument/2006/relationships/image" Target="../media/image56.png"/><Relationship Id="rId5" Type="http://schemas.openxmlformats.org/officeDocument/2006/relationships/image" Target="../media/image52.png"/><Relationship Id="rId10" Type="http://schemas.openxmlformats.org/officeDocument/2006/relationships/hyperlink" Target="https://www.slido.com/support/ppi/how-to-change-the-design" TargetMode="External"/><Relationship Id="rId4" Type="http://schemas.openxmlformats.org/officeDocument/2006/relationships/slideLayout" Target="../slideLayouts/slideLayout21.xml"/><Relationship Id="rId9" Type="http://schemas.openxmlformats.org/officeDocument/2006/relationships/image" Target="../media/image55.sv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6.xml"/></Relationships>
</file>

<file path=ppt/slides/_rels/slide12.xml.rels><?xml version="1.0" encoding="UTF-8" standalone="yes"?>
<Relationships xmlns="http://schemas.openxmlformats.org/package/2006/relationships"><Relationship Id="rId3" Type="http://schemas.openxmlformats.org/officeDocument/2006/relationships/hyperlink" Target="https://www.elexon.co.uk/bsc/smg-issue/issue117/" TargetMode="External"/><Relationship Id="rId2" Type="http://schemas.openxmlformats.org/officeDocument/2006/relationships/notesSlide" Target="../notesSlides/notesSlide6.xml"/><Relationship Id="rId1" Type="http://schemas.openxmlformats.org/officeDocument/2006/relationships/slideLayout" Target="../slideLayouts/slideLayout3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5.xml.rels><?xml version="1.0" encoding="UTF-8" standalone="yes"?>
<Relationships xmlns="http://schemas.openxmlformats.org/package/2006/relationships"><Relationship Id="rId2" Type="http://schemas.openxmlformats.org/officeDocument/2006/relationships/hyperlink" Target="mailto:theft@retailenergycode.co.uk" TargetMode="External"/><Relationship Id="rId1" Type="http://schemas.openxmlformats.org/officeDocument/2006/relationships/slideLayout" Target="../slideLayouts/slideLayout5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eg"/><Relationship Id="rId1" Type="http://schemas.openxmlformats.org/officeDocument/2006/relationships/slideLayout" Target="../slideLayouts/slideLayout73.xml"/></Relationships>
</file>

<file path=ppt/slides/_rels/slide22.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60.png"/><Relationship Id="rId7" Type="http://schemas.openxmlformats.org/officeDocument/2006/relationships/image" Target="../media/image62.png"/><Relationship Id="rId2" Type="http://schemas.openxmlformats.org/officeDocument/2006/relationships/notesSlide" Target="../notesSlides/notesSlide7.xml"/><Relationship Id="rId1" Type="http://schemas.openxmlformats.org/officeDocument/2006/relationships/slideLayout" Target="../slideLayouts/slideLayout167.xml"/><Relationship Id="rId6" Type="http://schemas.microsoft.com/office/2007/relationships/hdphoto" Target="../media/hdphoto7.wdp"/><Relationship Id="rId5" Type="http://schemas.openxmlformats.org/officeDocument/2006/relationships/image" Target="../media/image61.png"/><Relationship Id="rId10" Type="http://schemas.microsoft.com/office/2007/relationships/hdphoto" Target="../media/hdphoto9.wdp"/><Relationship Id="rId4" Type="http://schemas.microsoft.com/office/2007/relationships/hdphoto" Target="../media/hdphoto6.wdp"/><Relationship Id="rId9" Type="http://schemas.openxmlformats.org/officeDocument/2006/relationships/image" Target="../media/image63.png"/></Relationships>
</file>

<file path=ppt/slides/_rels/slide23.xml.rels><?xml version="1.0" encoding="UTF-8" standalone="yes"?>
<Relationships xmlns="http://schemas.openxmlformats.org/package/2006/relationships"><Relationship Id="rId8" Type="http://schemas.openxmlformats.org/officeDocument/2006/relationships/image" Target="../media/image69.svg"/><Relationship Id="rId13" Type="http://schemas.openxmlformats.org/officeDocument/2006/relationships/image" Target="../media/image73.png"/><Relationship Id="rId3" Type="http://schemas.openxmlformats.org/officeDocument/2006/relationships/image" Target="../media/image64.png"/><Relationship Id="rId7" Type="http://schemas.openxmlformats.org/officeDocument/2006/relationships/image" Target="../media/image68.png"/><Relationship Id="rId12" Type="http://schemas.microsoft.com/office/2007/relationships/hdphoto" Target="../media/hdphoto10.wdp"/><Relationship Id="rId2" Type="http://schemas.openxmlformats.org/officeDocument/2006/relationships/notesSlide" Target="../notesSlides/notesSlide8.xml"/><Relationship Id="rId1" Type="http://schemas.openxmlformats.org/officeDocument/2006/relationships/slideLayout" Target="../slideLayouts/slideLayout167.xml"/><Relationship Id="rId6" Type="http://schemas.openxmlformats.org/officeDocument/2006/relationships/image" Target="../media/image67.svg"/><Relationship Id="rId11" Type="http://schemas.openxmlformats.org/officeDocument/2006/relationships/image" Target="../media/image72.png"/><Relationship Id="rId5" Type="http://schemas.openxmlformats.org/officeDocument/2006/relationships/image" Target="../media/image66.png"/><Relationship Id="rId10" Type="http://schemas.openxmlformats.org/officeDocument/2006/relationships/image" Target="../media/image71.svg"/><Relationship Id="rId4" Type="http://schemas.openxmlformats.org/officeDocument/2006/relationships/image" Target="../media/image65.svg"/><Relationship Id="rId9" Type="http://schemas.openxmlformats.org/officeDocument/2006/relationships/image" Target="../media/image70.png"/></Relationships>
</file>

<file path=ppt/slides/_rels/slide24.xml.rels><?xml version="1.0" encoding="UTF-8" standalone="yes"?>
<Relationships xmlns="http://schemas.openxmlformats.org/package/2006/relationships"><Relationship Id="rId8" Type="http://schemas.openxmlformats.org/officeDocument/2006/relationships/image" Target="../media/image79.svg"/><Relationship Id="rId13" Type="http://schemas.openxmlformats.org/officeDocument/2006/relationships/image" Target="../media/image84.png"/><Relationship Id="rId18" Type="http://schemas.openxmlformats.org/officeDocument/2006/relationships/image" Target="../media/image89.svg"/><Relationship Id="rId3" Type="http://schemas.openxmlformats.org/officeDocument/2006/relationships/image" Target="../media/image74.png"/><Relationship Id="rId21" Type="http://schemas.openxmlformats.org/officeDocument/2006/relationships/image" Target="../media/image92.png"/><Relationship Id="rId7" Type="http://schemas.openxmlformats.org/officeDocument/2006/relationships/image" Target="../media/image78.png"/><Relationship Id="rId12" Type="http://schemas.openxmlformats.org/officeDocument/2006/relationships/image" Target="../media/image83.svg"/><Relationship Id="rId17" Type="http://schemas.openxmlformats.org/officeDocument/2006/relationships/image" Target="../media/image88.png"/><Relationship Id="rId2" Type="http://schemas.openxmlformats.org/officeDocument/2006/relationships/notesSlide" Target="../notesSlides/notesSlide9.xml"/><Relationship Id="rId16" Type="http://schemas.openxmlformats.org/officeDocument/2006/relationships/image" Target="../media/image87.svg"/><Relationship Id="rId20" Type="http://schemas.openxmlformats.org/officeDocument/2006/relationships/image" Target="../media/image91.svg"/><Relationship Id="rId1" Type="http://schemas.openxmlformats.org/officeDocument/2006/relationships/slideLayout" Target="../slideLayouts/slideLayout167.xml"/><Relationship Id="rId6" Type="http://schemas.openxmlformats.org/officeDocument/2006/relationships/image" Target="../media/image77.svg"/><Relationship Id="rId11" Type="http://schemas.openxmlformats.org/officeDocument/2006/relationships/image" Target="../media/image82.png"/><Relationship Id="rId24" Type="http://schemas.openxmlformats.org/officeDocument/2006/relationships/image" Target="../media/image95.svg"/><Relationship Id="rId5" Type="http://schemas.openxmlformats.org/officeDocument/2006/relationships/image" Target="../media/image76.png"/><Relationship Id="rId15" Type="http://schemas.openxmlformats.org/officeDocument/2006/relationships/image" Target="../media/image86.png"/><Relationship Id="rId23" Type="http://schemas.openxmlformats.org/officeDocument/2006/relationships/image" Target="../media/image94.png"/><Relationship Id="rId10" Type="http://schemas.openxmlformats.org/officeDocument/2006/relationships/image" Target="../media/image81.svg"/><Relationship Id="rId19" Type="http://schemas.openxmlformats.org/officeDocument/2006/relationships/image" Target="../media/image90.png"/><Relationship Id="rId4" Type="http://schemas.openxmlformats.org/officeDocument/2006/relationships/image" Target="../media/image75.svg"/><Relationship Id="rId9" Type="http://schemas.openxmlformats.org/officeDocument/2006/relationships/image" Target="../media/image80.png"/><Relationship Id="rId14" Type="http://schemas.openxmlformats.org/officeDocument/2006/relationships/image" Target="../media/image85.svg"/><Relationship Id="rId22" Type="http://schemas.openxmlformats.org/officeDocument/2006/relationships/image" Target="../media/image93.svg"/></Relationships>
</file>

<file path=ppt/slides/_rels/slide25.xml.rels><?xml version="1.0" encoding="UTF-8" standalone="yes"?>
<Relationships xmlns="http://schemas.openxmlformats.org/package/2006/relationships"><Relationship Id="rId8" Type="http://schemas.openxmlformats.org/officeDocument/2006/relationships/image" Target="../media/image101.svg"/><Relationship Id="rId13" Type="http://schemas.openxmlformats.org/officeDocument/2006/relationships/image" Target="../media/image106.svg"/><Relationship Id="rId18" Type="http://schemas.openxmlformats.org/officeDocument/2006/relationships/image" Target="../media/image111.png"/><Relationship Id="rId3" Type="http://schemas.openxmlformats.org/officeDocument/2006/relationships/image" Target="../media/image96.png"/><Relationship Id="rId7" Type="http://schemas.openxmlformats.org/officeDocument/2006/relationships/image" Target="../media/image100.png"/><Relationship Id="rId12" Type="http://schemas.openxmlformats.org/officeDocument/2006/relationships/image" Target="../media/image105.png"/><Relationship Id="rId17" Type="http://schemas.openxmlformats.org/officeDocument/2006/relationships/image" Target="../media/image110.svg"/><Relationship Id="rId2" Type="http://schemas.openxmlformats.org/officeDocument/2006/relationships/notesSlide" Target="../notesSlides/notesSlide10.xml"/><Relationship Id="rId16" Type="http://schemas.openxmlformats.org/officeDocument/2006/relationships/image" Target="../media/image109.png"/><Relationship Id="rId1" Type="http://schemas.openxmlformats.org/officeDocument/2006/relationships/slideLayout" Target="../slideLayouts/slideLayout167.xml"/><Relationship Id="rId6" Type="http://schemas.openxmlformats.org/officeDocument/2006/relationships/image" Target="../media/image99.svg"/><Relationship Id="rId11" Type="http://schemas.openxmlformats.org/officeDocument/2006/relationships/image" Target="../media/image104.svg"/><Relationship Id="rId5" Type="http://schemas.openxmlformats.org/officeDocument/2006/relationships/image" Target="../media/image98.png"/><Relationship Id="rId15" Type="http://schemas.openxmlformats.org/officeDocument/2006/relationships/image" Target="../media/image108.svg"/><Relationship Id="rId10" Type="http://schemas.openxmlformats.org/officeDocument/2006/relationships/image" Target="../media/image103.png"/><Relationship Id="rId19" Type="http://schemas.openxmlformats.org/officeDocument/2006/relationships/image" Target="../media/image112.svg"/><Relationship Id="rId4" Type="http://schemas.openxmlformats.org/officeDocument/2006/relationships/image" Target="../media/image97.svg"/><Relationship Id="rId9" Type="http://schemas.openxmlformats.org/officeDocument/2006/relationships/image" Target="../media/image102.png"/><Relationship Id="rId14" Type="http://schemas.openxmlformats.org/officeDocument/2006/relationships/image" Target="../media/image107.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2.xml"/><Relationship Id="rId1" Type="http://schemas.openxmlformats.org/officeDocument/2006/relationships/themeOverride" Target="../theme/themeOverride1.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2.xml"/><Relationship Id="rId1" Type="http://schemas.openxmlformats.org/officeDocument/2006/relationships/themeOverride" Target="../theme/themeOverride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2.xml"/><Relationship Id="rId1" Type="http://schemas.openxmlformats.org/officeDocument/2006/relationships/themeOverride" Target="../theme/themeOverride3.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2.xml"/><Relationship Id="rId1" Type="http://schemas.openxmlformats.org/officeDocument/2006/relationships/themeOverride" Target="../theme/themeOverride4.xml"/></Relationships>
</file>

<file path=ppt/slides/_rels/slide31.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tags" Target="../tags/tag29.xml"/><Relationship Id="rId7" Type="http://schemas.openxmlformats.org/officeDocument/2006/relationships/hyperlink" Target="https://www.slido.com/powerpoint-polling?utm_source=powerpoint&amp;utm_medium=placeholder-slide" TargetMode="External"/><Relationship Id="rId12" Type="http://schemas.openxmlformats.org/officeDocument/2006/relationships/image" Target="../media/image57.svg"/><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image" Target="../media/image114.svg"/><Relationship Id="rId11" Type="http://schemas.openxmlformats.org/officeDocument/2006/relationships/image" Target="../media/image56.png"/><Relationship Id="rId5" Type="http://schemas.openxmlformats.org/officeDocument/2006/relationships/image" Target="../media/image113.png"/><Relationship Id="rId10" Type="http://schemas.openxmlformats.org/officeDocument/2006/relationships/hyperlink" Target="https://www.slido.com/support/ppi/how-to-change-the-design" TargetMode="External"/><Relationship Id="rId4" Type="http://schemas.openxmlformats.org/officeDocument/2006/relationships/slideLayout" Target="../slideLayouts/slideLayout24.xml"/><Relationship Id="rId9" Type="http://schemas.openxmlformats.org/officeDocument/2006/relationships/image" Target="../media/image5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44C58D7-B8FB-395E-32BA-65E57F856CD2}"/>
              </a:ext>
            </a:extLst>
          </p:cNvPr>
          <p:cNvSpPr>
            <a:spLocks noGrp="1"/>
          </p:cNvSpPr>
          <p:nvPr>
            <p:ph type="ctrTitle"/>
          </p:nvPr>
        </p:nvSpPr>
        <p:spPr/>
        <p:txBody>
          <a:bodyPr/>
          <a:lstStyle/>
          <a:p>
            <a:r>
              <a:rPr lang="en-GB"/>
              <a:t>THEFT ISSUES GROUP</a:t>
            </a:r>
          </a:p>
        </p:txBody>
      </p:sp>
      <p:sp>
        <p:nvSpPr>
          <p:cNvPr id="8" name="Subtitle 7">
            <a:extLst>
              <a:ext uri="{FF2B5EF4-FFF2-40B4-BE49-F238E27FC236}">
                <a16:creationId xmlns:a16="http://schemas.microsoft.com/office/drawing/2014/main" id="{3A4E6C95-288C-35BA-2498-4DB567A26EA2}"/>
              </a:ext>
            </a:extLst>
          </p:cNvPr>
          <p:cNvSpPr>
            <a:spLocks noGrp="1"/>
          </p:cNvSpPr>
          <p:nvPr>
            <p:ph type="subTitle" idx="1"/>
          </p:nvPr>
        </p:nvSpPr>
        <p:spPr/>
        <p:txBody>
          <a:bodyPr/>
          <a:lstStyle/>
          <a:p>
            <a:r>
              <a:rPr lang="en-GB" dirty="0"/>
              <a:t>30 April 2025</a:t>
            </a:r>
          </a:p>
        </p:txBody>
      </p:sp>
    </p:spTree>
    <p:extLst>
      <p:ext uri="{BB962C8B-B14F-4D97-AF65-F5344CB8AC3E}">
        <p14:creationId xmlns:p14="http://schemas.microsoft.com/office/powerpoint/2010/main" val="15698791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a:latin typeface="Roboto"/>
                <a:ea typeface="Roboto"/>
                <a:cs typeface="Roboto"/>
              </a:rPr>
              <a:t>WELCOME, INTRODUCTION AND CONFIRMATION OF AGENDA</a:t>
            </a:r>
            <a:endParaRPr lang="en-GB" sz="2400"/>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lstStyle/>
          <a:p>
            <a:r>
              <a:rPr lang="en-GB" b="1" dirty="0"/>
              <a:t>chair</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p:txBody>
          <a:bodyPr anchor="ctr">
            <a:normAutofit/>
          </a:bodyPr>
          <a:lstStyle/>
          <a:p>
            <a:r>
              <a:rPr lang="en-GB"/>
              <a:t>Agenda For today</a:t>
            </a:r>
          </a:p>
        </p:txBody>
      </p:sp>
      <p:graphicFrame>
        <p:nvGraphicFramePr>
          <p:cNvPr id="5" name="Table 4">
            <a:extLst>
              <a:ext uri="{FF2B5EF4-FFF2-40B4-BE49-F238E27FC236}">
                <a16:creationId xmlns:a16="http://schemas.microsoft.com/office/drawing/2014/main" id="{161633A5-4803-D86A-807C-CE827A5B1CE1}"/>
              </a:ext>
            </a:extLst>
          </p:cNvPr>
          <p:cNvGraphicFramePr>
            <a:graphicFrameLocks noGrp="1"/>
          </p:cNvGraphicFramePr>
          <p:nvPr/>
        </p:nvGraphicFramePr>
        <p:xfrm>
          <a:off x="1798080" y="1355826"/>
          <a:ext cx="8595840" cy="4146348"/>
        </p:xfrm>
        <a:graphic>
          <a:graphicData uri="http://schemas.openxmlformats.org/drawingml/2006/table">
            <a:tbl>
              <a:tblPr firstRow="1" firstCol="1" lastRow="1" lastCol="1" bandRow="1" bandCol="1">
                <a:tableStyleId>{F5AB1C69-6EDB-4FF4-983F-18BD219EF322}</a:tableStyleId>
              </a:tblPr>
              <a:tblGrid>
                <a:gridCol w="460698">
                  <a:extLst>
                    <a:ext uri="{9D8B030D-6E8A-4147-A177-3AD203B41FA5}">
                      <a16:colId xmlns:a16="http://schemas.microsoft.com/office/drawing/2014/main" val="3570065859"/>
                    </a:ext>
                  </a:extLst>
                </a:gridCol>
                <a:gridCol w="4087158">
                  <a:extLst>
                    <a:ext uri="{9D8B030D-6E8A-4147-A177-3AD203B41FA5}">
                      <a16:colId xmlns:a16="http://schemas.microsoft.com/office/drawing/2014/main" val="2049097481"/>
                    </a:ext>
                  </a:extLst>
                </a:gridCol>
                <a:gridCol w="1487664">
                  <a:extLst>
                    <a:ext uri="{9D8B030D-6E8A-4147-A177-3AD203B41FA5}">
                      <a16:colId xmlns:a16="http://schemas.microsoft.com/office/drawing/2014/main" val="986145318"/>
                    </a:ext>
                  </a:extLst>
                </a:gridCol>
                <a:gridCol w="1234440">
                  <a:extLst>
                    <a:ext uri="{9D8B030D-6E8A-4147-A177-3AD203B41FA5}">
                      <a16:colId xmlns:a16="http://schemas.microsoft.com/office/drawing/2014/main" val="1706279569"/>
                    </a:ext>
                  </a:extLst>
                </a:gridCol>
                <a:gridCol w="1325880">
                  <a:extLst>
                    <a:ext uri="{9D8B030D-6E8A-4147-A177-3AD203B41FA5}">
                      <a16:colId xmlns:a16="http://schemas.microsoft.com/office/drawing/2014/main" val="2143154137"/>
                    </a:ext>
                  </a:extLst>
                </a:gridCol>
              </a:tblGrid>
              <a:tr h="210241">
                <a:tc>
                  <a:txBody>
                    <a:bodyPr/>
                    <a:lstStyle/>
                    <a:p>
                      <a:pPr>
                        <a:spcBef>
                          <a:spcPts val="1200"/>
                        </a:spcBef>
                        <a:spcAft>
                          <a:spcPts val="1200"/>
                        </a:spcAft>
                        <a:buNone/>
                      </a:pPr>
                      <a:r>
                        <a:rPr lang="en-GB" sz="1100" b="1" spc="150" dirty="0">
                          <a:effectLst/>
                          <a:latin typeface="Arial" panose="020B0604020202020204" pitchFamily="34" charset="0"/>
                          <a:cs typeface="Arial" panose="020B0604020202020204" pitchFamily="34" charset="0"/>
                        </a:rPr>
                        <a:t> </a:t>
                      </a:r>
                      <a:endParaRPr lang="en-GB" sz="1100" b="1" dirty="0">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1200"/>
                        </a:spcBef>
                        <a:spcAft>
                          <a:spcPts val="1200"/>
                        </a:spcAft>
                        <a:buNone/>
                      </a:pPr>
                      <a:r>
                        <a:rPr lang="en-GB" sz="1100" b="1" spc="150" dirty="0">
                          <a:effectLst/>
                          <a:latin typeface="Arial" panose="020B0604020202020204" pitchFamily="34" charset="0"/>
                          <a:cs typeface="Arial" panose="020B0604020202020204" pitchFamily="34" charset="0"/>
                        </a:rPr>
                        <a:t>TITLE</a:t>
                      </a:r>
                      <a:endParaRPr lang="en-GB" sz="1100" b="1" dirty="0">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1200"/>
                        </a:spcBef>
                        <a:spcAft>
                          <a:spcPts val="1200"/>
                        </a:spcAft>
                        <a:buNone/>
                      </a:pPr>
                      <a:r>
                        <a:rPr lang="en-GB" sz="1100" b="1" spc="150" dirty="0">
                          <a:effectLst/>
                          <a:latin typeface="Arial" panose="020B0604020202020204" pitchFamily="34" charset="0"/>
                          <a:cs typeface="Arial" panose="020B0604020202020204" pitchFamily="34" charset="0"/>
                        </a:rPr>
                        <a:t>PAPER REF.</a:t>
                      </a:r>
                      <a:endParaRPr lang="en-GB" sz="1100" b="1" dirty="0">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1200"/>
                        </a:spcBef>
                        <a:spcAft>
                          <a:spcPts val="1200"/>
                        </a:spcAft>
                        <a:buNone/>
                      </a:pPr>
                      <a:r>
                        <a:rPr lang="en-GB" sz="1100" b="1" spc="150" dirty="0">
                          <a:effectLst/>
                          <a:latin typeface="Arial" panose="020B0604020202020204" pitchFamily="34" charset="0"/>
                          <a:cs typeface="Arial" panose="020B0604020202020204" pitchFamily="34" charset="0"/>
                        </a:rPr>
                        <a:t>TIME</a:t>
                      </a:r>
                      <a:endParaRPr lang="en-GB" sz="1100" b="1" dirty="0">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1200"/>
                        </a:spcBef>
                        <a:spcAft>
                          <a:spcPts val="1200"/>
                        </a:spcAft>
                        <a:buNone/>
                      </a:pPr>
                      <a:r>
                        <a:rPr lang="en-GB" sz="1100" b="1" spc="150" dirty="0">
                          <a:effectLst/>
                          <a:latin typeface="Arial" panose="020B0604020202020204" pitchFamily="34" charset="0"/>
                          <a:cs typeface="Arial" panose="020B0604020202020204" pitchFamily="34" charset="0"/>
                        </a:rPr>
                        <a:t>LEAD</a:t>
                      </a:r>
                      <a:endParaRPr lang="en-GB" sz="1100" b="1" dirty="0">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51845991"/>
                  </a:ext>
                </a:extLst>
              </a:tr>
              <a:tr h="217049">
                <a:tc>
                  <a:txBody>
                    <a:bodyPr/>
                    <a:lstStyle/>
                    <a:p>
                      <a:pPr>
                        <a:spcBef>
                          <a:spcPts val="1200"/>
                        </a:spcBef>
                        <a:spcAft>
                          <a:spcPts val="1200"/>
                        </a:spcAft>
                        <a:buNone/>
                      </a:pPr>
                      <a:r>
                        <a:rPr lang="en-GB" sz="1100" dirty="0">
                          <a:solidFill>
                            <a:schemeClr val="tx1"/>
                          </a:solidFill>
                          <a:effectLst/>
                          <a:latin typeface="Arial" panose="020B0604020202020204" pitchFamily="34" charset="0"/>
                          <a:cs typeface="Arial" panose="020B0604020202020204" pitchFamily="34" charset="0"/>
                        </a:rPr>
                        <a:t>1</a:t>
                      </a:r>
                      <a:endParaRPr lang="en-GB"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dirty="0">
                          <a:solidFill>
                            <a:schemeClr val="tx1"/>
                          </a:solidFill>
                          <a:effectLst/>
                          <a:latin typeface="Arial" panose="020B0604020202020204" pitchFamily="34" charset="0"/>
                          <a:cs typeface="Arial" panose="020B0604020202020204" pitchFamily="34" charset="0"/>
                        </a:rPr>
                        <a:t>Welcome and Introduction</a:t>
                      </a:r>
                      <a:endParaRPr lang="en-GB"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a:solidFill>
                            <a:schemeClr val="tx1"/>
                          </a:solidFill>
                          <a:effectLst/>
                          <a:latin typeface="Arial" panose="020B0604020202020204" pitchFamily="34" charset="0"/>
                          <a:cs typeface="Arial" panose="020B0604020202020204" pitchFamily="34" charset="0"/>
                        </a:rPr>
                        <a:t>Verbal</a:t>
                      </a:r>
                      <a:endParaRPr lang="en-GB"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a:solidFill>
                            <a:schemeClr val="tx1"/>
                          </a:solidFill>
                          <a:effectLst/>
                          <a:latin typeface="Arial" panose="020B0604020202020204" pitchFamily="34" charset="0"/>
                          <a:cs typeface="Arial" panose="020B0604020202020204" pitchFamily="34" charset="0"/>
                        </a:rPr>
                        <a:t>09:30</a:t>
                      </a:r>
                      <a:endParaRPr lang="en-GB"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b="0" dirty="0">
                          <a:solidFill>
                            <a:schemeClr val="tx1"/>
                          </a:solidFill>
                          <a:effectLst/>
                          <a:latin typeface="Arial" panose="020B0604020202020204" pitchFamily="34" charset="0"/>
                          <a:cs typeface="Arial" panose="020B0604020202020204" pitchFamily="34" charset="0"/>
                        </a:rPr>
                        <a:t>Chair</a:t>
                      </a:r>
                      <a:endParaRPr lang="en-GB" sz="11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3656148"/>
                  </a:ext>
                </a:extLst>
              </a:tr>
              <a:tr h="217049">
                <a:tc>
                  <a:txBody>
                    <a:bodyPr/>
                    <a:lstStyle/>
                    <a:p>
                      <a:pPr>
                        <a:spcBef>
                          <a:spcPts val="1200"/>
                        </a:spcBef>
                        <a:spcAft>
                          <a:spcPts val="1200"/>
                        </a:spcAft>
                        <a:buNone/>
                      </a:pPr>
                      <a:r>
                        <a:rPr lang="en-GB" sz="1100">
                          <a:solidFill>
                            <a:schemeClr val="tx1"/>
                          </a:solidFill>
                          <a:effectLst/>
                          <a:latin typeface="Arial" panose="020B0604020202020204" pitchFamily="34" charset="0"/>
                          <a:cs typeface="Arial" panose="020B0604020202020204" pitchFamily="34" charset="0"/>
                        </a:rPr>
                        <a:t>2</a:t>
                      </a:r>
                      <a:endParaRPr lang="en-GB"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dirty="0">
                          <a:solidFill>
                            <a:schemeClr val="tx1"/>
                          </a:solidFill>
                          <a:effectLst/>
                          <a:latin typeface="Arial" panose="020B0604020202020204" pitchFamily="34" charset="0"/>
                          <a:cs typeface="Arial" panose="020B0604020202020204" pitchFamily="34" charset="0"/>
                        </a:rPr>
                        <a:t>Confirmation of the Agenda</a:t>
                      </a:r>
                      <a:endParaRPr lang="en-GB"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dirty="0">
                          <a:solidFill>
                            <a:schemeClr val="tx1"/>
                          </a:solidFill>
                          <a:effectLst/>
                          <a:latin typeface="Arial" panose="020B0604020202020204" pitchFamily="34" charset="0"/>
                          <a:cs typeface="Arial" panose="020B0604020202020204" pitchFamily="34" charset="0"/>
                        </a:rPr>
                        <a:t>Verbal</a:t>
                      </a:r>
                      <a:endParaRPr lang="en-GB"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a:solidFill>
                            <a:schemeClr val="tx1"/>
                          </a:solidFill>
                          <a:effectLst/>
                          <a:latin typeface="Arial" panose="020B0604020202020204" pitchFamily="34" charset="0"/>
                          <a:cs typeface="Arial" panose="020B0604020202020204" pitchFamily="34" charset="0"/>
                        </a:rPr>
                        <a:t>09:30</a:t>
                      </a:r>
                      <a:endParaRPr lang="en-GB"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b="0">
                          <a:solidFill>
                            <a:schemeClr val="tx1"/>
                          </a:solidFill>
                          <a:effectLst/>
                          <a:latin typeface="Arial" panose="020B0604020202020204" pitchFamily="34" charset="0"/>
                          <a:cs typeface="Arial" panose="020B0604020202020204" pitchFamily="34" charset="0"/>
                        </a:rPr>
                        <a:t>Chair</a:t>
                      </a:r>
                      <a:endParaRPr lang="en-GB" sz="1100" b="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40598698"/>
                  </a:ext>
                </a:extLst>
              </a:tr>
              <a:tr h="0">
                <a:tc>
                  <a:txBody>
                    <a:bodyPr/>
                    <a:lstStyle/>
                    <a:p>
                      <a:pPr>
                        <a:spcBef>
                          <a:spcPts val="1200"/>
                        </a:spcBef>
                        <a:spcAft>
                          <a:spcPts val="1200"/>
                        </a:spcAft>
                        <a:buNone/>
                      </a:pPr>
                      <a:r>
                        <a:rPr lang="en-GB" sz="1100">
                          <a:solidFill>
                            <a:schemeClr val="tx1"/>
                          </a:solidFill>
                          <a:effectLst/>
                          <a:latin typeface="Arial" panose="020B0604020202020204" pitchFamily="34" charset="0"/>
                          <a:cs typeface="Arial" panose="020B0604020202020204" pitchFamily="34" charset="0"/>
                        </a:rPr>
                        <a:t>3</a:t>
                      </a:r>
                      <a:endParaRPr lang="en-GB"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dirty="0">
                          <a:solidFill>
                            <a:schemeClr val="tx1"/>
                          </a:solidFill>
                          <a:effectLst/>
                          <a:latin typeface="Arial" panose="020B0604020202020204" pitchFamily="34" charset="0"/>
                          <a:cs typeface="Arial" panose="020B0604020202020204" pitchFamily="34" charset="0"/>
                        </a:rPr>
                        <a:t>Approval of Previous Minutes</a:t>
                      </a: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dirty="0">
                          <a:solidFill>
                            <a:schemeClr val="tx1"/>
                          </a:solidFill>
                          <a:effectLst/>
                          <a:latin typeface="Arial" panose="020B0604020202020204" pitchFamily="34" charset="0"/>
                          <a:cs typeface="Arial" panose="020B0604020202020204" pitchFamily="34" charset="0"/>
                        </a:rPr>
                        <a:t>Verbal</a:t>
                      </a:r>
                      <a:endParaRPr lang="en-GB"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dirty="0">
                          <a:solidFill>
                            <a:schemeClr val="tx1"/>
                          </a:solidFill>
                          <a:effectLst/>
                          <a:latin typeface="Arial" panose="020B0604020202020204" pitchFamily="34" charset="0"/>
                          <a:cs typeface="Arial" panose="020B0604020202020204" pitchFamily="34" charset="0"/>
                        </a:rPr>
                        <a:t>09:35</a:t>
                      </a:r>
                      <a:endParaRPr lang="en-GB"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b="0" dirty="0">
                          <a:solidFill>
                            <a:schemeClr val="tx1"/>
                          </a:solidFill>
                          <a:effectLst/>
                          <a:latin typeface="Arial" panose="020B0604020202020204" pitchFamily="34" charset="0"/>
                          <a:cs typeface="Arial" panose="020B0604020202020204" pitchFamily="34" charset="0"/>
                        </a:rPr>
                        <a:t>Chair</a:t>
                      </a:r>
                      <a:endParaRPr lang="en-GB" sz="11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25358738"/>
                  </a:ext>
                </a:extLst>
              </a:tr>
              <a:tr h="30637">
                <a:tc>
                  <a:txBody>
                    <a:bodyPr/>
                    <a:lstStyle/>
                    <a:p>
                      <a:pPr>
                        <a:spcBef>
                          <a:spcPts val="1200"/>
                        </a:spcBef>
                        <a:spcAft>
                          <a:spcPts val="1200"/>
                        </a:spcAft>
                        <a:buNone/>
                      </a:pPr>
                      <a:r>
                        <a:rPr lang="en-GB" sz="1100">
                          <a:solidFill>
                            <a:schemeClr val="tx1"/>
                          </a:solidFill>
                          <a:effectLst/>
                          <a:latin typeface="Arial" panose="020B0604020202020204" pitchFamily="34" charset="0"/>
                          <a:cs typeface="Arial" panose="020B0604020202020204" pitchFamily="34" charset="0"/>
                        </a:rPr>
                        <a:t>4</a:t>
                      </a:r>
                      <a:endParaRPr lang="en-GB"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dirty="0">
                          <a:solidFill>
                            <a:schemeClr val="tx1"/>
                          </a:solidFill>
                          <a:effectLst/>
                          <a:latin typeface="Arial" panose="020B0604020202020204" pitchFamily="34" charset="0"/>
                          <a:cs typeface="Arial" panose="020B0604020202020204" pitchFamily="34" charset="0"/>
                        </a:rPr>
                        <a:t>Review of Actions Log </a:t>
                      </a: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dirty="0">
                          <a:solidFill>
                            <a:schemeClr val="tx1"/>
                          </a:solidFill>
                          <a:effectLst/>
                          <a:latin typeface="Arial" panose="020B0604020202020204" pitchFamily="34" charset="0"/>
                          <a:cs typeface="Arial" panose="020B0604020202020204" pitchFamily="34" charset="0"/>
                        </a:rPr>
                        <a:t>RECTIG_25_0430_04</a:t>
                      </a:r>
                      <a:endParaRPr lang="en-GB"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dirty="0">
                          <a:solidFill>
                            <a:schemeClr val="tx1"/>
                          </a:solidFill>
                          <a:effectLst/>
                          <a:latin typeface="Arial" panose="020B0604020202020204" pitchFamily="34" charset="0"/>
                          <a:cs typeface="Arial" panose="020B0604020202020204" pitchFamily="34" charset="0"/>
                        </a:rPr>
                        <a:t>09:35</a:t>
                      </a:r>
                      <a:endParaRPr lang="en-GB"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b="0" dirty="0">
                          <a:solidFill>
                            <a:schemeClr val="tx1"/>
                          </a:solidFill>
                          <a:effectLst/>
                          <a:latin typeface="Arial" panose="020B0604020202020204" pitchFamily="34" charset="0"/>
                          <a:cs typeface="Arial" panose="020B0604020202020204" pitchFamily="34" charset="0"/>
                        </a:rPr>
                        <a:t>Chair</a:t>
                      </a:r>
                      <a:endParaRPr lang="en-GB" sz="11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2276701"/>
                  </a:ext>
                </a:extLst>
              </a:tr>
              <a:tr h="392160">
                <a:tc>
                  <a:txBody>
                    <a:bodyPr/>
                    <a:lstStyle/>
                    <a:p>
                      <a:pPr>
                        <a:spcBef>
                          <a:spcPts val="1200"/>
                        </a:spcBef>
                        <a:spcAft>
                          <a:spcPts val="1200"/>
                        </a:spcAft>
                        <a:buNone/>
                      </a:pPr>
                      <a:r>
                        <a:rPr lang="en-GB" sz="1100">
                          <a:solidFill>
                            <a:schemeClr val="tx1"/>
                          </a:solidFill>
                          <a:effectLst/>
                          <a:latin typeface="Arial" panose="020B0604020202020204" pitchFamily="34" charset="0"/>
                          <a:cs typeface="Arial" panose="020B0604020202020204" pitchFamily="34" charset="0"/>
                        </a:rPr>
                        <a:t>5</a:t>
                      </a:r>
                      <a:endParaRPr lang="en-GB"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dirty="0">
                          <a:solidFill>
                            <a:schemeClr val="tx1"/>
                          </a:solidFill>
                          <a:effectLst/>
                          <a:latin typeface="Arial" panose="020B0604020202020204" pitchFamily="34" charset="0"/>
                          <a:cs typeface="Arial" panose="020B0604020202020204" pitchFamily="34" charset="0"/>
                        </a:rPr>
                        <a:t>Strategic review and prioritisation (white paper)</a:t>
                      </a: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dirty="0">
                          <a:solidFill>
                            <a:schemeClr val="tx1"/>
                          </a:solidFill>
                          <a:effectLst/>
                          <a:latin typeface="Arial" panose="020B0604020202020204" pitchFamily="34" charset="0"/>
                          <a:cs typeface="Arial" panose="020B0604020202020204" pitchFamily="34" charset="0"/>
                        </a:rPr>
                        <a:t>Verbal</a:t>
                      </a:r>
                      <a:endParaRPr lang="en-GB"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a:solidFill>
                            <a:schemeClr val="tx1"/>
                          </a:solidFill>
                          <a:effectLst/>
                          <a:latin typeface="Arial" panose="020B0604020202020204" pitchFamily="34" charset="0"/>
                          <a:cs typeface="Arial" panose="020B0604020202020204" pitchFamily="34" charset="0"/>
                        </a:rPr>
                        <a:t>09:40</a:t>
                      </a:r>
                      <a:endParaRPr lang="en-GB"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b="0" dirty="0">
                          <a:solidFill>
                            <a:schemeClr val="tx1"/>
                          </a:solidFill>
                          <a:effectLst/>
                          <a:latin typeface="Arial" panose="020B0604020202020204" pitchFamily="34" charset="0"/>
                          <a:cs typeface="Arial" panose="020B0604020202020204" pitchFamily="34" charset="0"/>
                        </a:rPr>
                        <a:t>Jon Dixon</a:t>
                      </a:r>
                      <a:endParaRPr lang="en-GB" sz="11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54427953"/>
                  </a:ext>
                </a:extLst>
              </a:tr>
              <a:tr h="392160">
                <a:tc>
                  <a:txBody>
                    <a:bodyPr/>
                    <a:lstStyle/>
                    <a:p>
                      <a:pPr>
                        <a:spcBef>
                          <a:spcPts val="1200"/>
                        </a:spcBef>
                        <a:spcAft>
                          <a:spcPts val="1200"/>
                        </a:spcAft>
                        <a:buNone/>
                      </a:pPr>
                      <a:r>
                        <a:rPr lang="en-GB" sz="1100">
                          <a:solidFill>
                            <a:schemeClr val="tx1"/>
                          </a:solidFill>
                          <a:effectLst/>
                          <a:latin typeface="Arial" panose="020B0604020202020204" pitchFamily="34" charset="0"/>
                          <a:cs typeface="Arial" panose="020B0604020202020204" pitchFamily="34" charset="0"/>
                        </a:rPr>
                        <a:t>6</a:t>
                      </a:r>
                      <a:endParaRPr lang="en-GB"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dirty="0">
                          <a:solidFill>
                            <a:schemeClr val="tx1"/>
                          </a:solidFill>
                          <a:effectLst/>
                          <a:latin typeface="Arial" panose="020B0604020202020204" pitchFamily="34" charset="0"/>
                          <a:cs typeface="Arial" panose="020B0604020202020204" pitchFamily="34" charset="0"/>
                        </a:rPr>
                        <a:t>I0175 - Introducing a Reasonable Endeavours Scheme within the REC</a:t>
                      </a: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dirty="0">
                          <a:solidFill>
                            <a:schemeClr val="tx1"/>
                          </a:solidFill>
                          <a:effectLst/>
                          <a:latin typeface="Arial" panose="020B0604020202020204" pitchFamily="34" charset="0"/>
                          <a:cs typeface="Arial" panose="020B0604020202020204" pitchFamily="34" charset="0"/>
                        </a:rPr>
                        <a:t>Verbal</a:t>
                      </a:r>
                      <a:endParaRPr lang="en-GB"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dirty="0">
                          <a:solidFill>
                            <a:schemeClr val="tx1"/>
                          </a:solidFill>
                          <a:effectLst/>
                          <a:latin typeface="Arial" panose="020B0604020202020204" pitchFamily="34" charset="0"/>
                          <a:cs typeface="Arial" panose="020B0604020202020204" pitchFamily="34" charset="0"/>
                        </a:rPr>
                        <a:t>10:00</a:t>
                      </a:r>
                      <a:endParaRPr lang="en-GB"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b="0" dirty="0">
                          <a:solidFill>
                            <a:schemeClr val="tx1"/>
                          </a:solidFill>
                          <a:effectLst/>
                          <a:latin typeface="Arial" panose="020B0604020202020204" pitchFamily="34" charset="0"/>
                          <a:cs typeface="Arial" panose="020B0604020202020204" pitchFamily="34" charset="0"/>
                        </a:rPr>
                        <a:t>Jon Dixon</a:t>
                      </a:r>
                      <a:endParaRPr lang="en-GB" sz="11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44842393"/>
                  </a:ext>
                </a:extLst>
              </a:tr>
              <a:tr h="392160">
                <a:tc>
                  <a:txBody>
                    <a:bodyPr/>
                    <a:lstStyle/>
                    <a:p>
                      <a:pPr>
                        <a:spcBef>
                          <a:spcPts val="1200"/>
                        </a:spcBef>
                        <a:spcAft>
                          <a:spcPts val="1200"/>
                        </a:spcAft>
                        <a:buNone/>
                      </a:pPr>
                      <a:r>
                        <a:rPr lang="en-GB" sz="1100">
                          <a:solidFill>
                            <a:schemeClr val="tx1"/>
                          </a:solidFill>
                          <a:effectLst/>
                          <a:latin typeface="Arial" panose="020B0604020202020204" pitchFamily="34" charset="0"/>
                          <a:cs typeface="Arial" panose="020B0604020202020204" pitchFamily="34" charset="0"/>
                        </a:rPr>
                        <a:t>7</a:t>
                      </a:r>
                      <a:endParaRPr lang="en-GB"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dirty="0">
                          <a:solidFill>
                            <a:schemeClr val="tx1"/>
                          </a:solidFill>
                          <a:effectLst/>
                          <a:latin typeface="Arial" panose="020B0604020202020204" pitchFamily="34" charset="0"/>
                          <a:cs typeface="Arial" panose="020B0604020202020204" pitchFamily="34" charset="0"/>
                        </a:rPr>
                        <a:t>R0233 - Introduction of an Energy Theft Unit (ETU) under the REC</a:t>
                      </a: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dirty="0">
                          <a:solidFill>
                            <a:schemeClr val="tx1"/>
                          </a:solidFill>
                          <a:effectLst/>
                          <a:latin typeface="Arial" panose="020B0604020202020204" pitchFamily="34" charset="0"/>
                          <a:cs typeface="Arial" panose="020B0604020202020204" pitchFamily="34" charset="0"/>
                        </a:rPr>
                        <a:t>Verbal*</a:t>
                      </a:r>
                      <a:endParaRPr lang="en-GB"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dirty="0">
                          <a:solidFill>
                            <a:schemeClr val="tx1"/>
                          </a:solidFill>
                          <a:effectLst/>
                          <a:latin typeface="Arial" panose="020B0604020202020204" pitchFamily="34" charset="0"/>
                          <a:cs typeface="Arial" panose="020B0604020202020204" pitchFamily="34" charset="0"/>
                        </a:rPr>
                        <a:t>10:20</a:t>
                      </a:r>
                      <a:endParaRPr lang="en-GB"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b="0" dirty="0">
                          <a:solidFill>
                            <a:schemeClr val="tx1"/>
                          </a:solidFill>
                          <a:effectLst/>
                          <a:latin typeface="Arial" panose="020B0604020202020204" pitchFamily="34" charset="0"/>
                          <a:cs typeface="Arial" panose="020B0604020202020204" pitchFamily="34" charset="0"/>
                        </a:rPr>
                        <a:t>Flo Monea</a:t>
                      </a:r>
                      <a:endParaRPr lang="en-GB" sz="11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23463432"/>
                  </a:ext>
                </a:extLst>
              </a:tr>
              <a:tr h="457520">
                <a:tc>
                  <a:txBody>
                    <a:bodyPr/>
                    <a:lstStyle/>
                    <a:p>
                      <a:pPr>
                        <a:spcBef>
                          <a:spcPts val="1200"/>
                        </a:spcBef>
                        <a:spcAft>
                          <a:spcPts val="1200"/>
                        </a:spcAft>
                        <a:buNone/>
                      </a:pPr>
                      <a:r>
                        <a:rPr lang="en-GB" sz="1100">
                          <a:solidFill>
                            <a:schemeClr val="tx1"/>
                          </a:solidFill>
                          <a:effectLst/>
                          <a:latin typeface="Arial" panose="020B0604020202020204" pitchFamily="34" charset="0"/>
                          <a:cs typeface="Arial" panose="020B0604020202020204" pitchFamily="34" charset="0"/>
                        </a:rPr>
                        <a:t>8</a:t>
                      </a:r>
                      <a:endParaRPr lang="en-GB"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dirty="0">
                          <a:solidFill>
                            <a:schemeClr val="tx1"/>
                          </a:solidFill>
                          <a:effectLst/>
                          <a:latin typeface="Arial" panose="020B0604020202020204" pitchFamily="34" charset="0"/>
                          <a:cs typeface="Arial" panose="020B0604020202020204" pitchFamily="34" charset="0"/>
                        </a:rPr>
                        <a:t>R0234 - Introduction of an energy theft Referral Assessment Service under the REC</a:t>
                      </a: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dirty="0">
                          <a:solidFill>
                            <a:schemeClr val="tx1"/>
                          </a:solidFill>
                          <a:effectLst/>
                          <a:latin typeface="Arial" panose="020B0604020202020204" pitchFamily="34" charset="0"/>
                          <a:cs typeface="Arial" panose="020B0604020202020204" pitchFamily="34" charset="0"/>
                        </a:rPr>
                        <a:t>Verbal*</a:t>
                      </a:r>
                      <a:endParaRPr lang="en-GB"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dirty="0">
                          <a:solidFill>
                            <a:schemeClr val="tx1"/>
                          </a:solidFill>
                          <a:effectLst/>
                          <a:latin typeface="Arial" panose="020B0604020202020204" pitchFamily="34" charset="0"/>
                          <a:cs typeface="Arial" panose="020B0604020202020204" pitchFamily="34" charset="0"/>
                        </a:rPr>
                        <a:t>10:30</a:t>
                      </a:r>
                      <a:endParaRPr lang="en-GB"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b="0" dirty="0">
                          <a:solidFill>
                            <a:schemeClr val="tx1"/>
                          </a:solidFill>
                          <a:effectLst/>
                          <a:latin typeface="Arial" panose="020B0604020202020204" pitchFamily="34" charset="0"/>
                          <a:cs typeface="Arial" panose="020B0604020202020204" pitchFamily="34" charset="0"/>
                        </a:rPr>
                        <a:t>Flo Monea</a:t>
                      </a:r>
                      <a:endParaRPr lang="en-GB" sz="11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08147657"/>
                  </a:ext>
                </a:extLst>
              </a:tr>
              <a:tr h="261440">
                <a:tc>
                  <a:txBody>
                    <a:bodyPr/>
                    <a:lstStyle/>
                    <a:p>
                      <a:pPr>
                        <a:spcBef>
                          <a:spcPts val="1200"/>
                        </a:spcBef>
                        <a:spcAft>
                          <a:spcPts val="1200"/>
                        </a:spcAft>
                        <a:buNone/>
                      </a:pPr>
                      <a:r>
                        <a:rPr lang="en-GB" sz="1100" dirty="0">
                          <a:solidFill>
                            <a:schemeClr val="tx1"/>
                          </a:solidFill>
                          <a:effectLst/>
                          <a:latin typeface="Arial" panose="020B0604020202020204" pitchFamily="34" charset="0"/>
                          <a:cs typeface="Arial" panose="020B0604020202020204" pitchFamily="34" charset="0"/>
                        </a:rPr>
                        <a:t>9</a:t>
                      </a:r>
                      <a:endParaRPr lang="en-GB"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dirty="0">
                          <a:solidFill>
                            <a:schemeClr val="tx1"/>
                          </a:solidFill>
                          <a:effectLst/>
                          <a:latin typeface="Arial" panose="020B0604020202020204" pitchFamily="34" charset="0"/>
                          <a:cs typeface="Arial" panose="020B0604020202020204" pitchFamily="34" charset="0"/>
                        </a:rPr>
                        <a:t>Smart Alert Back Test</a:t>
                      </a: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dirty="0">
                          <a:solidFill>
                            <a:schemeClr val="tx1"/>
                          </a:solidFill>
                          <a:effectLst/>
                          <a:latin typeface="Arial" panose="020B0604020202020204" pitchFamily="34" charset="0"/>
                          <a:cs typeface="Arial" panose="020B0604020202020204" pitchFamily="34" charset="0"/>
                        </a:rPr>
                        <a:t>Verbal</a:t>
                      </a:r>
                      <a:endParaRPr lang="en-GB"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dirty="0">
                          <a:solidFill>
                            <a:schemeClr val="tx1"/>
                          </a:solidFill>
                          <a:effectLst/>
                          <a:latin typeface="Arial" panose="020B0604020202020204" pitchFamily="34" charset="0"/>
                          <a:cs typeface="Arial" panose="020B0604020202020204" pitchFamily="34" charset="0"/>
                        </a:rPr>
                        <a:t>10:50</a:t>
                      </a:r>
                      <a:endParaRPr lang="en-GB"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b="0" dirty="0">
                          <a:solidFill>
                            <a:schemeClr val="tx1"/>
                          </a:solidFill>
                          <a:effectLst/>
                          <a:latin typeface="Arial" panose="020B0604020202020204" pitchFamily="34" charset="0"/>
                          <a:cs typeface="Arial" panose="020B0604020202020204" pitchFamily="34" charset="0"/>
                        </a:rPr>
                        <a:t>Tirna Sen</a:t>
                      </a:r>
                      <a:endParaRPr lang="en-GB" sz="11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55785745"/>
                  </a:ext>
                </a:extLst>
              </a:tr>
              <a:tr h="392160">
                <a:tc>
                  <a:txBody>
                    <a:bodyPr/>
                    <a:lstStyle/>
                    <a:p>
                      <a:pPr>
                        <a:spcBef>
                          <a:spcPts val="1200"/>
                        </a:spcBef>
                        <a:spcAft>
                          <a:spcPts val="1200"/>
                        </a:spcAft>
                        <a:buNone/>
                      </a:pPr>
                      <a:r>
                        <a:rPr lang="en-GB" sz="1100" dirty="0">
                          <a:solidFill>
                            <a:schemeClr val="tx1"/>
                          </a:solidFill>
                          <a:effectLst/>
                          <a:latin typeface="Arial" panose="020B0604020202020204" pitchFamily="34" charset="0"/>
                          <a:cs typeface="Arial" panose="020B0604020202020204" pitchFamily="34" charset="0"/>
                        </a:rPr>
                        <a:t>10</a:t>
                      </a:r>
                      <a:endParaRPr lang="en-GB"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dirty="0">
                          <a:solidFill>
                            <a:schemeClr val="tx1"/>
                          </a:solidFill>
                          <a:effectLst/>
                          <a:latin typeface="Arial" panose="020B0604020202020204" pitchFamily="34" charset="0"/>
                          <a:cs typeface="Arial" panose="020B0604020202020204" pitchFamily="34" charset="0"/>
                        </a:rPr>
                        <a:t>Fitting, maintenance and record keeping for Meter Security Devices </a:t>
                      </a:r>
                      <a:r>
                        <a:rPr lang="en-GB" sz="1100" i="1" dirty="0">
                          <a:solidFill>
                            <a:schemeClr val="tx1"/>
                          </a:solidFill>
                          <a:effectLst/>
                          <a:latin typeface="Arial" panose="020B0604020202020204" pitchFamily="34" charset="0"/>
                          <a:cs typeface="Arial" panose="020B0604020202020204" pitchFamily="34" charset="0"/>
                        </a:rPr>
                        <a:t>(move after item 6)</a:t>
                      </a: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dirty="0">
                          <a:solidFill>
                            <a:schemeClr val="tx1"/>
                          </a:solidFill>
                          <a:effectLst/>
                          <a:latin typeface="Arial" panose="020B0604020202020204" pitchFamily="34" charset="0"/>
                          <a:cs typeface="Arial" panose="020B0604020202020204" pitchFamily="34" charset="0"/>
                        </a:rPr>
                        <a:t>Verbal</a:t>
                      </a:r>
                      <a:endParaRPr lang="en-GB"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dirty="0">
                          <a:solidFill>
                            <a:schemeClr val="tx1"/>
                          </a:solidFill>
                          <a:effectLst/>
                          <a:latin typeface="Arial" panose="020B0604020202020204" pitchFamily="34" charset="0"/>
                          <a:cs typeface="Arial" panose="020B0604020202020204" pitchFamily="34" charset="0"/>
                        </a:rPr>
                        <a:t>11:10</a:t>
                      </a:r>
                      <a:endParaRPr lang="en-GB"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b="0" dirty="0">
                          <a:solidFill>
                            <a:schemeClr val="tx1"/>
                          </a:solidFill>
                          <a:effectLst/>
                          <a:latin typeface="Arial" panose="020B0604020202020204" pitchFamily="34" charset="0"/>
                          <a:cs typeface="Arial" panose="020B0604020202020204" pitchFamily="34" charset="0"/>
                        </a:rPr>
                        <a:t>Theft SME</a:t>
                      </a:r>
                      <a:endParaRPr lang="en-GB" sz="11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25736209"/>
                  </a:ext>
                </a:extLst>
              </a:tr>
              <a:tr h="326800">
                <a:tc>
                  <a:txBody>
                    <a:bodyPr/>
                    <a:lstStyle/>
                    <a:p>
                      <a:pPr>
                        <a:spcBef>
                          <a:spcPts val="1200"/>
                        </a:spcBef>
                        <a:spcAft>
                          <a:spcPts val="1200"/>
                        </a:spcAft>
                        <a:buNone/>
                      </a:pPr>
                      <a:r>
                        <a:rPr lang="en-GB" sz="1100">
                          <a:solidFill>
                            <a:schemeClr val="tx1"/>
                          </a:solidFill>
                          <a:effectLst/>
                          <a:latin typeface="Arial" panose="020B0604020202020204" pitchFamily="34" charset="0"/>
                          <a:cs typeface="Arial" panose="020B0604020202020204" pitchFamily="34" charset="0"/>
                        </a:rPr>
                        <a:t>11</a:t>
                      </a:r>
                      <a:endParaRPr lang="en-GB"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dirty="0">
                          <a:solidFill>
                            <a:schemeClr val="tx1"/>
                          </a:solidFill>
                          <a:effectLst/>
                          <a:latin typeface="Arial" panose="020B0604020202020204" pitchFamily="34" charset="0"/>
                          <a:cs typeface="Arial" panose="020B0604020202020204" pitchFamily="34" charset="0"/>
                        </a:rPr>
                        <a:t>R0173 – Improvements to TDIS (Ofgem letter)</a:t>
                      </a: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dirty="0">
                          <a:solidFill>
                            <a:schemeClr val="tx1"/>
                          </a:solidFill>
                          <a:effectLst/>
                          <a:latin typeface="Arial" panose="020B0604020202020204" pitchFamily="34" charset="0"/>
                          <a:cs typeface="Arial" panose="020B0604020202020204" pitchFamily="34" charset="0"/>
                        </a:rPr>
                        <a:t>Verbal</a:t>
                      </a:r>
                      <a:endParaRPr lang="en-GB"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dirty="0">
                          <a:solidFill>
                            <a:schemeClr val="tx1"/>
                          </a:solidFill>
                          <a:effectLst/>
                          <a:latin typeface="Arial" panose="020B0604020202020204" pitchFamily="34" charset="0"/>
                          <a:cs typeface="Arial" panose="020B0604020202020204" pitchFamily="34" charset="0"/>
                        </a:rPr>
                        <a:t>11:30</a:t>
                      </a:r>
                      <a:endParaRPr lang="en-GB"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b="0" dirty="0">
                          <a:solidFill>
                            <a:schemeClr val="tx1"/>
                          </a:solidFill>
                          <a:effectLst/>
                          <a:latin typeface="Arial" panose="020B0604020202020204" pitchFamily="34" charset="0"/>
                          <a:cs typeface="Arial" panose="020B0604020202020204" pitchFamily="34" charset="0"/>
                        </a:rPr>
                        <a:t>Jon Dixon</a:t>
                      </a:r>
                      <a:endParaRPr lang="en-GB" sz="11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74893347"/>
                  </a:ext>
                </a:extLst>
              </a:tr>
              <a:tr h="217049">
                <a:tc>
                  <a:txBody>
                    <a:bodyPr/>
                    <a:lstStyle/>
                    <a:p>
                      <a:pPr>
                        <a:spcBef>
                          <a:spcPts val="1200"/>
                        </a:spcBef>
                        <a:spcAft>
                          <a:spcPts val="1200"/>
                        </a:spcAft>
                        <a:buNone/>
                      </a:pPr>
                      <a:r>
                        <a:rPr lang="en-GB" sz="1100">
                          <a:solidFill>
                            <a:schemeClr val="tx1"/>
                          </a:solidFill>
                          <a:effectLst/>
                          <a:latin typeface="Arial" panose="020B0604020202020204" pitchFamily="34" charset="0"/>
                          <a:cs typeface="Arial" panose="020B0604020202020204" pitchFamily="34" charset="0"/>
                        </a:rPr>
                        <a:t>12</a:t>
                      </a:r>
                      <a:endParaRPr lang="en-GB"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a:solidFill>
                            <a:schemeClr val="tx1"/>
                          </a:solidFill>
                          <a:effectLst/>
                          <a:latin typeface="Arial" panose="020B0604020202020204" pitchFamily="34" charset="0"/>
                          <a:cs typeface="Arial" panose="020B0604020202020204" pitchFamily="34" charset="0"/>
                        </a:rPr>
                        <a:t>Change update</a:t>
                      </a:r>
                      <a:endParaRPr lang="en-GB"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dirty="0">
                          <a:solidFill>
                            <a:schemeClr val="tx1"/>
                          </a:solidFill>
                          <a:effectLst/>
                          <a:latin typeface="Arial" panose="020B0604020202020204" pitchFamily="34" charset="0"/>
                          <a:cs typeface="Arial" panose="020B0604020202020204" pitchFamily="34" charset="0"/>
                        </a:rPr>
                        <a:t>Verbal </a:t>
                      </a:r>
                      <a:endParaRPr lang="en-GB"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1200"/>
                        </a:spcBef>
                        <a:spcAft>
                          <a:spcPts val="1200"/>
                        </a:spcAft>
                        <a:buNone/>
                      </a:pPr>
                      <a:r>
                        <a:rPr lang="en-GB" sz="1100" dirty="0">
                          <a:solidFill>
                            <a:schemeClr val="tx1"/>
                          </a:solidFill>
                          <a:effectLst/>
                          <a:latin typeface="Arial" panose="020B0604020202020204" pitchFamily="34" charset="0"/>
                          <a:cs typeface="Arial" panose="020B0604020202020204" pitchFamily="34" charset="0"/>
                        </a:rPr>
                        <a:t>11:45</a:t>
                      </a:r>
                      <a:endParaRPr lang="en-GB"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b="0" dirty="0">
                          <a:solidFill>
                            <a:schemeClr val="tx1"/>
                          </a:solidFill>
                          <a:effectLst/>
                          <a:latin typeface="Arial" panose="020B0604020202020204" pitchFamily="34" charset="0"/>
                          <a:cs typeface="Arial" panose="020B0604020202020204" pitchFamily="34" charset="0"/>
                        </a:rPr>
                        <a:t>Flo Monea</a:t>
                      </a:r>
                      <a:endParaRPr lang="en-GB" sz="11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9726938"/>
                  </a:ext>
                </a:extLst>
              </a:tr>
              <a:tr h="156592">
                <a:tc>
                  <a:txBody>
                    <a:bodyPr/>
                    <a:lstStyle/>
                    <a:p>
                      <a:pPr>
                        <a:spcBef>
                          <a:spcPts val="1200"/>
                        </a:spcBef>
                        <a:spcAft>
                          <a:spcPts val="1200"/>
                        </a:spcAft>
                        <a:buNone/>
                      </a:pPr>
                      <a:r>
                        <a:rPr lang="en-GB" sz="1100">
                          <a:solidFill>
                            <a:schemeClr val="tx1"/>
                          </a:solidFill>
                          <a:effectLst/>
                          <a:latin typeface="Arial" panose="020B0604020202020204" pitchFamily="34" charset="0"/>
                          <a:cs typeface="Arial" panose="020B0604020202020204" pitchFamily="34" charset="0"/>
                        </a:rPr>
                        <a:t>13</a:t>
                      </a:r>
                      <a:endParaRPr lang="en-GB"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a:solidFill>
                            <a:schemeClr val="tx1"/>
                          </a:solidFill>
                          <a:effectLst/>
                          <a:latin typeface="Arial" panose="020B0604020202020204" pitchFamily="34" charset="0"/>
                          <a:cs typeface="Arial" panose="020B0604020202020204" pitchFamily="34" charset="0"/>
                        </a:rPr>
                        <a:t>Future meetings</a:t>
                      </a:r>
                      <a:endParaRPr lang="en-GB"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a:solidFill>
                            <a:schemeClr val="tx1"/>
                          </a:solidFill>
                          <a:effectLst/>
                          <a:latin typeface="Arial" panose="020B0604020202020204" pitchFamily="34" charset="0"/>
                          <a:cs typeface="Arial" panose="020B0604020202020204" pitchFamily="34" charset="0"/>
                        </a:rPr>
                        <a:t>Verbal</a:t>
                      </a:r>
                      <a:endParaRPr lang="en-GB"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1200"/>
                        </a:spcBef>
                        <a:spcAft>
                          <a:spcPts val="1200"/>
                        </a:spcAft>
                        <a:buNone/>
                      </a:pPr>
                      <a:r>
                        <a:rPr lang="en-GB" sz="1100" dirty="0">
                          <a:solidFill>
                            <a:schemeClr val="tx1"/>
                          </a:solidFill>
                          <a:effectLst/>
                          <a:latin typeface="Arial" panose="020B0604020202020204" pitchFamily="34" charset="0"/>
                          <a:cs typeface="Arial" panose="020B0604020202020204" pitchFamily="34" charset="0"/>
                        </a:rPr>
                        <a:t>11:50</a:t>
                      </a:r>
                      <a:endParaRPr lang="en-GB"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b="0" dirty="0">
                          <a:solidFill>
                            <a:schemeClr val="tx1"/>
                          </a:solidFill>
                          <a:effectLst/>
                          <a:latin typeface="Arial" panose="020B0604020202020204" pitchFamily="34" charset="0"/>
                          <a:cs typeface="Arial" panose="020B0604020202020204" pitchFamily="34" charset="0"/>
                        </a:rPr>
                        <a:t>Chair</a:t>
                      </a:r>
                      <a:endParaRPr lang="en-GB" sz="11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61511600"/>
                  </a:ext>
                </a:extLst>
              </a:tr>
              <a:tr h="130720">
                <a:tc>
                  <a:txBody>
                    <a:bodyPr/>
                    <a:lstStyle/>
                    <a:p>
                      <a:pPr>
                        <a:spcBef>
                          <a:spcPts val="1200"/>
                        </a:spcBef>
                        <a:spcAft>
                          <a:spcPts val="1200"/>
                        </a:spcAft>
                        <a:buNone/>
                      </a:pPr>
                      <a:r>
                        <a:rPr lang="en-GB" sz="1100">
                          <a:solidFill>
                            <a:schemeClr val="tx1"/>
                          </a:solidFill>
                          <a:effectLst/>
                          <a:latin typeface="Arial" panose="020B0604020202020204" pitchFamily="34" charset="0"/>
                          <a:cs typeface="Arial" panose="020B0604020202020204" pitchFamily="34" charset="0"/>
                        </a:rPr>
                        <a:t>14</a:t>
                      </a:r>
                      <a:endParaRPr lang="en-GB"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b="0" dirty="0">
                          <a:solidFill>
                            <a:schemeClr val="tx1"/>
                          </a:solidFill>
                          <a:effectLst/>
                          <a:latin typeface="Arial" panose="020B0604020202020204" pitchFamily="34" charset="0"/>
                          <a:cs typeface="Arial" panose="020B0604020202020204" pitchFamily="34" charset="0"/>
                        </a:rPr>
                        <a:t>Any Other Business</a:t>
                      </a:r>
                      <a:endParaRPr lang="en-GB" sz="11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b="0" dirty="0">
                          <a:solidFill>
                            <a:schemeClr val="tx1"/>
                          </a:solidFill>
                          <a:effectLst/>
                          <a:latin typeface="Arial" panose="020B0604020202020204" pitchFamily="34" charset="0"/>
                          <a:cs typeface="Arial" panose="020B0604020202020204" pitchFamily="34" charset="0"/>
                        </a:rPr>
                        <a:t>Verbal</a:t>
                      </a:r>
                      <a:endParaRPr lang="en-GB" sz="11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1200"/>
                        </a:spcBef>
                        <a:spcAft>
                          <a:spcPts val="1200"/>
                        </a:spcAft>
                        <a:buNone/>
                      </a:pPr>
                      <a:r>
                        <a:rPr lang="en-GB" sz="1100" b="0" dirty="0">
                          <a:solidFill>
                            <a:schemeClr val="tx1"/>
                          </a:solidFill>
                          <a:effectLst/>
                          <a:latin typeface="Arial" panose="020B0604020202020204" pitchFamily="34" charset="0"/>
                          <a:cs typeface="Arial" panose="020B0604020202020204" pitchFamily="34" charset="0"/>
                        </a:rPr>
                        <a:t>11:55</a:t>
                      </a:r>
                      <a:endParaRPr lang="en-GB" sz="11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b="0" dirty="0">
                          <a:solidFill>
                            <a:schemeClr val="tx1"/>
                          </a:solidFill>
                          <a:effectLst/>
                          <a:latin typeface="Arial" panose="020B0604020202020204" pitchFamily="34" charset="0"/>
                          <a:cs typeface="Arial" panose="020B0604020202020204" pitchFamily="34" charset="0"/>
                        </a:rPr>
                        <a:t>Chair</a:t>
                      </a:r>
                      <a:endParaRPr lang="en-GB" sz="11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07965013"/>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12CE1-0800-843A-8A46-E2BBC2FE89DE}"/>
              </a:ext>
            </a:extLst>
          </p:cNvPr>
          <p:cNvSpPr>
            <a:spLocks noGrp="1"/>
          </p:cNvSpPr>
          <p:nvPr>
            <p:ph type="title"/>
          </p:nvPr>
        </p:nvSpPr>
        <p:spPr>
          <a:xfrm>
            <a:off x="838200" y="365125"/>
            <a:ext cx="9284855" cy="660111"/>
          </a:xfrm>
        </p:spPr>
        <p:txBody>
          <a:bodyPr anchor="ctr">
            <a:normAutofit/>
          </a:bodyPr>
          <a:lstStyle/>
          <a:p>
            <a:r>
              <a:rPr lang="en-GB"/>
              <a:t>Actions log</a:t>
            </a:r>
          </a:p>
        </p:txBody>
      </p:sp>
      <p:graphicFrame>
        <p:nvGraphicFramePr>
          <p:cNvPr id="5" name="Table Placeholder 5">
            <a:extLst>
              <a:ext uri="{FF2B5EF4-FFF2-40B4-BE49-F238E27FC236}">
                <a16:creationId xmlns:a16="http://schemas.microsoft.com/office/drawing/2014/main" id="{7222F238-A001-E8FE-2DED-B785A7C5CCC0}"/>
              </a:ext>
            </a:extLst>
          </p:cNvPr>
          <p:cNvGraphicFramePr>
            <a:graphicFrameLocks/>
          </p:cNvGraphicFramePr>
          <p:nvPr/>
        </p:nvGraphicFramePr>
        <p:xfrm>
          <a:off x="454019" y="1579165"/>
          <a:ext cx="11283961" cy="3684994"/>
        </p:xfrm>
        <a:graphic>
          <a:graphicData uri="http://schemas.openxmlformats.org/drawingml/2006/table">
            <a:tbl>
              <a:tblPr firstRow="1" firstCol="1" lastRow="1" lastCol="1" bandRow="1" bandCol="1"/>
              <a:tblGrid>
                <a:gridCol w="2020296">
                  <a:extLst>
                    <a:ext uri="{9D8B030D-6E8A-4147-A177-3AD203B41FA5}">
                      <a16:colId xmlns:a16="http://schemas.microsoft.com/office/drawing/2014/main" val="460139245"/>
                    </a:ext>
                  </a:extLst>
                </a:gridCol>
                <a:gridCol w="2116812">
                  <a:extLst>
                    <a:ext uri="{9D8B030D-6E8A-4147-A177-3AD203B41FA5}">
                      <a16:colId xmlns:a16="http://schemas.microsoft.com/office/drawing/2014/main" val="1758969187"/>
                    </a:ext>
                  </a:extLst>
                </a:gridCol>
                <a:gridCol w="1330032">
                  <a:extLst>
                    <a:ext uri="{9D8B030D-6E8A-4147-A177-3AD203B41FA5}">
                      <a16:colId xmlns:a16="http://schemas.microsoft.com/office/drawing/2014/main" val="2072494592"/>
                    </a:ext>
                  </a:extLst>
                </a:gridCol>
                <a:gridCol w="1760888">
                  <a:extLst>
                    <a:ext uri="{9D8B030D-6E8A-4147-A177-3AD203B41FA5}">
                      <a16:colId xmlns:a16="http://schemas.microsoft.com/office/drawing/2014/main" val="2949869930"/>
                    </a:ext>
                  </a:extLst>
                </a:gridCol>
                <a:gridCol w="3015989">
                  <a:extLst>
                    <a:ext uri="{9D8B030D-6E8A-4147-A177-3AD203B41FA5}">
                      <a16:colId xmlns:a16="http://schemas.microsoft.com/office/drawing/2014/main" val="1339837070"/>
                    </a:ext>
                  </a:extLst>
                </a:gridCol>
                <a:gridCol w="1039944">
                  <a:extLst>
                    <a:ext uri="{9D8B030D-6E8A-4147-A177-3AD203B41FA5}">
                      <a16:colId xmlns:a16="http://schemas.microsoft.com/office/drawing/2014/main" val="3717436776"/>
                    </a:ext>
                  </a:extLst>
                </a:gridCol>
              </a:tblGrid>
              <a:tr h="516994">
                <a:tc>
                  <a:txBody>
                    <a:bodyPr/>
                    <a:lstStyle/>
                    <a:p>
                      <a:pPr algn="l" fontAlgn="ctr"/>
                      <a:r>
                        <a:rPr lang="en-GB" sz="1400" b="1" i="0" u="none" strike="noStrike" spc="150" dirty="0">
                          <a:solidFill>
                            <a:srgbClr val="FFFFFF"/>
                          </a:solidFill>
                          <a:effectLst/>
                          <a:latin typeface="Arial" panose="020B0604020202020204" pitchFamily="34" charset="0"/>
                          <a:ea typeface="Calibri" panose="020F0502020204030204" pitchFamily="34" charset="0"/>
                          <a:cs typeface="Arial" panose="020B0604020202020204" pitchFamily="34" charset="0"/>
                        </a:rPr>
                        <a:t>ACTION REF.</a:t>
                      </a:r>
                      <a:endParaRPr lang="en-GB" sz="2400" b="0" i="0" u="none" strike="noStrike" dirty="0">
                        <a:effectLst/>
                        <a:latin typeface="Arial" panose="020B0604020202020204" pitchFamily="34" charset="0"/>
                        <a:cs typeface="Arial" panose="020B0604020202020204" pitchFamily="34" charset="0"/>
                      </a:endParaRP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ACTION</a:t>
                      </a:r>
                      <a:endParaRPr lang="en-GB" sz="2400" b="0" i="0" u="none" strike="noStrike">
                        <a:effectLst/>
                        <a:latin typeface="Arial" panose="020B0604020202020204" pitchFamily="34" charset="0"/>
                        <a:cs typeface="Arial" panose="020B0604020202020204" pitchFamily="34" charset="0"/>
                      </a:endParaRP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O</a:t>
                      </a:r>
                      <a:r>
                        <a:rPr lang="en-GB" sz="1400" b="0"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W</a:t>
                      </a: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NER(S)</a:t>
                      </a:r>
                      <a:endParaRPr lang="en-GB" sz="2400" b="0" i="0" u="none" strike="noStrike">
                        <a:effectLst/>
                        <a:latin typeface="Arial" panose="020B0604020202020204" pitchFamily="34" charset="0"/>
                        <a:cs typeface="Arial" panose="020B0604020202020204" pitchFamily="34" charset="0"/>
                      </a:endParaRP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TARGET DATE </a:t>
                      </a:r>
                      <a:endParaRPr lang="en-GB" sz="2400" b="0" i="0" u="none" strike="noStrike">
                        <a:effectLst/>
                        <a:latin typeface="Arial" panose="020B0604020202020204" pitchFamily="34" charset="0"/>
                        <a:cs typeface="Arial" panose="020B0604020202020204" pitchFamily="34" charset="0"/>
                      </a:endParaRP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UPDATE</a:t>
                      </a:r>
                      <a:endParaRPr lang="en-GB" sz="2400" b="0" i="0" u="none" strike="noStrike">
                        <a:effectLst/>
                        <a:latin typeface="Arial" panose="020B0604020202020204" pitchFamily="34" charset="0"/>
                        <a:cs typeface="Arial" panose="020B0604020202020204" pitchFamily="34" charset="0"/>
                      </a:endParaRP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STATUS</a:t>
                      </a:r>
                      <a:endParaRPr lang="en-GB" sz="2400" b="0" i="0" u="none" strike="noStrike">
                        <a:effectLst/>
                        <a:latin typeface="Arial" panose="020B0604020202020204" pitchFamily="34" charset="0"/>
                        <a:cs typeface="Arial" panose="020B0604020202020204" pitchFamily="34" charset="0"/>
                      </a:endParaRP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extLst>
                  <a:ext uri="{0D108BD9-81ED-4DB2-BD59-A6C34878D82A}">
                    <a16:rowId xmlns:a16="http://schemas.microsoft.com/office/drawing/2014/main" val="486590426"/>
                  </a:ext>
                </a:extLst>
              </a:tr>
              <a:tr h="1584000">
                <a:tc>
                  <a:txBody>
                    <a:bodyPr/>
                    <a:lstStyle/>
                    <a:p>
                      <a:pPr>
                        <a:lnSpc>
                          <a:spcPct val="115000"/>
                        </a:lnSpc>
                        <a:spcBef>
                          <a:spcPts val="600"/>
                        </a:spcBef>
                        <a:spcAft>
                          <a:spcPts val="600"/>
                        </a:spcAft>
                      </a:pPr>
                      <a:r>
                        <a:rPr lang="en-GB" sz="1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RECTIG_24_1127_01</a:t>
                      </a:r>
                      <a:endParaRPr lang="en-GB"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4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RECCo</a:t>
                      </a:r>
                      <a:r>
                        <a:rPr lang="en-GB"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to investigate establishing a workshop to discuss the strategic review and prioritisation of theft project.</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4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RECCo</a:t>
                      </a:r>
                      <a:endParaRPr lang="en-GB"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26 February 2025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Update to be provided during the meeting.</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Open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16640351"/>
                  </a:ext>
                </a:extLst>
              </a:tr>
              <a:tr h="1584000">
                <a:tc>
                  <a:txBody>
                    <a:bodyPr/>
                    <a:lstStyle/>
                    <a:p>
                      <a:pPr>
                        <a:lnSpc>
                          <a:spcPct val="115000"/>
                        </a:lnSpc>
                        <a:spcBef>
                          <a:spcPts val="600"/>
                        </a:spcBef>
                        <a:spcAft>
                          <a:spcPts val="600"/>
                        </a:spcAft>
                      </a:pPr>
                      <a:r>
                        <a:rPr lang="en-GB" sz="1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RECTIG_25_0129_08_02</a:t>
                      </a:r>
                      <a:endParaRPr lang="en-GB"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Code Manager to reach out to DNO’s and understand their appetite for receiving a report for settlement purposes.</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Code Manager</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26 February 2025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Update to be provided during the meeting</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Open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65298301"/>
                  </a:ext>
                </a:extLst>
              </a:tr>
            </a:tbl>
          </a:graphicData>
        </a:graphic>
      </p:graphicFrame>
    </p:spTree>
    <p:extLst>
      <p:ext uri="{BB962C8B-B14F-4D97-AF65-F5344CB8AC3E}">
        <p14:creationId xmlns:p14="http://schemas.microsoft.com/office/powerpoint/2010/main" val="24966477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C5AE1D37-C468-8367-815A-E1864C4434E0}"/>
              </a:ext>
            </a:extLst>
          </p:cNvPr>
          <p:cNvPicPr>
            <a:picLocks/>
          </p:cNvPicPr>
          <p:nvPr>
            <p:custDataLst>
              <p:tags r:id="rId2"/>
            </p:custDataLst>
          </p:nvPr>
        </p:nvPicPr>
        <p:blipFill>
          <a:blip r:embed="rId5">
            <a:extLst>
              <a:ext uri="{96DAC541-7B7A-43D3-8B79-37D633B846F1}">
                <asvg:svgBlip xmlns:asvg="http://schemas.microsoft.com/office/drawing/2016/SVG/main" r:embed="rId6"/>
              </a:ext>
            </a:extLst>
          </a:blip>
          <a:stretch>
            <a:fillRect/>
          </a:stretch>
        </p:blipFill>
        <p:spPr>
          <a:xfrm>
            <a:off x="444693" y="1742703"/>
            <a:ext cx="2371696" cy="2371696"/>
          </a:xfrm>
          <a:prstGeom prst="rect">
            <a:avLst/>
          </a:prstGeom>
        </p:spPr>
      </p:pic>
      <p:sp>
        <p:nvSpPr>
          <p:cNvPr id="4" name="Rectangle 3">
            <a:extLst>
              <a:ext uri="{FF2B5EF4-FFF2-40B4-BE49-F238E27FC236}">
                <a16:creationId xmlns:a16="http://schemas.microsoft.com/office/drawing/2014/main" id="{C2331736-800D-060D-A873-63929AA1548C}"/>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4000" b="1" i="0" u="none" strike="noStrike" kern="1200" cap="none" spc="0" normalizeH="0" baseline="0" noProof="0">
                <a:ln>
                  <a:noFill/>
                </a:ln>
                <a:solidFill>
                  <a:srgbClr val="000000"/>
                </a:solidFill>
                <a:effectLst/>
                <a:uLnTx/>
                <a:uFillTx/>
                <a:latin typeface="Calibri" panose="020F0502020204030204"/>
                <a:ea typeface="+mn-ea"/>
                <a:cs typeface="+mn-cs"/>
              </a:rPr>
              <a:t>Join at slido.com</a:t>
            </a:r>
            <a:br>
              <a:rPr kumimoji="0" lang="da-DK" sz="4000" b="1" i="0" u="none" strike="noStrike" kern="1200" cap="none" spc="0" normalizeH="0" baseline="0" noProof="0">
                <a:ln>
                  <a:noFill/>
                </a:ln>
                <a:solidFill>
                  <a:srgbClr val="000000"/>
                </a:solidFill>
                <a:effectLst/>
                <a:uLnTx/>
                <a:uFillTx/>
                <a:latin typeface="Calibri" panose="020F0502020204030204"/>
                <a:ea typeface="+mn-ea"/>
                <a:cs typeface="+mn-cs"/>
              </a:rPr>
            </a:br>
            <a:r>
              <a:rPr kumimoji="0" lang="da-DK" sz="4000" b="1" i="0" u="none" strike="noStrike" kern="1200" cap="none" spc="0" normalizeH="0" baseline="0" noProof="0">
                <a:ln>
                  <a:noFill/>
                </a:ln>
                <a:solidFill>
                  <a:srgbClr val="000000"/>
                </a:solidFill>
                <a:effectLst/>
                <a:uLnTx/>
                <a:uFillTx/>
                <a:latin typeface="Calibri" panose="020F0502020204030204"/>
                <a:ea typeface="+mn-ea"/>
                <a:cs typeface="+mn-cs"/>
              </a:rPr>
              <a:t>#9109285</a:t>
            </a:r>
            <a:endParaRPr kumimoji="0" lang="en-GB" sz="4000" b="1"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7610E87B-746F-00EE-5DBA-2F8D9BFDAF86}"/>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600" b="0" i="0" u="none" strike="noStrike" kern="1200" cap="none" spc="0" normalizeH="0" baseline="0" noProof="0">
                <a:ln>
                  <a:noFill/>
                </a:ln>
                <a:solidFill>
                  <a:srgbClr val="FFFFFF"/>
                </a:solidFill>
                <a:effectLst/>
                <a:uLnTx/>
                <a:uFillTx/>
                <a:latin typeface="Calibri" panose="020F0502020204030204"/>
                <a:ea typeface="+mn-ea"/>
                <a:cs typeface="+mn-cs"/>
              </a:rPr>
              <a:t>The </a:t>
            </a:r>
            <a:r>
              <a:rPr kumimoji="0" lang="en-GB" sz="2600" b="0" i="0" u="none" strike="noStrike" kern="1200" cap="none" spc="0" normalizeH="0" baseline="0" noProof="0">
                <a:ln>
                  <a:noFill/>
                </a:ln>
                <a:solidFill>
                  <a:srgbClr val="FFFFFF"/>
                </a:solidFill>
                <a:effectLst/>
                <a:uLnTx/>
                <a:uFillTx/>
                <a:latin typeface="Calibri" panose="020F0502020204030204"/>
                <a:ea typeface="+mn-ea"/>
                <a:cs typeface="+mn-cs"/>
                <a:hlinkClick r:id="rId7">
                  <a:extLst>
                    <a:ext uri="{A12FA001-AC4F-418D-AE19-62706E023703}">
                      <ahyp:hlinkClr xmlns:ahyp="http://schemas.microsoft.com/office/drawing/2018/hyperlinkcolor" val="tx"/>
                    </a:ext>
                  </a:extLst>
                </a:hlinkClick>
              </a:rPr>
              <a:t>Slido app</a:t>
            </a:r>
            <a:r>
              <a:rPr kumimoji="0" lang="en-GB" sz="2600" b="0" i="0" u="none" strike="noStrike" kern="1200" cap="none" spc="0" normalizeH="0" baseline="0" noProof="0">
                <a:ln>
                  <a:noFill/>
                </a:ln>
                <a:solidFill>
                  <a:srgbClr val="FFFFFF"/>
                </a:solidFill>
                <a:effectLst/>
                <a:uLnTx/>
                <a:uFillTx/>
                <a:latin typeface="Calibri" panose="020F0502020204030204"/>
                <a:ea typeface="+mn-ea"/>
                <a:cs typeface="+mn-cs"/>
              </a:rPr>
              <a:t> must be installed on every computer you’re presenting from</a:t>
            </a:r>
          </a:p>
        </p:txBody>
      </p:sp>
      <p:pic>
        <p:nvPicPr>
          <p:cNvPr id="7" name="Graphic 6">
            <a:extLst>
              <a:ext uri="{FF2B5EF4-FFF2-40B4-BE49-F238E27FC236}">
                <a16:creationId xmlns:a16="http://schemas.microsoft.com/office/drawing/2014/main" id="{D1F524D5-80AB-8804-5F51-8AC80DB4789A}"/>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8" name="Trapezoid 7">
            <a:extLst>
              <a:ext uri="{FF2B5EF4-FFF2-40B4-BE49-F238E27FC236}">
                <a16:creationId xmlns:a16="http://schemas.microsoft.com/office/drawing/2014/main" id="{CC6468DB-ED45-D3F0-3D6B-5C4C3B7CDFB0}"/>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600" b="1" i="0" u="none" strike="noStrike" kern="1200" cap="none" spc="0" normalizeH="0" baseline="0" noProof="0">
                <a:ln>
                  <a:noFill/>
                </a:ln>
                <a:solidFill>
                  <a:srgbClr val="198038"/>
                </a:solidFill>
                <a:effectLst/>
                <a:uLnTx/>
                <a:uFillTx/>
                <a:latin typeface="Calibri" panose="020F0502020204030204"/>
                <a:ea typeface="+mn-ea"/>
                <a:cs typeface="+mn-cs"/>
              </a:rPr>
              <a:t>Do not edit
</a:t>
            </a:r>
            <a:r>
              <a:rPr kumimoji="0" lang="en-GB" sz="2200" b="0" i="0" u="none" strike="noStrike" kern="1200" cap="none" spc="0" normalizeH="0" baseline="0" noProof="0">
                <a:ln>
                  <a:noFill/>
                </a:ln>
                <a:solidFill>
                  <a:srgbClr val="198038"/>
                </a:solidFill>
                <a:effectLst/>
                <a:uLnTx/>
                <a:uFillTx/>
                <a:latin typeface="Calibri" panose="020F0502020204030204"/>
                <a:ea typeface="+mn-ea"/>
                <a:cs typeface="+mn-cs"/>
                <a:hlinkClick r:id="rId10">
                  <a:extLst>
                    <a:ext uri="{A12FA001-AC4F-418D-AE19-62706E023703}">
                      <ahyp:hlinkClr xmlns:ahyp="http://schemas.microsoft.com/office/drawing/2018/hyperlinkcolor" val="tx"/>
                    </a:ext>
                  </a:extLst>
                </a:hlinkClick>
              </a:rPr>
              <a:t>How to change the design</a:t>
            </a:r>
            <a:endParaRPr kumimoji="0" lang="en-GB" sz="2200" b="0" i="0" u="none" strike="noStrike" kern="1200" cap="none" spc="0" normalizeH="0" baseline="0" noProof="0">
              <a:ln>
                <a:noFill/>
              </a:ln>
              <a:solidFill>
                <a:srgbClr val="198038"/>
              </a:solidFill>
              <a:effectLst/>
              <a:uLnTx/>
              <a:uFillTx/>
              <a:latin typeface="Calibri" panose="020F0502020204030204"/>
              <a:ea typeface="+mn-ea"/>
              <a:cs typeface="+mn-cs"/>
            </a:endParaRPr>
          </a:p>
        </p:txBody>
      </p:sp>
      <p:pic>
        <p:nvPicPr>
          <p:cNvPr id="10" name="Graphic 9">
            <a:extLst>
              <a:ext uri="{FF2B5EF4-FFF2-40B4-BE49-F238E27FC236}">
                <a16:creationId xmlns:a16="http://schemas.microsoft.com/office/drawing/2014/main" id="{E44FDB87-5DD0-71E3-8564-9074890222CC}"/>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26020772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7EA889-E37C-4654-1B35-38F7E6E27854}"/>
              </a:ext>
            </a:extLst>
          </p:cNvPr>
          <p:cNvSpPr>
            <a:spLocks noGrp="1"/>
          </p:cNvSpPr>
          <p:nvPr>
            <p:ph type="title"/>
          </p:nvPr>
        </p:nvSpPr>
        <p:spPr/>
        <p:txBody>
          <a:bodyPr/>
          <a:lstStyle/>
          <a:p>
            <a:r>
              <a:rPr lang="en-GB"/>
              <a:t>Strategic review and prioritisation (White Paper)</a:t>
            </a:r>
          </a:p>
        </p:txBody>
      </p:sp>
      <p:sp>
        <p:nvSpPr>
          <p:cNvPr id="5" name="Text Placeholder 4">
            <a:extLst>
              <a:ext uri="{FF2B5EF4-FFF2-40B4-BE49-F238E27FC236}">
                <a16:creationId xmlns:a16="http://schemas.microsoft.com/office/drawing/2014/main" id="{C3860FD8-918E-D4B3-7D91-CB43D9E5AF6D}"/>
              </a:ext>
            </a:extLst>
          </p:cNvPr>
          <p:cNvSpPr>
            <a:spLocks noGrp="1"/>
          </p:cNvSpPr>
          <p:nvPr>
            <p:ph type="body" sz="quarter" idx="10"/>
          </p:nvPr>
        </p:nvSpPr>
        <p:spPr/>
        <p:txBody>
          <a:bodyPr/>
          <a:lstStyle/>
          <a:p>
            <a:r>
              <a:rPr lang="en-GB" b="1" dirty="0"/>
              <a:t>Jon Dixon</a:t>
            </a:r>
          </a:p>
        </p:txBody>
      </p:sp>
    </p:spTree>
    <p:extLst>
      <p:ext uri="{BB962C8B-B14F-4D97-AF65-F5344CB8AC3E}">
        <p14:creationId xmlns:p14="http://schemas.microsoft.com/office/powerpoint/2010/main" val="27205361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ABE5E0FD-925D-9591-4596-1E41FB3855BC}"/>
              </a:ext>
            </a:extLst>
          </p:cNvPr>
          <p:cNvSpPr>
            <a:spLocks noGrp="1"/>
          </p:cNvSpPr>
          <p:nvPr>
            <p:ph type="title"/>
          </p:nvPr>
        </p:nvSpPr>
        <p:spPr>
          <a:xfrm>
            <a:off x="512064" y="367651"/>
            <a:ext cx="10878820" cy="543313"/>
          </a:xfrm>
        </p:spPr>
        <p:txBody>
          <a:bodyPr>
            <a:normAutofit/>
          </a:bodyPr>
          <a:lstStyle/>
          <a:p>
            <a:r>
              <a:rPr lang="en-US" sz="2800" dirty="0"/>
              <a:t>RECAP:</a:t>
            </a:r>
          </a:p>
        </p:txBody>
      </p:sp>
      <p:sp>
        <p:nvSpPr>
          <p:cNvPr id="2" name="TextBox 1">
            <a:extLst>
              <a:ext uri="{FF2B5EF4-FFF2-40B4-BE49-F238E27FC236}">
                <a16:creationId xmlns:a16="http://schemas.microsoft.com/office/drawing/2014/main" id="{42C36E21-8086-D7DE-2AFE-E50001927C0B}"/>
              </a:ext>
            </a:extLst>
          </p:cNvPr>
          <p:cNvSpPr txBox="1"/>
          <p:nvPr/>
        </p:nvSpPr>
        <p:spPr>
          <a:xfrm>
            <a:off x="219635" y="910964"/>
            <a:ext cx="11752730" cy="4650056"/>
          </a:xfrm>
          <a:prstGeom prst="rect">
            <a:avLst/>
          </a:prstGeom>
          <a:noFill/>
        </p:spPr>
        <p:txBody>
          <a:bodyPr wrap="square" rtlCol="0">
            <a:spAutoFit/>
          </a:bodyPr>
          <a:lstStyle/>
          <a:p>
            <a:pPr marL="285750" marR="0" lvl="0" indent="-2857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201E2E"/>
                </a:solidFill>
                <a:effectLst/>
                <a:uLnTx/>
                <a:uFillTx/>
                <a:latin typeface="Outfit"/>
                <a:ea typeface="+mn-ea"/>
                <a:cs typeface="+mn-cs"/>
              </a:rPr>
              <a:t>Proposed a “white paper” to consolidate and present all known challenges, including operational, regulatory, and technological gaps, affecting the industry’s ability to prevent, detect, and address energy theft. </a:t>
            </a:r>
          </a:p>
          <a:p>
            <a:pPr marL="285750" marR="0" lvl="0" indent="-2857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201E2E"/>
                </a:solidFill>
                <a:effectLst/>
                <a:uLnTx/>
                <a:uFillTx/>
                <a:latin typeface="Outfit"/>
                <a:ea typeface="+mn-ea"/>
                <a:cs typeface="+mn-cs"/>
              </a:rPr>
              <a:t>By offering a holistic view, stakeholders—including suppliers, network operators, the regulators, and law enforcement—can better understand the scope and interconnected nature of the problem and act as a catalyst for change, driving industry collaboration, informing policy, and encouraging innovation. </a:t>
            </a:r>
          </a:p>
          <a:p>
            <a:pPr marL="285750" marR="0" lvl="0" indent="-2857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201E2E"/>
                </a:solidFill>
                <a:effectLst/>
                <a:uLnTx/>
                <a:uFillTx/>
                <a:latin typeface="Outfit"/>
                <a:ea typeface="+mn-ea"/>
                <a:cs typeface="+mn-cs"/>
              </a:rPr>
              <a:t>Feedback on the paper and / or accompanying high-level “strategic outline cases” to inform which suggestions should be taken forward and in what priority.</a:t>
            </a: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US" sz="1800" b="0" i="0" u="none" strike="noStrike" kern="1200" cap="none" spc="0" normalizeH="0" baseline="0" noProof="0" dirty="0">
              <a:ln>
                <a:noFill/>
              </a:ln>
              <a:solidFill>
                <a:srgbClr val="201E2E"/>
              </a:solidFill>
              <a:effectLst/>
              <a:uLnTx/>
              <a:uFillTx/>
              <a:latin typeface="Outfit"/>
              <a:ea typeface="+mn-ea"/>
              <a:cs typeface="+mn-cs"/>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800" b="1" i="0" u="none" strike="noStrike" kern="1200" cap="none" spc="0" normalizeH="0" baseline="0" noProof="0" dirty="0">
                <a:ln>
                  <a:noFill/>
                </a:ln>
                <a:solidFill>
                  <a:srgbClr val="201E2E"/>
                </a:solidFill>
                <a:effectLst/>
                <a:uLnTx/>
                <a:uFillTx/>
                <a:latin typeface="Outfit"/>
                <a:ea typeface="+mn-ea"/>
                <a:cs typeface="+mn-cs"/>
              </a:rPr>
              <a:t>NB: </a:t>
            </a:r>
            <a:r>
              <a:rPr kumimoji="0" lang="en-US" sz="1800" b="0" i="0" u="none" strike="noStrike" kern="1200" cap="none" spc="0" normalizeH="0" baseline="0" noProof="0" dirty="0">
                <a:ln>
                  <a:noFill/>
                </a:ln>
                <a:solidFill>
                  <a:srgbClr val="201E2E"/>
                </a:solidFill>
                <a:effectLst/>
                <a:uLnTx/>
                <a:uFillTx/>
                <a:latin typeface="Outfit"/>
                <a:ea typeface="+mn-ea"/>
                <a:cs typeface="+mn-cs"/>
              </a:rPr>
              <a:t>All code bodies will be expected to </a:t>
            </a:r>
            <a:r>
              <a:rPr kumimoji="0" lang="en-US" sz="1800" b="0" i="0" u="none" strike="noStrike" kern="1200" cap="none" spc="0" normalizeH="0" baseline="0" noProof="0" dirty="0" err="1">
                <a:ln>
                  <a:noFill/>
                </a:ln>
                <a:solidFill>
                  <a:srgbClr val="201E2E"/>
                </a:solidFill>
                <a:effectLst/>
                <a:uLnTx/>
                <a:uFillTx/>
                <a:latin typeface="Outfit"/>
                <a:ea typeface="+mn-ea"/>
                <a:cs typeface="+mn-cs"/>
              </a:rPr>
              <a:t>prioritise</a:t>
            </a:r>
            <a:r>
              <a:rPr kumimoji="0" lang="en-US" sz="1800" b="0" i="0" u="none" strike="noStrike" kern="1200" cap="none" spc="0" normalizeH="0" baseline="0" noProof="0" dirty="0">
                <a:ln>
                  <a:noFill/>
                </a:ln>
                <a:solidFill>
                  <a:srgbClr val="201E2E"/>
                </a:solidFill>
                <a:effectLst/>
                <a:uLnTx/>
                <a:uFillTx/>
                <a:latin typeface="Outfit"/>
                <a:ea typeface="+mn-ea"/>
                <a:cs typeface="+mn-cs"/>
              </a:rPr>
              <a:t> changes that align with Ofgem’s Strategic Direction Statement (SDS).  Theft was not mentioned in the preliminary SDS.    </a:t>
            </a:r>
          </a:p>
          <a:p>
            <a:pPr marL="285750" marR="0" lvl="0" indent="-2857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201E2E"/>
              </a:solidFill>
              <a:effectLst/>
              <a:uLnTx/>
              <a:uFillTx/>
              <a:latin typeface="Outfit"/>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GB" sz="1800" b="0" i="0" u="none" strike="noStrike" kern="1200" cap="none" spc="0" normalizeH="0" baseline="0" noProof="0" dirty="0">
              <a:ln>
                <a:noFill/>
              </a:ln>
              <a:solidFill>
                <a:srgbClr val="201E2E"/>
              </a:solidFill>
              <a:effectLst/>
              <a:uLnTx/>
              <a:uFillTx/>
              <a:latin typeface="Outfit"/>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US" sz="1800" b="0" i="0" u="none" strike="noStrike" kern="1200" cap="none" spc="0" normalizeH="0" baseline="0" noProof="0" dirty="0">
              <a:ln>
                <a:noFill/>
              </a:ln>
              <a:solidFill>
                <a:srgbClr val="201E2E"/>
              </a:solidFill>
              <a:effectLst/>
              <a:uLnTx/>
              <a:uFillTx/>
              <a:latin typeface="Outfi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7349380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ABE5E0FD-925D-9591-4596-1E41FB3855BC}"/>
              </a:ext>
            </a:extLst>
          </p:cNvPr>
          <p:cNvSpPr>
            <a:spLocks noGrp="1"/>
          </p:cNvSpPr>
          <p:nvPr>
            <p:ph type="title"/>
          </p:nvPr>
        </p:nvSpPr>
        <p:spPr>
          <a:xfrm>
            <a:off x="512064" y="367651"/>
            <a:ext cx="10878820" cy="543313"/>
          </a:xfrm>
        </p:spPr>
        <p:txBody>
          <a:bodyPr>
            <a:normAutofit/>
          </a:bodyPr>
          <a:lstStyle/>
          <a:p>
            <a:r>
              <a:rPr lang="en-US" sz="2800" dirty="0"/>
              <a:t>Action: RECTIG_24_1127_01</a:t>
            </a:r>
          </a:p>
        </p:txBody>
      </p:sp>
      <p:sp>
        <p:nvSpPr>
          <p:cNvPr id="2" name="TextBox 1">
            <a:extLst>
              <a:ext uri="{FF2B5EF4-FFF2-40B4-BE49-F238E27FC236}">
                <a16:creationId xmlns:a16="http://schemas.microsoft.com/office/drawing/2014/main" id="{42C36E21-8086-D7DE-2AFE-E50001927C0B}"/>
              </a:ext>
            </a:extLst>
          </p:cNvPr>
          <p:cNvSpPr txBox="1"/>
          <p:nvPr/>
        </p:nvSpPr>
        <p:spPr>
          <a:xfrm>
            <a:off x="219635" y="910964"/>
            <a:ext cx="11752730" cy="57798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Outfit"/>
                <a:ea typeface="+mn-ea"/>
                <a:cs typeface="+mn-cs"/>
              </a:rPr>
              <a:t>Action: “RECCo to investigate establishing a workshop to discuss the strategic review and </a:t>
            </a:r>
            <a:r>
              <a:rPr kumimoji="0" lang="en-US" sz="1800" b="0" i="0" u="none" strike="noStrike" kern="1200" cap="none" spc="0" normalizeH="0" baseline="0" noProof="0" dirty="0" err="1">
                <a:ln>
                  <a:noFill/>
                </a:ln>
                <a:solidFill>
                  <a:srgbClr val="000000"/>
                </a:solidFill>
                <a:effectLst/>
                <a:uLnTx/>
                <a:uFillTx/>
                <a:latin typeface="Outfit"/>
                <a:ea typeface="+mn-ea"/>
                <a:cs typeface="+mn-cs"/>
              </a:rPr>
              <a:t>prioritisation</a:t>
            </a:r>
            <a:r>
              <a:rPr kumimoji="0" lang="en-US" sz="1800" b="0" i="0" u="none" strike="noStrike" kern="1200" cap="none" spc="0" normalizeH="0" baseline="0" noProof="0" dirty="0">
                <a:ln>
                  <a:noFill/>
                </a:ln>
                <a:solidFill>
                  <a:srgbClr val="000000"/>
                </a:solidFill>
                <a:effectLst/>
                <a:uLnTx/>
                <a:uFillTx/>
                <a:latin typeface="Outfit"/>
                <a:ea typeface="+mn-ea"/>
                <a:cs typeface="+mn-cs"/>
              </a:rPr>
              <a:t> of theft project.”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Outfit"/>
                <a:ea typeface="+mn-ea"/>
                <a:cs typeface="+mn-cs"/>
              </a:rPr>
              <a:t>We consider that progress on various initiatives has now reached the point where a face-to-face workshop would be beneficial.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Outfit"/>
                <a:ea typeface="+mn-ea"/>
                <a:cs typeface="+mn-cs"/>
              </a:rPr>
              <a:t>TIG input sought on timing, venue and agenda.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Outfit"/>
                <a:ea typeface="+mn-ea"/>
                <a:cs typeface="+mn-cs"/>
              </a:rPr>
              <a:t>Suggested draft agenda items: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Outfi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Outfit"/>
                <a:ea typeface="+mn-ea"/>
                <a:cs typeface="+mn-cs"/>
              </a:rPr>
              <a:t>Police Partnership – next steps and overview of expected working practices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Outfit"/>
                <a:ea typeface="+mn-ea"/>
                <a:cs typeface="+mn-cs"/>
              </a:rPr>
              <a:t>Smart Data – overview of proof-of-concept trial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Outfit"/>
                <a:ea typeface="+mn-ea"/>
                <a:cs typeface="+mn-cs"/>
              </a:rPr>
              <a:t>Incentives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Outfit"/>
                <a:ea typeface="+mn-ea"/>
                <a:cs typeface="+mn-cs"/>
              </a:rPr>
              <a:t>REC Theft Services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Outfit"/>
                <a:ea typeface="+mn-ea"/>
                <a:cs typeface="+mn-cs"/>
              </a:rPr>
              <a:t>The “white paper” will be circulated in advance and serve as background reading for the topics of discussion at the workshop.</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Outfit"/>
              <a:ea typeface="+mn-ea"/>
              <a:cs typeface="+mn-cs"/>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Outfit"/>
                <a:ea typeface="Aptos" panose="020B0004020202020204" pitchFamily="34" charset="0"/>
                <a:cs typeface="Times New Roman" panose="02020603050405020304" pitchFamily="18" charset="0"/>
              </a:rPr>
              <a:t>REC Party and third-party speakers welcome – suggestions invited</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Outfit"/>
                <a:ea typeface="Aptos" panose="020B0004020202020204" pitchFamily="34" charset="0"/>
                <a:cs typeface="Times New Roman" panose="02020603050405020304" pitchFamily="18" charset="0"/>
              </a:rPr>
              <a:t>Exploring feasibility of a hybrid approach – e.g. live stream presentations and host on-line workshop room for those unable to attend in person.</a:t>
            </a:r>
          </a:p>
        </p:txBody>
      </p:sp>
    </p:spTree>
    <p:extLst>
      <p:ext uri="{BB962C8B-B14F-4D97-AF65-F5344CB8AC3E}">
        <p14:creationId xmlns:p14="http://schemas.microsoft.com/office/powerpoint/2010/main" val="31553838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9AE62-A25D-95AB-86F5-15FF861894A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70875A0-4277-0DAF-A632-C17FBEA6D6B7}"/>
              </a:ext>
            </a:extLst>
          </p:cNvPr>
          <p:cNvSpPr>
            <a:spLocks noGrp="1"/>
          </p:cNvSpPr>
          <p:nvPr>
            <p:ph type="title"/>
          </p:nvPr>
        </p:nvSpPr>
        <p:spPr/>
        <p:txBody>
          <a:bodyPr/>
          <a:lstStyle/>
          <a:p>
            <a:r>
              <a:rPr lang="en-GB" dirty="0"/>
              <a:t>I0175 - Introducing a Reasonable Endeavours Scheme within the REC</a:t>
            </a:r>
          </a:p>
        </p:txBody>
      </p:sp>
      <p:sp>
        <p:nvSpPr>
          <p:cNvPr id="5" name="Text Placeholder 4">
            <a:extLst>
              <a:ext uri="{FF2B5EF4-FFF2-40B4-BE49-F238E27FC236}">
                <a16:creationId xmlns:a16="http://schemas.microsoft.com/office/drawing/2014/main" id="{FC08667D-EDEF-A8F6-8063-B79F3C89A1AC}"/>
              </a:ext>
            </a:extLst>
          </p:cNvPr>
          <p:cNvSpPr>
            <a:spLocks noGrp="1"/>
          </p:cNvSpPr>
          <p:nvPr>
            <p:ph type="body" sz="quarter" idx="10"/>
          </p:nvPr>
        </p:nvSpPr>
        <p:spPr/>
        <p:txBody>
          <a:bodyPr/>
          <a:lstStyle/>
          <a:p>
            <a:r>
              <a:rPr lang="en-GB" b="1" dirty="0"/>
              <a:t>Jon Dixon</a:t>
            </a:r>
          </a:p>
        </p:txBody>
      </p:sp>
    </p:spTree>
    <p:extLst>
      <p:ext uri="{BB962C8B-B14F-4D97-AF65-F5344CB8AC3E}">
        <p14:creationId xmlns:p14="http://schemas.microsoft.com/office/powerpoint/2010/main" val="10461337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ABE5E0FD-925D-9591-4596-1E41FB3855BC}"/>
              </a:ext>
            </a:extLst>
          </p:cNvPr>
          <p:cNvSpPr>
            <a:spLocks noGrp="1"/>
          </p:cNvSpPr>
          <p:nvPr>
            <p:ph type="title"/>
          </p:nvPr>
        </p:nvSpPr>
        <p:spPr>
          <a:xfrm>
            <a:off x="512064" y="367651"/>
            <a:ext cx="10878820" cy="543313"/>
          </a:xfrm>
        </p:spPr>
        <p:txBody>
          <a:bodyPr>
            <a:normAutofit/>
          </a:bodyPr>
          <a:lstStyle/>
          <a:p>
            <a:r>
              <a:rPr lang="en-US" sz="2800" dirty="0"/>
              <a:t>RECAP:</a:t>
            </a:r>
          </a:p>
        </p:txBody>
      </p:sp>
      <p:sp>
        <p:nvSpPr>
          <p:cNvPr id="2" name="TextBox 1">
            <a:extLst>
              <a:ext uri="{FF2B5EF4-FFF2-40B4-BE49-F238E27FC236}">
                <a16:creationId xmlns:a16="http://schemas.microsoft.com/office/drawing/2014/main" id="{42C36E21-8086-D7DE-2AFE-E50001927C0B}"/>
              </a:ext>
            </a:extLst>
          </p:cNvPr>
          <p:cNvSpPr txBox="1"/>
          <p:nvPr/>
        </p:nvSpPr>
        <p:spPr>
          <a:xfrm>
            <a:off x="219635" y="910964"/>
            <a:ext cx="11752730" cy="4946419"/>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800" b="0" i="0" u="none" strike="noStrike" kern="1200" cap="none" spc="0" normalizeH="0" baseline="0" noProof="0" dirty="0">
                <a:ln>
                  <a:noFill/>
                </a:ln>
                <a:solidFill>
                  <a:srgbClr val="201E2E"/>
                </a:solidFill>
                <a:effectLst/>
                <a:uLnTx/>
                <a:uFillTx/>
                <a:latin typeface="Outfit"/>
                <a:ea typeface="+mn-ea"/>
                <a:cs typeface="+mn-cs"/>
              </a:rPr>
              <a:t>The Reasonable </a:t>
            </a:r>
            <a:r>
              <a:rPr kumimoji="0" lang="en-US" sz="1800" b="0" i="0" u="none" strike="noStrike" kern="1200" cap="none" spc="0" normalizeH="0" baseline="0" noProof="0" dirty="0" err="1">
                <a:ln>
                  <a:noFill/>
                </a:ln>
                <a:solidFill>
                  <a:srgbClr val="201E2E"/>
                </a:solidFill>
                <a:effectLst/>
                <a:uLnTx/>
                <a:uFillTx/>
                <a:latin typeface="Outfit"/>
                <a:ea typeface="+mn-ea"/>
                <a:cs typeface="+mn-cs"/>
              </a:rPr>
              <a:t>Endeavours</a:t>
            </a:r>
            <a:r>
              <a:rPr kumimoji="0" lang="en-US" sz="1800" b="0" i="0" u="none" strike="noStrike" kern="1200" cap="none" spc="0" normalizeH="0" baseline="0" noProof="0" dirty="0">
                <a:ln>
                  <a:noFill/>
                </a:ln>
                <a:solidFill>
                  <a:srgbClr val="201E2E"/>
                </a:solidFill>
                <a:effectLst/>
                <a:uLnTx/>
                <a:uFillTx/>
                <a:latin typeface="Outfit"/>
                <a:ea typeface="+mn-ea"/>
                <a:cs typeface="+mn-cs"/>
              </a:rPr>
              <a:t> Scheme (RES) proposal would replace the legacy scheme of the same name operating under the GT licence and instead operate as a dual-fuel scheme under the REC to fairly compensate suppliers for complex or high-cost energy theft investigations that fall outside the scope of the existing Theft Detection Incentive Scheme (TDIS) or otherwise exceed the cost-recovery available through TDIS (i.e. exceptional costs that exceed the Theft Detection Value).</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800" b="0" i="0" u="none" strike="noStrike" kern="1200" cap="none" spc="0" normalizeH="0" baseline="0" noProof="0" dirty="0">
                <a:ln>
                  <a:noFill/>
                </a:ln>
                <a:solidFill>
                  <a:srgbClr val="201E2E"/>
                </a:solidFill>
                <a:effectLst/>
                <a:uLnTx/>
                <a:uFillTx/>
                <a:latin typeface="Outfit"/>
                <a:ea typeface="+mn-ea"/>
                <a:cs typeface="+mn-cs"/>
              </a:rPr>
              <a:t>The RES would remove the dis-incentive to pursue cases involving law enforcement, legal action, or exceptional costs, with claims requiring detailed evidence. It aims to encourage thorough investigations while maintaining proportionality, transparency, and alignment with REC objectives of fairness, consumer protection, and market efficiency</a:t>
            </a:r>
            <a:r>
              <a:rPr kumimoji="0" lang="en-GB" sz="1800" b="0" i="0" u="none" strike="noStrike" kern="1200" cap="none" spc="0" normalizeH="0" baseline="0" noProof="0" dirty="0">
                <a:ln>
                  <a:noFill/>
                </a:ln>
                <a:solidFill>
                  <a:srgbClr val="201E2E"/>
                </a:solidFill>
                <a:effectLst/>
                <a:uLnTx/>
                <a:uFillTx/>
                <a:latin typeface="Outfit"/>
                <a:ea typeface="+mn-ea"/>
                <a:cs typeface="Times New Roman" panose="02020603050405020304" pitchFamily="18" charset="0"/>
              </a:rPr>
              <a:t>.</a:t>
            </a:r>
            <a:endParaRPr kumimoji="0" lang="en-US" sz="1800" b="0" i="0" u="none" strike="noStrike" kern="1200" cap="none" spc="0" normalizeH="0" baseline="0" noProof="0" dirty="0">
              <a:ln>
                <a:noFill/>
              </a:ln>
              <a:solidFill>
                <a:srgbClr val="201E2E"/>
              </a:solidFill>
              <a:effectLst/>
              <a:uLnTx/>
              <a:uFillTx/>
              <a:latin typeface="Outfit"/>
              <a:ea typeface="+mn-ea"/>
              <a:cs typeface="+mn-cs"/>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800" b="0" i="0" u="none" strike="noStrike" kern="1200" cap="none" spc="0" normalizeH="0" baseline="0" noProof="0" dirty="0">
                <a:ln>
                  <a:noFill/>
                </a:ln>
                <a:solidFill>
                  <a:srgbClr val="201E2E"/>
                </a:solidFill>
                <a:effectLst/>
                <a:uLnTx/>
                <a:uFillTx/>
                <a:latin typeface="Outfit"/>
                <a:ea typeface="+mn-ea"/>
                <a:cs typeface="+mn-cs"/>
              </a:rPr>
              <a:t>Suppliers would be automatically included but only participate by submitting claims. </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800" b="0" i="0" u="none" strike="noStrike" kern="1200" cap="none" spc="0" normalizeH="0" baseline="0" noProof="0" dirty="0">
                <a:ln>
                  <a:noFill/>
                </a:ln>
                <a:solidFill>
                  <a:srgbClr val="201E2E"/>
                </a:solidFill>
                <a:effectLst/>
                <a:uLnTx/>
                <a:uFillTx/>
                <a:latin typeface="Outfit"/>
                <a:ea typeface="+mn-ea"/>
                <a:cs typeface="+mn-cs"/>
              </a:rPr>
              <a:t>The scheme will be governed by the REC and overseen by the PAB (comparable to the TDIS)and funded through existing REC mechanisms – potential through absorption into TDIS reconciliation.</a:t>
            </a: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US" sz="1800" b="0" i="0" u="none" strike="noStrike" kern="1200" cap="none" spc="0" normalizeH="0" baseline="0" noProof="0" dirty="0">
              <a:ln>
                <a:noFill/>
              </a:ln>
              <a:solidFill>
                <a:srgbClr val="201E2E"/>
              </a:solidFill>
              <a:effectLst/>
              <a:uLnTx/>
              <a:uFillTx/>
              <a:latin typeface="Outfit"/>
              <a:ea typeface="+mn-ea"/>
              <a:cs typeface="+mn-cs"/>
            </a:endParaRP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GB" sz="1800" b="0" i="0" u="none" strike="noStrike" kern="1200" cap="none" spc="0" normalizeH="0" baseline="0" noProof="0" dirty="0">
              <a:ln>
                <a:noFill/>
              </a:ln>
              <a:solidFill>
                <a:srgbClr val="201E2E"/>
              </a:solidFill>
              <a:effectLst/>
              <a:uLnTx/>
              <a:uFillTx/>
              <a:latin typeface="Outfit"/>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GB" sz="1800" b="0" i="0" u="none" strike="noStrike" kern="1200" cap="none" spc="0" normalizeH="0" baseline="0" noProof="0" dirty="0">
              <a:ln>
                <a:noFill/>
              </a:ln>
              <a:solidFill>
                <a:srgbClr val="201E2E"/>
              </a:solidFill>
              <a:effectLst/>
              <a:uLnTx/>
              <a:uFillTx/>
              <a:latin typeface="Outfit"/>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US" sz="1800" b="0" i="0" u="none" strike="noStrike" kern="1200" cap="none" spc="0" normalizeH="0" baseline="0" noProof="0" dirty="0">
              <a:ln>
                <a:noFill/>
              </a:ln>
              <a:solidFill>
                <a:srgbClr val="201E2E"/>
              </a:solidFill>
              <a:effectLst/>
              <a:uLnTx/>
              <a:uFillTx/>
              <a:latin typeface="Outfit"/>
              <a:ea typeface="Aptos" panose="020B0004020202020204" pitchFamily="34" charset="0"/>
              <a:cs typeface="Times New Roman" panose="02020603050405020304" pitchFamily="18" charset="0"/>
            </a:endParaRPr>
          </a:p>
        </p:txBody>
      </p:sp>
      <p:sp>
        <p:nvSpPr>
          <p:cNvPr id="3" name="Rectangle: Rounded Corners 2">
            <a:extLst>
              <a:ext uri="{FF2B5EF4-FFF2-40B4-BE49-F238E27FC236}">
                <a16:creationId xmlns:a16="http://schemas.microsoft.com/office/drawing/2014/main" id="{8B56F39F-21C3-2B17-A867-605CFC7243CF}"/>
              </a:ext>
            </a:extLst>
          </p:cNvPr>
          <p:cNvSpPr/>
          <p:nvPr/>
        </p:nvSpPr>
        <p:spPr>
          <a:xfrm>
            <a:off x="219635" y="5389252"/>
            <a:ext cx="11752730" cy="1115568"/>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Outfit"/>
                <a:ea typeface="Aptos" panose="020B0004020202020204" pitchFamily="34" charset="0"/>
                <a:cs typeface="Times New Roman" panose="02020603050405020304" pitchFamily="18" charset="0"/>
              </a:rPr>
              <a:t>Draft business rules for the RES were circulated and discussed at the November 2024 TIG, and are available on the REC Portal</a:t>
            </a:r>
          </a:p>
        </p:txBody>
      </p:sp>
    </p:spTree>
    <p:extLst>
      <p:ext uri="{BB962C8B-B14F-4D97-AF65-F5344CB8AC3E}">
        <p14:creationId xmlns:p14="http://schemas.microsoft.com/office/powerpoint/2010/main" val="1384433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29166-00B7-CF2C-BEEC-337BE08F4D96}"/>
              </a:ext>
            </a:extLst>
          </p:cNvPr>
          <p:cNvSpPr>
            <a:spLocks noGrp="1"/>
          </p:cNvSpPr>
          <p:nvPr>
            <p:ph type="title"/>
          </p:nvPr>
        </p:nvSpPr>
        <p:spPr>
          <a:xfrm>
            <a:off x="515938" y="147066"/>
            <a:ext cx="11160124" cy="1214438"/>
          </a:xfrm>
        </p:spPr>
        <p:txBody>
          <a:bodyPr>
            <a:noAutofit/>
          </a:bodyPr>
          <a:lstStyle/>
          <a:p>
            <a:r>
              <a:rPr lang="en-US" sz="2800" dirty="0"/>
              <a:t>R0173 send-back and the RES</a:t>
            </a:r>
            <a:endParaRPr lang="en-GB" sz="2800" dirty="0"/>
          </a:p>
        </p:txBody>
      </p:sp>
      <p:sp>
        <p:nvSpPr>
          <p:cNvPr id="3" name="Content Placeholder 2">
            <a:extLst>
              <a:ext uri="{FF2B5EF4-FFF2-40B4-BE49-F238E27FC236}">
                <a16:creationId xmlns:a16="http://schemas.microsoft.com/office/drawing/2014/main" id="{A12CF204-55D9-0C56-E81A-1E38DD62586D}"/>
              </a:ext>
            </a:extLst>
          </p:cNvPr>
          <p:cNvSpPr>
            <a:spLocks noGrp="1"/>
          </p:cNvSpPr>
          <p:nvPr>
            <p:ph idx="1"/>
          </p:nvPr>
        </p:nvSpPr>
        <p:spPr>
          <a:xfrm>
            <a:off x="237744" y="1178624"/>
            <a:ext cx="11640312" cy="5405056"/>
          </a:xfrm>
        </p:spPr>
        <p:txBody>
          <a:bodyPr>
            <a:normAutofit/>
          </a:bodyPr>
          <a:lstStyle/>
          <a:p>
            <a:pPr marL="0" indent="0">
              <a:buNone/>
            </a:pPr>
            <a:r>
              <a:rPr lang="en-US" sz="1800" dirty="0"/>
              <a:t>Ofgem’s send-back of R0173 highlighted concerns about the potential for unintended </a:t>
            </a:r>
            <a:r>
              <a:rPr lang="en-US" sz="1800" dirty="0" err="1"/>
              <a:t>behavioural</a:t>
            </a:r>
            <a:r>
              <a:rPr lang="en-US" sz="1800" dirty="0"/>
              <a:t> effects from broad-based financial incentives and a lack of supplier control over inputs such as ETTOS leads. </a:t>
            </a:r>
          </a:p>
          <a:p>
            <a:pPr marL="0" indent="0">
              <a:buNone/>
            </a:pPr>
            <a:r>
              <a:rPr lang="en-GB" sz="1800" dirty="0">
                <a:effectLst/>
                <a:latin typeface="Aptos" panose="020B0004020202020204" pitchFamily="34" charset="0"/>
                <a:ea typeface="Aptos" panose="020B0004020202020204" pitchFamily="34" charset="0"/>
                <a:cs typeface="Times New Roman" panose="02020603050405020304" pitchFamily="18" charset="0"/>
              </a:rPr>
              <a:t>Although we have sought to address Ofgem’s concerns over R0173 in response to the send-back letter, we considered it prudent to concern whether those concerns would also apply to the RES proposal. </a:t>
            </a:r>
          </a:p>
          <a:p>
            <a:pPr marL="0" indent="0">
              <a:buNone/>
            </a:pPr>
            <a:endParaRPr lang="en-GB" sz="1800" dirty="0"/>
          </a:p>
        </p:txBody>
      </p:sp>
      <p:graphicFrame>
        <p:nvGraphicFramePr>
          <p:cNvPr id="4" name="Table 3">
            <a:extLst>
              <a:ext uri="{FF2B5EF4-FFF2-40B4-BE49-F238E27FC236}">
                <a16:creationId xmlns:a16="http://schemas.microsoft.com/office/drawing/2014/main" id="{846F1925-EA4D-88BE-7192-0DFC7D671CB0}"/>
              </a:ext>
            </a:extLst>
          </p:cNvPr>
          <p:cNvGraphicFramePr>
            <a:graphicFrameLocks noGrp="1"/>
          </p:cNvGraphicFramePr>
          <p:nvPr/>
        </p:nvGraphicFramePr>
        <p:xfrm>
          <a:off x="1212596" y="2548466"/>
          <a:ext cx="9690608" cy="3605446"/>
        </p:xfrm>
        <a:graphic>
          <a:graphicData uri="http://schemas.openxmlformats.org/drawingml/2006/table">
            <a:tbl>
              <a:tblPr firstRow="1" bandRow="1">
                <a:tableStyleId>{5C22544A-7EE6-4342-B048-85BDC9FD1C3A}</a:tableStyleId>
              </a:tblPr>
              <a:tblGrid>
                <a:gridCol w="4845304">
                  <a:extLst>
                    <a:ext uri="{9D8B030D-6E8A-4147-A177-3AD203B41FA5}">
                      <a16:colId xmlns:a16="http://schemas.microsoft.com/office/drawing/2014/main" val="2180894547"/>
                    </a:ext>
                  </a:extLst>
                </a:gridCol>
                <a:gridCol w="4845304">
                  <a:extLst>
                    <a:ext uri="{9D8B030D-6E8A-4147-A177-3AD203B41FA5}">
                      <a16:colId xmlns:a16="http://schemas.microsoft.com/office/drawing/2014/main" val="987082981"/>
                    </a:ext>
                  </a:extLst>
                </a:gridCol>
              </a:tblGrid>
              <a:tr h="455966">
                <a:tc>
                  <a:txBody>
                    <a:bodyPr/>
                    <a:lstStyle/>
                    <a:p>
                      <a:pPr algn="ctr"/>
                      <a:r>
                        <a:rPr lang="en-GB" sz="1400" b="1" kern="1200" dirty="0">
                          <a:solidFill>
                            <a:schemeClr val="lt1"/>
                          </a:solidFill>
                          <a:effectLst/>
                          <a:latin typeface="+mn-lt"/>
                          <a:ea typeface="+mn-ea"/>
                          <a:cs typeface="+mn-cs"/>
                        </a:rPr>
                        <a:t>R0173 Concern: </a:t>
                      </a:r>
                      <a:endParaRPr lang="en-GB" sz="1400" dirty="0"/>
                    </a:p>
                  </a:txBody>
                  <a:tcPr/>
                </a:tc>
                <a:tc>
                  <a:txBody>
                    <a:bodyPr/>
                    <a:lstStyle/>
                    <a:p>
                      <a:pPr algn="ctr"/>
                      <a:r>
                        <a:rPr lang="en-GB" sz="1400" b="1" kern="1200" dirty="0">
                          <a:solidFill>
                            <a:schemeClr val="lt1"/>
                          </a:solidFill>
                          <a:effectLst/>
                          <a:latin typeface="+mn-lt"/>
                          <a:ea typeface="+mn-ea"/>
                          <a:cs typeface="+mn-cs"/>
                        </a:rPr>
                        <a:t>I0175 Comparison: </a:t>
                      </a:r>
                      <a:endParaRPr lang="en-GB" sz="1400" dirty="0"/>
                    </a:p>
                  </a:txBody>
                  <a:tcPr/>
                </a:tc>
                <a:extLst>
                  <a:ext uri="{0D108BD9-81ED-4DB2-BD59-A6C34878D82A}">
                    <a16:rowId xmlns:a16="http://schemas.microsoft.com/office/drawing/2014/main" val="3182408644"/>
                  </a:ext>
                </a:extLst>
              </a:tr>
              <a:tr h="241688">
                <a:tc gridSpan="2">
                  <a:txBody>
                    <a:bodyPr/>
                    <a:lstStyle/>
                    <a:p>
                      <a:pPr>
                        <a:lnSpc>
                          <a:spcPct val="107000"/>
                        </a:lnSpc>
                        <a:spcAft>
                          <a:spcPts val="800"/>
                        </a:spcAft>
                      </a:pPr>
                      <a:r>
                        <a:rPr lang="en-GB" sz="1100" b="1" dirty="0">
                          <a:effectLst/>
                          <a:latin typeface="Aptos" panose="020B0004020202020204" pitchFamily="34" charset="0"/>
                          <a:ea typeface="Aptos" panose="020B0004020202020204" pitchFamily="34" charset="0"/>
                          <a:cs typeface="Times New Roman" panose="02020603050405020304" pitchFamily="18" charset="0"/>
                        </a:rPr>
                        <a:t>Incentivisation and Behavioural Risk</a:t>
                      </a:r>
                      <a:endParaRPr lang="en-GB" sz="1100" dirty="0">
                        <a:effectLst/>
                        <a:latin typeface="Aptos" panose="020B0004020202020204" pitchFamily="34" charset="0"/>
                        <a:ea typeface="Aptos" panose="020B0004020202020204" pitchFamily="34" charset="0"/>
                        <a:cs typeface="Times New Roman" panose="02020603050405020304" pitchFamily="18" charset="0"/>
                      </a:endParaRPr>
                    </a:p>
                  </a:txBody>
                  <a:tcPr/>
                </a:tc>
                <a:tc hMerge="1">
                  <a:txBody>
                    <a:bodyPr/>
                    <a:lstStyle/>
                    <a:p>
                      <a:endParaRPr lang="en-GB" dirty="0"/>
                    </a:p>
                  </a:txBody>
                  <a:tcPr/>
                </a:tc>
                <a:extLst>
                  <a:ext uri="{0D108BD9-81ED-4DB2-BD59-A6C34878D82A}">
                    <a16:rowId xmlns:a16="http://schemas.microsoft.com/office/drawing/2014/main" val="4221781680"/>
                  </a:ext>
                </a:extLst>
              </a:tr>
              <a:tr h="982860">
                <a:tc>
                  <a:txBody>
                    <a:bodyPr/>
                    <a:lstStyle/>
                    <a:p>
                      <a:pPr>
                        <a:lnSpc>
                          <a:spcPct val="107000"/>
                        </a:lnSpc>
                        <a:spcAft>
                          <a:spcPts val="800"/>
                        </a:spcAft>
                      </a:pPr>
                      <a:r>
                        <a:rPr lang="en-GB" sz="1100" kern="1200" dirty="0">
                          <a:solidFill>
                            <a:schemeClr val="dk1"/>
                          </a:solidFill>
                          <a:effectLst/>
                          <a:latin typeface="+mn-lt"/>
                          <a:ea typeface="+mn-ea"/>
                          <a:cs typeface="+mn-cs"/>
                        </a:rPr>
                        <a:t>Ofgem questioned whether paying suppliers for actions such as desktop investigations (DIs) and site visits (SVs), regardless of theft confirmation, would truly incentivise effective behaviour. They feared it could discourage collaboration and promote competition for payments, potentially undermining best practice sharing.</a:t>
                      </a:r>
                      <a:endParaRPr lang="en-GB" sz="1100" dirty="0">
                        <a:effectLst/>
                        <a:latin typeface="Aptos" panose="020B0004020202020204" pitchFamily="34" charset="0"/>
                        <a:ea typeface="Aptos" panose="020B0004020202020204" pitchFamily="34" charset="0"/>
                        <a:cs typeface="Times New Roman" panose="02020603050405020304" pitchFamily="18" charset="0"/>
                      </a:endParaRPr>
                    </a:p>
                  </a:txBody>
                  <a:tcPr/>
                </a:tc>
                <a:tc>
                  <a:txBody>
                    <a:bodyPr/>
                    <a:lstStyle/>
                    <a:p>
                      <a:r>
                        <a:rPr lang="en-GB" sz="1100" kern="1200" dirty="0">
                          <a:solidFill>
                            <a:schemeClr val="dk1"/>
                          </a:solidFill>
                          <a:effectLst/>
                          <a:latin typeface="+mn-lt"/>
                          <a:ea typeface="+mn-ea"/>
                          <a:cs typeface="+mn-cs"/>
                        </a:rPr>
                        <a:t>The RES seeks to </a:t>
                      </a:r>
                      <a:r>
                        <a:rPr lang="en-GB" sz="1100" i="1" kern="1200" dirty="0">
                          <a:solidFill>
                            <a:schemeClr val="dk1"/>
                          </a:solidFill>
                          <a:effectLst/>
                          <a:latin typeface="+mn-lt"/>
                          <a:ea typeface="+mn-ea"/>
                          <a:cs typeface="+mn-cs"/>
                        </a:rPr>
                        <a:t>complement</a:t>
                      </a:r>
                      <a:r>
                        <a:rPr lang="en-GB" sz="1100" kern="1200" dirty="0">
                          <a:solidFill>
                            <a:schemeClr val="dk1"/>
                          </a:solidFill>
                          <a:effectLst/>
                          <a:latin typeface="+mn-lt"/>
                          <a:ea typeface="+mn-ea"/>
                          <a:cs typeface="+mn-cs"/>
                        </a:rPr>
                        <a:t>, not duplicate, TDIS by specifically targeting </a:t>
                      </a:r>
                      <a:r>
                        <a:rPr lang="en-GB" sz="1100" i="1" kern="1200" dirty="0">
                          <a:solidFill>
                            <a:schemeClr val="dk1"/>
                          </a:solidFill>
                          <a:effectLst/>
                          <a:latin typeface="+mn-lt"/>
                          <a:ea typeface="+mn-ea"/>
                          <a:cs typeface="+mn-cs"/>
                        </a:rPr>
                        <a:t>complex or high-cost cases</a:t>
                      </a:r>
                      <a:r>
                        <a:rPr lang="en-GB" sz="1100" kern="1200" dirty="0">
                          <a:solidFill>
                            <a:schemeClr val="dk1"/>
                          </a:solidFill>
                          <a:effectLst/>
                          <a:latin typeface="+mn-lt"/>
                          <a:ea typeface="+mn-ea"/>
                          <a:cs typeface="+mn-cs"/>
                        </a:rPr>
                        <a:t> that exceed defined thresholds (e.g., £1,200 for electricity-only). Rather than broad incentives, it applies tight eligibility and documentation standards (BR02, BR04, BR05), aiming to reduce the risk of opportunistic claims and encourage focus on genuinely challenging investigations.</a:t>
                      </a:r>
                      <a:endParaRPr lang="en-GB" sz="1100" dirty="0"/>
                    </a:p>
                  </a:txBody>
                  <a:tcPr/>
                </a:tc>
                <a:extLst>
                  <a:ext uri="{0D108BD9-81ED-4DB2-BD59-A6C34878D82A}">
                    <a16:rowId xmlns:a16="http://schemas.microsoft.com/office/drawing/2014/main" val="4152892106"/>
                  </a:ext>
                </a:extLst>
              </a:tr>
              <a:tr h="207161">
                <a:tc gridSpan="2">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1100" b="1" kern="1200" dirty="0">
                          <a:solidFill>
                            <a:schemeClr val="dk1"/>
                          </a:solidFill>
                          <a:effectLst/>
                          <a:latin typeface="+mn-lt"/>
                          <a:ea typeface="+mn-ea"/>
                          <a:cs typeface="+mn-cs"/>
                        </a:rPr>
                        <a:t>Supplier Control Over Input Factors</a:t>
                      </a:r>
                      <a:endParaRPr lang="en-GB" sz="1100" dirty="0">
                        <a:effectLst/>
                        <a:latin typeface="Aptos" panose="020B0004020202020204" pitchFamily="34" charset="0"/>
                        <a:ea typeface="Aptos" panose="020B0004020202020204" pitchFamily="34" charset="0"/>
                        <a:cs typeface="Times New Roman" panose="02020603050405020304" pitchFamily="18" charset="0"/>
                      </a:endParaRPr>
                    </a:p>
                  </a:txBody>
                  <a:tcPr/>
                </a:tc>
                <a:tc hMerge="1">
                  <a:txBody>
                    <a:bodyPr/>
                    <a:lstStyle/>
                    <a:p>
                      <a:endParaRPr lang="en-GB" dirty="0"/>
                    </a:p>
                  </a:txBody>
                  <a:tcPr/>
                </a:tc>
                <a:extLst>
                  <a:ext uri="{0D108BD9-81ED-4DB2-BD59-A6C34878D82A}">
                    <a16:rowId xmlns:a16="http://schemas.microsoft.com/office/drawing/2014/main" val="2422844494"/>
                  </a:ext>
                </a:extLst>
              </a:tr>
              <a:tr h="455966">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1100" kern="1200" dirty="0">
                          <a:solidFill>
                            <a:schemeClr val="dk1"/>
                          </a:solidFill>
                          <a:effectLst/>
                          <a:latin typeface="+mn-lt"/>
                          <a:ea typeface="+mn-ea"/>
                          <a:cs typeface="+mn-cs"/>
                        </a:rPr>
                        <a:t>Ofgem noted that suppliers cannot control how many ETTOs leads they receive, which could disadvantage some if incentives were based on such uncontrollable factors.</a:t>
                      </a:r>
                      <a:endParaRPr lang="en-GB" sz="1100" dirty="0">
                        <a:effectLst/>
                        <a:latin typeface="Aptos" panose="020B0004020202020204" pitchFamily="34" charset="0"/>
                        <a:ea typeface="Aptos" panose="020B0004020202020204" pitchFamily="34" charset="0"/>
                        <a:cs typeface="Times New Roman" panose="02020603050405020304" pitchFamily="18" charset="0"/>
                      </a:endParaRPr>
                    </a:p>
                  </a:txBody>
                  <a:tcPr/>
                </a:tc>
                <a:tc>
                  <a:txBody>
                    <a:bodyPr/>
                    <a:lstStyle/>
                    <a:p>
                      <a:r>
                        <a:rPr lang="en-GB" sz="1100" kern="1200" dirty="0">
                          <a:solidFill>
                            <a:schemeClr val="dk1"/>
                          </a:solidFill>
                          <a:effectLst/>
                          <a:latin typeface="+mn-lt"/>
                          <a:ea typeface="+mn-ea"/>
                          <a:cs typeface="+mn-cs"/>
                        </a:rPr>
                        <a:t>RES eligibility is determined by </a:t>
                      </a:r>
                      <a:r>
                        <a:rPr lang="en-GB" sz="1100" i="1" kern="1200" dirty="0">
                          <a:solidFill>
                            <a:schemeClr val="dk1"/>
                          </a:solidFill>
                          <a:effectLst/>
                          <a:latin typeface="+mn-lt"/>
                          <a:ea typeface="+mn-ea"/>
                          <a:cs typeface="+mn-cs"/>
                        </a:rPr>
                        <a:t>supplier-initiated effort and cost</a:t>
                      </a:r>
                      <a:r>
                        <a:rPr lang="en-GB" sz="1100" kern="1200" dirty="0">
                          <a:solidFill>
                            <a:schemeClr val="dk1"/>
                          </a:solidFill>
                          <a:effectLst/>
                          <a:latin typeface="+mn-lt"/>
                          <a:ea typeface="+mn-ea"/>
                          <a:cs typeface="+mn-cs"/>
                        </a:rPr>
                        <a:t>, not by the volume or reaction to externally generated leads. This shifts the incentive from passive receipt to demonstrable action on complex cases, likely mitigating the control-based fairness concern.</a:t>
                      </a:r>
                      <a:endParaRPr lang="en-GB" sz="1100" dirty="0"/>
                    </a:p>
                  </a:txBody>
                  <a:tcPr/>
                </a:tc>
                <a:extLst>
                  <a:ext uri="{0D108BD9-81ED-4DB2-BD59-A6C34878D82A}">
                    <a16:rowId xmlns:a16="http://schemas.microsoft.com/office/drawing/2014/main" val="1652594660"/>
                  </a:ext>
                </a:extLst>
              </a:tr>
              <a:tr h="281305">
                <a:tc gridSpan="2">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1100" b="1" kern="1200" dirty="0">
                          <a:solidFill>
                            <a:schemeClr val="dk1"/>
                          </a:solidFill>
                          <a:effectLst/>
                          <a:latin typeface="+mn-lt"/>
                          <a:ea typeface="+mn-ea"/>
                          <a:cs typeface="+mn-cs"/>
                        </a:rPr>
                        <a:t>Governance and Oversight</a:t>
                      </a:r>
                      <a:endParaRPr lang="en-GB" sz="1100" kern="1200" dirty="0">
                        <a:solidFill>
                          <a:schemeClr val="dk1"/>
                        </a:solidFill>
                        <a:effectLst/>
                        <a:latin typeface="+mn-lt"/>
                        <a:ea typeface="+mn-ea"/>
                        <a:cs typeface="+mn-cs"/>
                      </a:endParaRPr>
                    </a:p>
                  </a:txBody>
                  <a:tcPr/>
                </a:tc>
                <a:tc hMerge="1">
                  <a:txBody>
                    <a:bodyPr/>
                    <a:lstStyle/>
                    <a:p>
                      <a:endParaRPr lang="en-GB" dirty="0"/>
                    </a:p>
                  </a:txBody>
                  <a:tcPr/>
                </a:tc>
                <a:extLst>
                  <a:ext uri="{0D108BD9-81ED-4DB2-BD59-A6C34878D82A}">
                    <a16:rowId xmlns:a16="http://schemas.microsoft.com/office/drawing/2014/main" val="3963038527"/>
                  </a:ext>
                </a:extLst>
              </a:tr>
              <a:tr h="455966">
                <a:tc>
                  <a:txBody>
                    <a:bodyPr/>
                    <a:lstStyle/>
                    <a:p>
                      <a:r>
                        <a:rPr lang="en-GB" sz="1100" kern="1200" dirty="0">
                          <a:solidFill>
                            <a:schemeClr val="dk1"/>
                          </a:solidFill>
                          <a:effectLst/>
                          <a:latin typeface="+mn-lt"/>
                          <a:ea typeface="+mn-ea"/>
                          <a:cs typeface="+mn-cs"/>
                        </a:rPr>
                        <a:t>Ofgem was concerned that R1073 could introduce inefficiencies (claims for low value DI, etc) and could not disrupt cooperative working.</a:t>
                      </a:r>
                      <a:endParaRPr lang="en-GB" sz="1100" dirty="0"/>
                    </a:p>
                  </a:txBody>
                  <a:tcPr/>
                </a:tc>
                <a:tc>
                  <a:txBody>
                    <a:bodyPr/>
                    <a:lstStyle/>
                    <a:p>
                      <a:r>
                        <a:rPr lang="en-GB" sz="1100" kern="1200" dirty="0">
                          <a:solidFill>
                            <a:schemeClr val="dk1"/>
                          </a:solidFill>
                          <a:effectLst/>
                          <a:latin typeface="+mn-lt"/>
                          <a:ea typeface="+mn-ea"/>
                          <a:cs typeface="+mn-cs"/>
                        </a:rPr>
                        <a:t>The RES would include robust governance provisions: the REC Performance Assurance Board (PAB) will audit claims, oversee opt-outs, and periodically review thresholds (BR08, BR09). </a:t>
                      </a:r>
                      <a:endParaRPr lang="en-GB" sz="1100" dirty="0"/>
                    </a:p>
                  </a:txBody>
                  <a:tcPr/>
                </a:tc>
                <a:extLst>
                  <a:ext uri="{0D108BD9-81ED-4DB2-BD59-A6C34878D82A}">
                    <a16:rowId xmlns:a16="http://schemas.microsoft.com/office/drawing/2014/main" val="3257208778"/>
                  </a:ext>
                </a:extLst>
              </a:tr>
            </a:tbl>
          </a:graphicData>
        </a:graphic>
      </p:graphicFrame>
      <p:sp>
        <p:nvSpPr>
          <p:cNvPr id="5" name="Rectangle: Rounded Corners 4">
            <a:extLst>
              <a:ext uri="{FF2B5EF4-FFF2-40B4-BE49-F238E27FC236}">
                <a16:creationId xmlns:a16="http://schemas.microsoft.com/office/drawing/2014/main" id="{CA564459-EEED-E6D4-8E71-5FE2EFD27540}"/>
              </a:ext>
            </a:extLst>
          </p:cNvPr>
          <p:cNvSpPr/>
          <p:nvPr/>
        </p:nvSpPr>
        <p:spPr>
          <a:xfrm>
            <a:off x="313944" y="6235072"/>
            <a:ext cx="11752730" cy="563492"/>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1400" b="1" i="0" u="none" strike="noStrike" kern="1200" cap="none" spc="0" normalizeH="0" baseline="0" noProof="0" dirty="0">
                <a:ln>
                  <a:noFill/>
                </a:ln>
                <a:solidFill>
                  <a:srgbClr val="FFFFFF"/>
                </a:solidFill>
                <a:effectLst/>
                <a:uLnTx/>
                <a:uFillTx/>
                <a:latin typeface="Outfit"/>
                <a:ea typeface="Aptos" panose="020B0004020202020204" pitchFamily="34" charset="0"/>
                <a:cs typeface="Times New Roman" panose="02020603050405020304" pitchFamily="18" charset="0"/>
              </a:rPr>
              <a:t>Conclusion: </a:t>
            </a:r>
            <a:r>
              <a:rPr kumimoji="0" lang="en-GB" sz="1400" b="0" i="0" u="none" strike="noStrike" kern="1200" cap="none" spc="0" normalizeH="0" baseline="0" noProof="0" dirty="0">
                <a:ln>
                  <a:noFill/>
                </a:ln>
                <a:solidFill>
                  <a:srgbClr val="FFFFFF"/>
                </a:solidFill>
                <a:effectLst/>
                <a:uLnTx/>
                <a:uFillTx/>
                <a:latin typeface="Aptos" panose="020B0004020202020204" pitchFamily="34" charset="0"/>
                <a:ea typeface="Aptos" panose="020B0004020202020204" pitchFamily="34" charset="0"/>
                <a:cs typeface="Times New Roman" panose="02020603050405020304" pitchFamily="18" charset="0"/>
              </a:rPr>
              <a:t>The concerns raised in the R0173 send-back would not be applicable to the RES proposal, though others may emerge though impact assessment and consultation. </a:t>
            </a:r>
            <a:r>
              <a:rPr kumimoji="0" lang="en-GB" sz="1400" b="1" i="0" u="none" strike="noStrike" kern="1200" cap="none" spc="0" normalizeH="0" baseline="0" noProof="0" dirty="0">
                <a:ln>
                  <a:noFill/>
                </a:ln>
                <a:solidFill>
                  <a:srgbClr val="FFFFFF"/>
                </a:solidFill>
                <a:effectLst/>
                <a:uLnTx/>
                <a:uFillTx/>
                <a:latin typeface="Outfit"/>
                <a:ea typeface="Aptos" panose="020B0004020202020204" pitchFamily="34" charset="0"/>
                <a:cs typeface="Times New Roman" panose="02020603050405020304" pitchFamily="18" charset="0"/>
              </a:rPr>
              <a:t> </a:t>
            </a:r>
          </a:p>
        </p:txBody>
      </p:sp>
    </p:spTree>
    <p:extLst>
      <p:ext uri="{BB962C8B-B14F-4D97-AF65-F5344CB8AC3E}">
        <p14:creationId xmlns:p14="http://schemas.microsoft.com/office/powerpoint/2010/main" val="41239670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ABE5E0FD-925D-9591-4596-1E41FB3855BC}"/>
              </a:ext>
            </a:extLst>
          </p:cNvPr>
          <p:cNvSpPr>
            <a:spLocks noGrp="1"/>
          </p:cNvSpPr>
          <p:nvPr>
            <p:ph type="title"/>
          </p:nvPr>
        </p:nvSpPr>
        <p:spPr>
          <a:xfrm>
            <a:off x="512064" y="367651"/>
            <a:ext cx="10878820" cy="543313"/>
          </a:xfrm>
        </p:spPr>
        <p:txBody>
          <a:bodyPr>
            <a:normAutofit/>
          </a:bodyPr>
          <a:lstStyle/>
          <a:p>
            <a:r>
              <a:rPr lang="en-US" sz="2800" dirty="0"/>
              <a:t>Next Steps (for TIG comment and input)</a:t>
            </a:r>
          </a:p>
        </p:txBody>
      </p:sp>
      <p:sp>
        <p:nvSpPr>
          <p:cNvPr id="2" name="TextBox 1">
            <a:extLst>
              <a:ext uri="{FF2B5EF4-FFF2-40B4-BE49-F238E27FC236}">
                <a16:creationId xmlns:a16="http://schemas.microsoft.com/office/drawing/2014/main" id="{42C36E21-8086-D7DE-2AFE-E50001927C0B}"/>
              </a:ext>
            </a:extLst>
          </p:cNvPr>
          <p:cNvSpPr txBox="1"/>
          <p:nvPr/>
        </p:nvSpPr>
        <p:spPr>
          <a:xfrm>
            <a:off x="219635" y="910964"/>
            <a:ext cx="11752730" cy="3966150"/>
          </a:xfrm>
          <a:prstGeom prst="rect">
            <a:avLst/>
          </a:prstGeom>
          <a:noFill/>
        </p:spPr>
        <p:txBody>
          <a:bodyPr wrap="square" rtlCol="0">
            <a:spAutoFit/>
          </a:bodyPr>
          <a:lstStyle/>
          <a:p>
            <a:pPr marL="285750" marR="0" lvl="0" indent="-2857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201E2E"/>
                </a:solidFill>
                <a:effectLst/>
                <a:uLnTx/>
                <a:uFillTx/>
                <a:latin typeface="Outfit"/>
                <a:ea typeface="+mn-ea"/>
                <a:cs typeface="+mn-cs"/>
              </a:rPr>
              <a:t>Re-circulate draft Business Rules for comment</a:t>
            </a:r>
          </a:p>
          <a:p>
            <a:pPr marL="285750" marR="0" lvl="0" indent="-2857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201E2E"/>
                </a:solidFill>
                <a:effectLst/>
                <a:uLnTx/>
                <a:uFillTx/>
                <a:latin typeface="Outfit"/>
                <a:ea typeface="+mn-ea"/>
                <a:cs typeface="+mn-cs"/>
              </a:rPr>
              <a:t>Circulate draft change proposal and preliminary impact assessment (including analysis such as from previous slide)</a:t>
            </a:r>
          </a:p>
          <a:p>
            <a:pPr marL="285750" marR="0" lvl="0" indent="-2857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201E2E"/>
                </a:solidFill>
                <a:effectLst/>
                <a:uLnTx/>
                <a:uFillTx/>
                <a:latin typeface="Outfit"/>
                <a:ea typeface="+mn-ea"/>
                <a:cs typeface="+mn-cs"/>
              </a:rPr>
              <a:t>Identify and define activities that would appropriately qualify for cost-recovery</a:t>
            </a:r>
          </a:p>
          <a:p>
            <a:pPr marL="285750" marR="0" lvl="0" indent="-2857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201E2E"/>
                </a:solidFill>
                <a:effectLst/>
                <a:uLnTx/>
                <a:uFillTx/>
                <a:latin typeface="Outfit"/>
                <a:ea typeface="+mn-ea"/>
                <a:cs typeface="+mn-cs"/>
              </a:rPr>
              <a:t>Assess reasonable value of each activity and / claims process </a:t>
            </a:r>
          </a:p>
          <a:p>
            <a:pPr marL="285750" marR="0" lvl="0" indent="-2857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201E2E"/>
                </a:solidFill>
                <a:effectLst/>
                <a:uLnTx/>
                <a:uFillTx/>
                <a:latin typeface="Outfit"/>
                <a:ea typeface="+mn-ea"/>
                <a:cs typeface="+mn-cs"/>
              </a:rPr>
              <a:t>Liaise with Elexon on Issue 117 (</a:t>
            </a:r>
            <a:r>
              <a:rPr kumimoji="0" lang="en-US" sz="1800" b="0" i="0" u="none" strike="noStrike" kern="1200" cap="none" spc="0" normalizeH="0" baseline="0" noProof="0" dirty="0">
                <a:ln>
                  <a:noFill/>
                </a:ln>
                <a:solidFill>
                  <a:srgbClr val="201E2E"/>
                </a:solidFill>
                <a:effectLst/>
                <a:uLnTx/>
                <a:uFillTx/>
                <a:latin typeface="Outfit"/>
                <a:ea typeface="+mn-ea"/>
                <a:cs typeface="+mn-cs"/>
                <a:hlinkClick r:id="rId3" tooltip="https://www.elexon.co.uk/bsc/smg-issue/issue117/"/>
              </a:rPr>
              <a:t>Issue 117 </a:t>
            </a:r>
            <a:r>
              <a:rPr kumimoji="0" lang="en-US" sz="1800" b="0" i="0" u="none" strike="noStrike" kern="1200" cap="none" spc="0" normalizeH="0" baseline="0" noProof="0" dirty="0" err="1">
                <a:ln>
                  <a:noFill/>
                </a:ln>
                <a:solidFill>
                  <a:srgbClr val="201E2E"/>
                </a:solidFill>
                <a:effectLst/>
                <a:uLnTx/>
                <a:uFillTx/>
                <a:latin typeface="Outfit"/>
                <a:ea typeface="+mn-ea"/>
                <a:cs typeface="+mn-cs"/>
                <a:hlinkClick r:id="rId3" tooltip="https://www.elexon.co.uk/bsc/smg-issue/issue117/"/>
              </a:rPr>
              <a:t>Incentivising</a:t>
            </a:r>
            <a:r>
              <a:rPr kumimoji="0" lang="en-US" sz="1800" b="0" i="0" u="none" strike="noStrike" kern="1200" cap="none" spc="0" normalizeH="0" baseline="0" noProof="0" dirty="0">
                <a:ln>
                  <a:noFill/>
                </a:ln>
                <a:solidFill>
                  <a:srgbClr val="201E2E"/>
                </a:solidFill>
                <a:effectLst/>
                <a:uLnTx/>
                <a:uFillTx/>
                <a:latin typeface="Outfit"/>
                <a:ea typeface="+mn-ea"/>
                <a:cs typeface="+mn-cs"/>
                <a:hlinkClick r:id="rId3" tooltip="https://www.elexon.co.uk/bsc/smg-issue/issue117/"/>
              </a:rPr>
              <a:t> Correction of Settlement Post-Theft - Elexon BSC</a:t>
            </a:r>
            <a:r>
              <a:rPr kumimoji="0" lang="en-US" sz="1800" b="0" i="0" u="none" strike="noStrike" kern="1200" cap="none" spc="0" normalizeH="0" baseline="0" noProof="0" dirty="0">
                <a:ln>
                  <a:noFill/>
                </a:ln>
                <a:solidFill>
                  <a:srgbClr val="201E2E"/>
                </a:solidFill>
                <a:effectLst/>
                <a:uLnTx/>
                <a:uFillTx/>
                <a:latin typeface="Outfit"/>
                <a:ea typeface="+mn-ea"/>
                <a:cs typeface="+mn-cs"/>
              </a:rPr>
              <a:t>)</a:t>
            </a:r>
          </a:p>
          <a:p>
            <a:pPr marL="285750" marR="0" lvl="0" indent="-2857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201E2E"/>
                </a:solidFill>
                <a:effectLst/>
                <a:uLnTx/>
                <a:uFillTx/>
                <a:latin typeface="Outfit"/>
                <a:ea typeface="+mn-ea"/>
                <a:cs typeface="+mn-cs"/>
              </a:rPr>
              <a:t>Liaise with </a:t>
            </a:r>
            <a:r>
              <a:rPr kumimoji="0" lang="en-US" sz="1800" b="0" i="0" u="none" strike="noStrike" kern="1200" cap="none" spc="0" normalizeH="0" baseline="0" noProof="0" dirty="0" err="1">
                <a:ln>
                  <a:noFill/>
                </a:ln>
                <a:solidFill>
                  <a:srgbClr val="201E2E"/>
                </a:solidFill>
                <a:effectLst/>
                <a:uLnTx/>
                <a:uFillTx/>
                <a:latin typeface="Outfit"/>
                <a:ea typeface="+mn-ea"/>
                <a:cs typeface="+mn-cs"/>
              </a:rPr>
              <a:t>Xoserve</a:t>
            </a:r>
            <a:r>
              <a:rPr kumimoji="0" lang="en-US" sz="1800" b="0" i="0" u="none" strike="noStrike" kern="1200" cap="none" spc="0" normalizeH="0" baseline="0" noProof="0" dirty="0">
                <a:ln>
                  <a:noFill/>
                </a:ln>
                <a:solidFill>
                  <a:srgbClr val="201E2E"/>
                </a:solidFill>
                <a:effectLst/>
                <a:uLnTx/>
                <a:uFillTx/>
                <a:latin typeface="Outfit"/>
                <a:ea typeface="+mn-ea"/>
                <a:cs typeface="+mn-cs"/>
              </a:rPr>
              <a:t> on raised the REC Change Proposal and winding down/integrating with legacy scheme</a:t>
            </a: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US" sz="1800" b="0" i="0" u="none" strike="noStrike" kern="1200" cap="none" spc="0" normalizeH="0" baseline="0" noProof="0" dirty="0">
              <a:ln>
                <a:noFill/>
              </a:ln>
              <a:solidFill>
                <a:srgbClr val="201E2E"/>
              </a:solidFill>
              <a:effectLst/>
              <a:uLnTx/>
              <a:uFillTx/>
              <a:latin typeface="Outfit"/>
              <a:ea typeface="+mn-ea"/>
              <a:cs typeface="+mn-cs"/>
            </a:endParaRP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GB" sz="1800" b="0" i="0" u="none" strike="noStrike" kern="1200" cap="none" spc="0" normalizeH="0" baseline="0" noProof="0" dirty="0">
              <a:ln>
                <a:noFill/>
              </a:ln>
              <a:solidFill>
                <a:srgbClr val="201E2E"/>
              </a:solidFill>
              <a:effectLst/>
              <a:uLnTx/>
              <a:uFillTx/>
              <a:latin typeface="Outfit"/>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GB" sz="1800" b="0" i="0" u="none" strike="noStrike" kern="1200" cap="none" spc="0" normalizeH="0" baseline="0" noProof="0" dirty="0">
              <a:ln>
                <a:noFill/>
              </a:ln>
              <a:solidFill>
                <a:srgbClr val="201E2E"/>
              </a:solidFill>
              <a:effectLst/>
              <a:uLnTx/>
              <a:uFillTx/>
              <a:latin typeface="Outfit"/>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US" sz="1800" b="0" i="0" u="none" strike="noStrike" kern="1200" cap="none" spc="0" normalizeH="0" baseline="0" noProof="0" dirty="0">
              <a:ln>
                <a:noFill/>
              </a:ln>
              <a:solidFill>
                <a:srgbClr val="201E2E"/>
              </a:solidFill>
              <a:effectLst/>
              <a:uLnTx/>
              <a:uFillTx/>
              <a:latin typeface="Outfi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2801224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7C3F19-BF77-EB2A-52BA-5CD4C8391A7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78ACE09-F0FC-AD46-0AB4-4D8E34452E4A}"/>
              </a:ext>
            </a:extLst>
          </p:cNvPr>
          <p:cNvSpPr>
            <a:spLocks noGrp="1"/>
          </p:cNvSpPr>
          <p:nvPr>
            <p:ph type="title"/>
          </p:nvPr>
        </p:nvSpPr>
        <p:spPr/>
        <p:txBody>
          <a:bodyPr>
            <a:normAutofit/>
          </a:bodyPr>
          <a:lstStyle/>
          <a:p>
            <a:r>
              <a:rPr lang="en-GB" dirty="0"/>
              <a:t>Fitting, maintenance and record keeping for Meter Security Devices</a:t>
            </a:r>
          </a:p>
        </p:txBody>
      </p:sp>
      <p:sp>
        <p:nvSpPr>
          <p:cNvPr id="5" name="Text Placeholder 4">
            <a:extLst>
              <a:ext uri="{FF2B5EF4-FFF2-40B4-BE49-F238E27FC236}">
                <a16:creationId xmlns:a16="http://schemas.microsoft.com/office/drawing/2014/main" id="{F87E7865-25AF-4EAB-1FE0-F2C6D3AF4CDA}"/>
              </a:ext>
            </a:extLst>
          </p:cNvPr>
          <p:cNvSpPr>
            <a:spLocks noGrp="1"/>
          </p:cNvSpPr>
          <p:nvPr>
            <p:ph type="body" sz="quarter" idx="10"/>
          </p:nvPr>
        </p:nvSpPr>
        <p:spPr/>
        <p:txBody>
          <a:bodyPr/>
          <a:lstStyle/>
          <a:p>
            <a:r>
              <a:rPr lang="it-IT" b="1" dirty="0"/>
              <a:t>Energy Theft SME</a:t>
            </a:r>
            <a:endParaRPr lang="en-GB" b="1" dirty="0"/>
          </a:p>
        </p:txBody>
      </p:sp>
    </p:spTree>
    <p:extLst>
      <p:ext uri="{BB962C8B-B14F-4D97-AF65-F5344CB8AC3E}">
        <p14:creationId xmlns:p14="http://schemas.microsoft.com/office/powerpoint/2010/main" val="1716161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9E2F76-8576-07B8-3001-F85A9EBC1A67}"/>
            </a:ext>
          </a:extLst>
        </p:cNvPr>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4B058402-2FDC-6906-0237-195142CDBBC1}"/>
              </a:ext>
            </a:extLst>
          </p:cNvPr>
          <p:cNvSpPr/>
          <p:nvPr/>
        </p:nvSpPr>
        <p:spPr>
          <a:xfrm>
            <a:off x="469306" y="3650867"/>
            <a:ext cx="11167524" cy="2749933"/>
          </a:xfrm>
          <a:prstGeom prst="round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8F8F8"/>
              </a:solidFill>
              <a:effectLst/>
              <a:uLnTx/>
              <a:uFillTx/>
              <a:latin typeface="Outfit"/>
              <a:ea typeface="+mn-ea"/>
              <a:cs typeface="+mn-cs"/>
            </a:endParaRPr>
          </a:p>
        </p:txBody>
      </p:sp>
      <p:sp>
        <p:nvSpPr>
          <p:cNvPr id="2" name="Text Placeholder 1">
            <a:extLst>
              <a:ext uri="{FF2B5EF4-FFF2-40B4-BE49-F238E27FC236}">
                <a16:creationId xmlns:a16="http://schemas.microsoft.com/office/drawing/2014/main" id="{1598C4DA-F810-A6F9-FC61-0D12C3F44407}"/>
              </a:ext>
            </a:extLst>
          </p:cNvPr>
          <p:cNvSpPr>
            <a:spLocks noGrp="1"/>
          </p:cNvSpPr>
          <p:nvPr>
            <p:ph type="body" sz="quarter" idx="10"/>
          </p:nvPr>
        </p:nvSpPr>
        <p:spPr>
          <a:xfrm>
            <a:off x="483907" y="953834"/>
            <a:ext cx="6884988" cy="770591"/>
          </a:xfrm>
        </p:spPr>
        <p:txBody>
          <a:bodyPr>
            <a:normAutofit/>
          </a:bodyPr>
          <a:lstStyle/>
          <a:p>
            <a:r>
              <a:rPr lang="en-GB" dirty="0"/>
              <a:t>Meter Security Devices</a:t>
            </a:r>
          </a:p>
          <a:p>
            <a:endParaRPr lang="en-GB" dirty="0"/>
          </a:p>
        </p:txBody>
      </p:sp>
      <p:sp>
        <p:nvSpPr>
          <p:cNvPr id="7" name="TextBox 6">
            <a:extLst>
              <a:ext uri="{FF2B5EF4-FFF2-40B4-BE49-F238E27FC236}">
                <a16:creationId xmlns:a16="http://schemas.microsoft.com/office/drawing/2014/main" id="{E315385D-6BB7-BE64-E26E-017D7722B374}"/>
              </a:ext>
            </a:extLst>
          </p:cNvPr>
          <p:cNvSpPr txBox="1"/>
          <p:nvPr/>
        </p:nvSpPr>
        <p:spPr>
          <a:xfrm>
            <a:off x="483907" y="1779705"/>
            <a:ext cx="10837236" cy="1815882"/>
          </a:xfrm>
          <a:prstGeom prst="rect">
            <a:avLst/>
          </a:prstGeom>
          <a:noFill/>
        </p:spPr>
        <p:txBody>
          <a:bodyPr wrap="square" lIns="91440" tIns="45720" rIns="91440" bIns="45720" anchor="t">
            <a:spAutoFit/>
          </a:bodyPr>
          <a:lstStyle/>
          <a:p>
            <a:pPr marL="0" marR="0" lvl="0" indent="0" algn="just" defTabSz="914400" rtl="0" eaLnBrk="1" fontAlgn="base"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srgbClr val="201E2E"/>
                </a:solidFill>
                <a:effectLst/>
                <a:uLnTx/>
                <a:uFillTx/>
                <a:latin typeface="Outfit"/>
                <a:ea typeface="+mn-ea"/>
                <a:cs typeface="+mn-cs"/>
              </a:rPr>
              <a:t>RECCo</a:t>
            </a:r>
            <a:r>
              <a:rPr kumimoji="0" lang="en-US" sz="1400" b="0" i="0" u="none" strike="noStrike" kern="1200" cap="none" spc="0" normalizeH="0" baseline="0" noProof="0" dirty="0">
                <a:ln>
                  <a:noFill/>
                </a:ln>
                <a:solidFill>
                  <a:srgbClr val="201E2E"/>
                </a:solidFill>
                <a:effectLst/>
                <a:uLnTx/>
                <a:uFillTx/>
                <a:latin typeface="Outfit"/>
                <a:ea typeface="+mn-ea"/>
                <a:cs typeface="+mn-cs"/>
              </a:rPr>
              <a:t> have been approached by a manufacturer of a new security device designed for electric Smart Meters and the potential of a trial to assess the effectiveness as a tamper deterrent.</a:t>
            </a: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201E2E"/>
              </a:solidFill>
              <a:effectLst/>
              <a:uLnTx/>
              <a:uFillTx/>
              <a:latin typeface="Outfit"/>
              <a:ea typeface="+mn-ea"/>
              <a:cs typeface="+mn-cs"/>
            </a:endParaRPr>
          </a:p>
          <a:p>
            <a:pPr marL="0" marR="0" lvl="0" indent="0" algn="just" defTabSz="914400" rtl="0" eaLnBrk="1" fontAlgn="base"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01E2E"/>
                </a:solidFill>
                <a:effectLst/>
                <a:uLnTx/>
                <a:uFillTx/>
                <a:latin typeface="Outfit"/>
                <a:ea typeface="+mn-ea"/>
                <a:cs typeface="+mn-cs"/>
              </a:rPr>
              <a:t>Security devices for meters are not a new concept and have taken various forms over the years and may be used by an Energy Supplier.</a:t>
            </a: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201E2E"/>
              </a:solidFill>
              <a:effectLst/>
              <a:uLnTx/>
              <a:uFillTx/>
              <a:latin typeface="Outfit"/>
              <a:ea typeface="+mn-ea"/>
              <a:cs typeface="+mn-cs"/>
            </a:endParaRPr>
          </a:p>
          <a:p>
            <a:pPr marL="0" marR="0" lvl="0" indent="0" algn="just" defTabSz="914400" rtl="0" eaLnBrk="1" fontAlgn="base"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01E2E"/>
                </a:solidFill>
                <a:effectLst/>
                <a:uLnTx/>
                <a:uFillTx/>
                <a:latin typeface="Outfit"/>
                <a:ea typeface="+mn-ea"/>
                <a:cs typeface="+mn-cs"/>
              </a:rPr>
              <a:t>Whether for trial purposes or general use, a crucial point to consider with meter security devices is their status when an Energy Supplier changes. </a:t>
            </a:r>
            <a:endParaRPr kumimoji="0" lang="en-GB" sz="1400" b="0" i="0" u="none" strike="noStrike" kern="1200" cap="none" spc="0" normalizeH="0" baseline="0" noProof="0" dirty="0">
              <a:ln>
                <a:noFill/>
              </a:ln>
              <a:solidFill>
                <a:srgbClr val="201E2E"/>
              </a:solidFill>
              <a:effectLst/>
              <a:uLnTx/>
              <a:uFillTx/>
              <a:latin typeface="Outfit"/>
              <a:ea typeface="+mn-ea"/>
              <a:cs typeface="+mn-cs"/>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201E2E"/>
              </a:solidFill>
              <a:effectLst/>
              <a:uLnTx/>
              <a:uFillTx/>
              <a:latin typeface="Outfit" pitchFamily="2" charset="0"/>
              <a:ea typeface="+mn-ea"/>
              <a:cs typeface="+mn-cs"/>
            </a:endParaRPr>
          </a:p>
        </p:txBody>
      </p:sp>
      <p:sp>
        <p:nvSpPr>
          <p:cNvPr id="9" name="TextBox 8">
            <a:extLst>
              <a:ext uri="{FF2B5EF4-FFF2-40B4-BE49-F238E27FC236}">
                <a16:creationId xmlns:a16="http://schemas.microsoft.com/office/drawing/2014/main" id="{F26050A0-5EA8-F7B9-1B58-65086BD82C71}"/>
              </a:ext>
            </a:extLst>
          </p:cNvPr>
          <p:cNvSpPr txBox="1"/>
          <p:nvPr/>
        </p:nvSpPr>
        <p:spPr>
          <a:xfrm>
            <a:off x="766194" y="3823454"/>
            <a:ext cx="10659611" cy="2769989"/>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300" b="0" i="0" u="none" strike="noStrike" kern="1200" cap="none" spc="0" normalizeH="0" baseline="0" noProof="0" dirty="0">
                <a:ln>
                  <a:noFill/>
                </a:ln>
                <a:solidFill>
                  <a:srgbClr val="F8F8F8"/>
                </a:solidFill>
                <a:effectLst/>
                <a:uLnTx/>
                <a:uFillTx/>
                <a:latin typeface="Outfit"/>
                <a:ea typeface="+mn-ea"/>
                <a:cs typeface="+mn-cs"/>
              </a:rPr>
              <a:t>What is the mechanism for recording that a device is fitted, and informing a  </a:t>
            </a:r>
            <a:r>
              <a:rPr kumimoji="0" lang="en-GB" sz="1300" b="0" i="0" u="none" strike="noStrike" kern="1200" cap="none" spc="0" normalizeH="0" baseline="0" noProof="0">
                <a:ln>
                  <a:noFill/>
                </a:ln>
                <a:solidFill>
                  <a:srgbClr val="F8F8F8"/>
                </a:solidFill>
                <a:effectLst/>
                <a:uLnTx/>
                <a:uFillTx/>
                <a:latin typeface="Outfit"/>
                <a:ea typeface="+mn-ea"/>
                <a:cs typeface="+mn-cs"/>
              </a:rPr>
              <a:t>Gaining Supplier (</a:t>
            </a:r>
            <a:r>
              <a:rPr kumimoji="0" lang="en-GB" sz="1300" b="0" i="0" u="none" strike="noStrike" kern="1200" cap="none" spc="0" normalizeH="0" baseline="0" noProof="0" dirty="0">
                <a:ln>
                  <a:noFill/>
                </a:ln>
                <a:solidFill>
                  <a:srgbClr val="F8F8F8"/>
                </a:solidFill>
                <a:effectLst/>
                <a:uLnTx/>
                <a:uFillTx/>
                <a:latin typeface="Outfit"/>
                <a:ea typeface="+mn-ea"/>
                <a:cs typeface="+mn-cs"/>
              </a:rPr>
              <a:t>there is Collar Status Code in gas flows but nothing similar in electric flows)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300" b="0" i="0" u="none" strike="noStrike" kern="1200" cap="none" spc="0" normalizeH="0" baseline="0" noProof="0" dirty="0">
              <a:ln>
                <a:noFill/>
              </a:ln>
              <a:solidFill>
                <a:srgbClr val="F8F8F8"/>
              </a:solidFill>
              <a:effectLst/>
              <a:uLnTx/>
              <a:uFillTx/>
              <a:latin typeface="Outfi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300" b="0" i="0" u="none" strike="noStrike" kern="1200" cap="none" spc="0" normalizeH="0" baseline="0" noProof="0" dirty="0">
                <a:ln>
                  <a:noFill/>
                </a:ln>
                <a:solidFill>
                  <a:srgbClr val="F8F8F8"/>
                </a:solidFill>
                <a:effectLst/>
                <a:uLnTx/>
                <a:uFillTx/>
                <a:latin typeface="Outfit"/>
                <a:ea typeface="+mn-ea"/>
                <a:cs typeface="+mn-cs"/>
              </a:rPr>
              <a:t>Following a Switch – who owns/is responsible for the device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300" b="0" i="0" u="none" strike="noStrike" kern="1200" cap="none" spc="0" normalizeH="0" baseline="0" noProof="0" dirty="0">
              <a:ln>
                <a:noFill/>
              </a:ln>
              <a:solidFill>
                <a:srgbClr val="F8F8F8"/>
              </a:solidFill>
              <a:effectLst/>
              <a:uLnTx/>
              <a:uFillTx/>
              <a:latin typeface="Outfi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300" b="0" i="0" u="none" strike="noStrike" kern="1200" cap="none" spc="0" normalizeH="0" baseline="0" noProof="0" dirty="0">
                <a:ln>
                  <a:noFill/>
                </a:ln>
                <a:solidFill>
                  <a:srgbClr val="F8F8F8"/>
                </a:solidFill>
                <a:effectLst/>
                <a:uLnTx/>
                <a:uFillTx/>
                <a:latin typeface="Outfit"/>
                <a:ea typeface="+mn-ea"/>
                <a:cs typeface="+mn-cs"/>
              </a:rPr>
              <a:t>Is it acceptable that a special tool is needed to remove/re-install the device – how would the Gaining Supplier acquire the tool or remove the device without a tool. How will engineers, including Network Operators, access the meter in an emergency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300" b="0" i="0" u="none" strike="noStrike" kern="1200" cap="none" spc="0" normalizeH="0" baseline="0" noProof="0" dirty="0">
              <a:ln>
                <a:noFill/>
              </a:ln>
              <a:solidFill>
                <a:srgbClr val="F8F8F8"/>
              </a:solidFill>
              <a:effectLst/>
              <a:uLnTx/>
              <a:uFillTx/>
              <a:latin typeface="Outfi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300" b="0" i="0" u="none" strike="noStrike" kern="1200" cap="none" spc="0" normalizeH="0" baseline="0" noProof="0" dirty="0">
                <a:ln>
                  <a:noFill/>
                </a:ln>
                <a:solidFill>
                  <a:srgbClr val="F8F8F8"/>
                </a:solidFill>
                <a:effectLst/>
                <a:uLnTx/>
                <a:uFillTx/>
                <a:latin typeface="Outfit"/>
                <a:ea typeface="+mn-ea"/>
                <a:cs typeface="+mn-cs"/>
              </a:rPr>
              <a:t>Should there be specifications and interoperability requirements for meter security devices and tools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300" b="0" i="0" u="none" strike="noStrike" kern="1200" cap="none" spc="0" normalizeH="0" baseline="0" noProof="0" dirty="0">
              <a:ln>
                <a:noFill/>
              </a:ln>
              <a:solidFill>
                <a:srgbClr val="F8F8F8"/>
              </a:solidFill>
              <a:effectLst/>
              <a:uLnTx/>
              <a:uFillTx/>
              <a:latin typeface="Outfi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300" b="0" i="0" u="none" strike="noStrike" kern="1200" cap="none" spc="0" normalizeH="0" baseline="0" noProof="0" dirty="0">
                <a:ln>
                  <a:noFill/>
                </a:ln>
                <a:solidFill>
                  <a:srgbClr val="F8F8F8"/>
                </a:solidFill>
                <a:effectLst/>
                <a:uLnTx/>
                <a:uFillTx/>
                <a:latin typeface="Outfit"/>
                <a:ea typeface="+mn-ea"/>
                <a:cs typeface="+mn-cs"/>
              </a:rPr>
              <a:t>When a device is fitted as part of a trial and there is a Switch – could the Metering Point remain in any trial and what should the Gaining Supplier’s obligations be (if any) regarding visiting the site to check the effectiveness of the device and reporting this into the trial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201E2E"/>
              </a:solidFill>
              <a:effectLst/>
              <a:uLnTx/>
              <a:uFillTx/>
              <a:latin typeface="Outfit"/>
              <a:ea typeface="+mn-ea"/>
              <a:cs typeface="+mn-cs"/>
            </a:endParaRPr>
          </a:p>
        </p:txBody>
      </p:sp>
    </p:spTree>
    <p:extLst>
      <p:ext uri="{BB962C8B-B14F-4D97-AF65-F5344CB8AC3E}">
        <p14:creationId xmlns:p14="http://schemas.microsoft.com/office/powerpoint/2010/main" val="9735572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2979F0-411A-7539-7C7C-C18F94B6D8A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51252D5-98D0-2642-7793-EC215F92405F}"/>
              </a:ext>
            </a:extLst>
          </p:cNvPr>
          <p:cNvSpPr>
            <a:spLocks noGrp="1"/>
          </p:cNvSpPr>
          <p:nvPr>
            <p:ph type="body" sz="quarter" idx="10"/>
          </p:nvPr>
        </p:nvSpPr>
        <p:spPr>
          <a:xfrm>
            <a:off x="483907" y="868884"/>
            <a:ext cx="6884988" cy="770591"/>
          </a:xfrm>
        </p:spPr>
        <p:txBody>
          <a:bodyPr/>
          <a:lstStyle/>
          <a:p>
            <a:r>
              <a:rPr lang="en-GB" dirty="0"/>
              <a:t>Questions</a:t>
            </a:r>
          </a:p>
        </p:txBody>
      </p:sp>
      <p:grpSp>
        <p:nvGrpSpPr>
          <p:cNvPr id="8" name="Group 7">
            <a:extLst>
              <a:ext uri="{FF2B5EF4-FFF2-40B4-BE49-F238E27FC236}">
                <a16:creationId xmlns:a16="http://schemas.microsoft.com/office/drawing/2014/main" id="{41D033A9-10CE-0823-8B12-4C22775F6092}"/>
              </a:ext>
            </a:extLst>
          </p:cNvPr>
          <p:cNvGrpSpPr/>
          <p:nvPr/>
        </p:nvGrpSpPr>
        <p:grpSpPr>
          <a:xfrm>
            <a:off x="560645" y="1649882"/>
            <a:ext cx="2716515" cy="1037282"/>
            <a:chOff x="261" y="264769"/>
            <a:chExt cx="2280942" cy="736878"/>
          </a:xfrm>
        </p:grpSpPr>
        <p:sp>
          <p:nvSpPr>
            <p:cNvPr id="9" name="Rectangle: Rounded Corners 8">
              <a:extLst>
                <a:ext uri="{FF2B5EF4-FFF2-40B4-BE49-F238E27FC236}">
                  <a16:creationId xmlns:a16="http://schemas.microsoft.com/office/drawing/2014/main" id="{4A14F4F2-1D66-928A-DC1C-489E3E56CBD8}"/>
                </a:ext>
              </a:extLst>
            </p:cNvPr>
            <p:cNvSpPr/>
            <p:nvPr/>
          </p:nvSpPr>
          <p:spPr>
            <a:xfrm>
              <a:off x="261" y="264769"/>
              <a:ext cx="2241222" cy="736878"/>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8F8F8"/>
                </a:solidFill>
                <a:effectLst/>
                <a:uLnTx/>
                <a:uFillTx/>
                <a:latin typeface="Outfit"/>
                <a:ea typeface="+mn-ea"/>
                <a:cs typeface="+mn-cs"/>
              </a:endParaRPr>
            </a:p>
          </p:txBody>
        </p:sp>
        <p:sp>
          <p:nvSpPr>
            <p:cNvPr id="10" name="Rectangle: Rounded Corners 4">
              <a:extLst>
                <a:ext uri="{FF2B5EF4-FFF2-40B4-BE49-F238E27FC236}">
                  <a16:creationId xmlns:a16="http://schemas.microsoft.com/office/drawing/2014/main" id="{364D40A6-3D0D-4186-B84A-FAA14F1D1737}"/>
                </a:ext>
              </a:extLst>
            </p:cNvPr>
            <p:cNvSpPr txBox="1"/>
            <p:nvPr/>
          </p:nvSpPr>
          <p:spPr>
            <a:xfrm>
              <a:off x="39981" y="300028"/>
              <a:ext cx="2241222" cy="49125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1120" tIns="71120" rIns="71120" bIns="38100" numCol="1" spcCol="1270" anchor="t" anchorCtr="0">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444500" rtl="0" eaLnBrk="1" fontAlgn="auto" latinLnBrk="0" hangingPunct="1">
                <a:lnSpc>
                  <a:spcPct val="90000"/>
                </a:lnSpc>
                <a:spcBef>
                  <a:spcPct val="0"/>
                </a:spcBef>
                <a:spcAft>
                  <a:spcPct val="35000"/>
                </a:spcAft>
                <a:buClrTx/>
                <a:buSzTx/>
                <a:buFontTx/>
                <a:buNone/>
                <a:tabLst/>
                <a:defRPr/>
              </a:pPr>
              <a:r>
                <a:rPr kumimoji="0" lang="en-GB" sz="1400" b="0" i="0" u="none" strike="noStrike" kern="1200" cap="none" spc="0" normalizeH="0" baseline="0" noProof="0" dirty="0">
                  <a:ln>
                    <a:noFill/>
                  </a:ln>
                  <a:solidFill>
                    <a:srgbClr val="F8F8F8"/>
                  </a:solidFill>
                  <a:effectLst/>
                  <a:uLnTx/>
                  <a:uFillTx/>
                  <a:latin typeface="Outfit"/>
                  <a:ea typeface="+mn-ea"/>
                  <a:cs typeface="+mn-cs"/>
                </a:rPr>
                <a:t>Question 1</a:t>
              </a:r>
            </a:p>
          </p:txBody>
        </p:sp>
      </p:grpSp>
      <p:grpSp>
        <p:nvGrpSpPr>
          <p:cNvPr id="17" name="Group 16">
            <a:extLst>
              <a:ext uri="{FF2B5EF4-FFF2-40B4-BE49-F238E27FC236}">
                <a16:creationId xmlns:a16="http://schemas.microsoft.com/office/drawing/2014/main" id="{949A182E-6F5D-2937-A514-DD978261D72D}"/>
              </a:ext>
            </a:extLst>
          </p:cNvPr>
          <p:cNvGrpSpPr/>
          <p:nvPr/>
        </p:nvGrpSpPr>
        <p:grpSpPr>
          <a:xfrm>
            <a:off x="6254177" y="1593639"/>
            <a:ext cx="2789436" cy="1037282"/>
            <a:chOff x="2649342" y="156505"/>
            <a:chExt cx="2342171" cy="736878"/>
          </a:xfrm>
        </p:grpSpPr>
        <p:sp>
          <p:nvSpPr>
            <p:cNvPr id="18" name="Rectangle: Rounded Corners 17">
              <a:extLst>
                <a:ext uri="{FF2B5EF4-FFF2-40B4-BE49-F238E27FC236}">
                  <a16:creationId xmlns:a16="http://schemas.microsoft.com/office/drawing/2014/main" id="{E9A80075-3F79-15AD-98DB-863BEBA0595D}"/>
                </a:ext>
              </a:extLst>
            </p:cNvPr>
            <p:cNvSpPr/>
            <p:nvPr/>
          </p:nvSpPr>
          <p:spPr>
            <a:xfrm>
              <a:off x="2649342" y="156505"/>
              <a:ext cx="2241222" cy="736878"/>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8F8F8"/>
                </a:solidFill>
                <a:effectLst/>
                <a:uLnTx/>
                <a:uFillTx/>
                <a:latin typeface="Outfit"/>
                <a:ea typeface="+mn-ea"/>
                <a:cs typeface="+mn-cs"/>
              </a:endParaRPr>
            </a:p>
          </p:txBody>
        </p:sp>
        <p:sp>
          <p:nvSpPr>
            <p:cNvPr id="19" name="Rectangle: Rounded Corners 4">
              <a:extLst>
                <a:ext uri="{FF2B5EF4-FFF2-40B4-BE49-F238E27FC236}">
                  <a16:creationId xmlns:a16="http://schemas.microsoft.com/office/drawing/2014/main" id="{A4256E1C-8A5A-EA5B-D424-FB285D074F6B}"/>
                </a:ext>
              </a:extLst>
            </p:cNvPr>
            <p:cNvSpPr txBox="1"/>
            <p:nvPr/>
          </p:nvSpPr>
          <p:spPr>
            <a:xfrm>
              <a:off x="2750291" y="212824"/>
              <a:ext cx="2241222" cy="49125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1120" tIns="71120" rIns="71120" bIns="38100" numCol="1" spcCol="1270" anchor="t" anchorCtr="0">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444500" rtl="0" eaLnBrk="1" fontAlgn="auto" latinLnBrk="0" hangingPunct="1">
                <a:lnSpc>
                  <a:spcPct val="90000"/>
                </a:lnSpc>
                <a:spcBef>
                  <a:spcPct val="0"/>
                </a:spcBef>
                <a:spcAft>
                  <a:spcPct val="35000"/>
                </a:spcAft>
                <a:buClrTx/>
                <a:buSzTx/>
                <a:buFontTx/>
                <a:buNone/>
                <a:tabLst/>
                <a:defRPr/>
              </a:pPr>
              <a:r>
                <a:rPr kumimoji="0" lang="en-GB" sz="1400" b="0" i="0" u="none" strike="noStrike" kern="1200" cap="none" spc="0" normalizeH="0" baseline="0" noProof="0" dirty="0">
                  <a:ln>
                    <a:noFill/>
                  </a:ln>
                  <a:solidFill>
                    <a:srgbClr val="F8F8F8"/>
                  </a:solidFill>
                  <a:effectLst/>
                  <a:uLnTx/>
                  <a:uFillTx/>
                  <a:latin typeface="Outfit"/>
                  <a:ea typeface="+mn-ea"/>
                  <a:cs typeface="+mn-cs"/>
                </a:rPr>
                <a:t>Question 2</a:t>
              </a:r>
            </a:p>
          </p:txBody>
        </p:sp>
      </p:grpSp>
      <p:grpSp>
        <p:nvGrpSpPr>
          <p:cNvPr id="26" name="Group 25">
            <a:extLst>
              <a:ext uri="{FF2B5EF4-FFF2-40B4-BE49-F238E27FC236}">
                <a16:creationId xmlns:a16="http://schemas.microsoft.com/office/drawing/2014/main" id="{4D79EEDF-3AEE-199D-C25F-C635503067D4}"/>
              </a:ext>
            </a:extLst>
          </p:cNvPr>
          <p:cNvGrpSpPr/>
          <p:nvPr/>
        </p:nvGrpSpPr>
        <p:grpSpPr>
          <a:xfrm>
            <a:off x="714037" y="2045276"/>
            <a:ext cx="5031635" cy="1162288"/>
            <a:chOff x="281466" y="717100"/>
            <a:chExt cx="2410358" cy="2407634"/>
          </a:xfrm>
        </p:grpSpPr>
        <p:sp>
          <p:nvSpPr>
            <p:cNvPr id="27" name="Rectangle: Rounded Corners 26">
              <a:extLst>
                <a:ext uri="{FF2B5EF4-FFF2-40B4-BE49-F238E27FC236}">
                  <a16:creationId xmlns:a16="http://schemas.microsoft.com/office/drawing/2014/main" id="{7AC04DAC-3D96-CF48-7A29-C2670CBF35F6}"/>
                </a:ext>
              </a:extLst>
            </p:cNvPr>
            <p:cNvSpPr/>
            <p:nvPr/>
          </p:nvSpPr>
          <p:spPr>
            <a:xfrm>
              <a:off x="281466" y="717100"/>
              <a:ext cx="2410358" cy="2407634"/>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defPPr>
                <a:defRPr lang="en-US"/>
              </a:defPPr>
              <a:lvl1pPr marL="0" algn="l" defTabSz="914400" rtl="0" eaLnBrk="1" latinLnBrk="0" hangingPunct="1">
                <a:defRPr sz="1800" kern="1200">
                  <a:solidFill>
                    <a:schemeClr val="dk1">
                      <a:hueOff val="0"/>
                      <a:satOff val="0"/>
                      <a:lumOff val="0"/>
                      <a:alphaOff val="0"/>
                    </a:schemeClr>
                  </a:solidFill>
                  <a:latin typeface="+mn-lt"/>
                  <a:ea typeface="+mn-ea"/>
                  <a:cs typeface="+mn-cs"/>
                </a:defRPr>
              </a:lvl1pPr>
              <a:lvl2pPr marL="457200" algn="l" defTabSz="914400" rtl="0" eaLnBrk="1" latinLnBrk="0" hangingPunct="1">
                <a:defRPr sz="1800" kern="1200">
                  <a:solidFill>
                    <a:schemeClr val="dk1">
                      <a:hueOff val="0"/>
                      <a:satOff val="0"/>
                      <a:lumOff val="0"/>
                      <a:alphaOff val="0"/>
                    </a:schemeClr>
                  </a:solidFill>
                  <a:latin typeface="+mn-lt"/>
                  <a:ea typeface="+mn-ea"/>
                  <a:cs typeface="+mn-cs"/>
                </a:defRPr>
              </a:lvl2pPr>
              <a:lvl3pPr marL="914400" algn="l" defTabSz="914400" rtl="0" eaLnBrk="1" latinLnBrk="0" hangingPunct="1">
                <a:defRPr sz="1800" kern="1200">
                  <a:solidFill>
                    <a:schemeClr val="dk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dk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dk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dk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dk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dk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dk1">
                      <a:hueOff val="0"/>
                      <a:satOff val="0"/>
                      <a:lumOff val="0"/>
                      <a:alphaOff val="0"/>
                    </a:schemeClr>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201E2E">
                    <a:hueOff val="0"/>
                    <a:satOff val="0"/>
                    <a:lumOff val="0"/>
                    <a:alphaOff val="0"/>
                  </a:srgbClr>
                </a:solidFill>
                <a:effectLst/>
                <a:uLnTx/>
                <a:uFillTx/>
                <a:latin typeface="Outfit"/>
                <a:ea typeface="+mn-ea"/>
                <a:cs typeface="+mn-cs"/>
              </a:endParaRPr>
            </a:p>
          </p:txBody>
        </p:sp>
        <p:sp>
          <p:nvSpPr>
            <p:cNvPr id="28" name="Rectangle: Rounded Corners 6">
              <a:extLst>
                <a:ext uri="{FF2B5EF4-FFF2-40B4-BE49-F238E27FC236}">
                  <a16:creationId xmlns:a16="http://schemas.microsoft.com/office/drawing/2014/main" id="{048BE33A-62C7-FD1B-39DB-C054A43DA2CA}"/>
                </a:ext>
              </a:extLst>
            </p:cNvPr>
            <p:cNvSpPr txBox="1"/>
            <p:nvPr/>
          </p:nvSpPr>
          <p:spPr>
            <a:xfrm>
              <a:off x="351984" y="787617"/>
              <a:ext cx="2207422" cy="226660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1120" tIns="71120" rIns="71120" bIns="71120" numCol="1" spcCol="1270" anchor="t" anchorCtr="0">
              <a:noAutofit/>
            </a:bodyPr>
            <a:lstStyle>
              <a:defPPr>
                <a:defRPr lang="en-US"/>
              </a:defPPr>
              <a:lvl1pPr marL="0" algn="l" defTabSz="914400" rtl="0" eaLnBrk="1" latinLnBrk="0" hangingPunct="1">
                <a:defRPr sz="1800" kern="1200">
                  <a:solidFill>
                    <a:schemeClr val="dk1">
                      <a:hueOff val="0"/>
                      <a:satOff val="0"/>
                      <a:lumOff val="0"/>
                      <a:alphaOff val="0"/>
                    </a:schemeClr>
                  </a:solidFill>
                  <a:latin typeface="+mn-lt"/>
                  <a:ea typeface="+mn-ea"/>
                  <a:cs typeface="+mn-cs"/>
                </a:defRPr>
              </a:lvl1pPr>
              <a:lvl2pPr marL="457200" algn="l" defTabSz="914400" rtl="0" eaLnBrk="1" latinLnBrk="0" hangingPunct="1">
                <a:defRPr sz="1800" kern="1200">
                  <a:solidFill>
                    <a:schemeClr val="dk1">
                      <a:hueOff val="0"/>
                      <a:satOff val="0"/>
                      <a:lumOff val="0"/>
                      <a:alphaOff val="0"/>
                    </a:schemeClr>
                  </a:solidFill>
                  <a:latin typeface="+mn-lt"/>
                  <a:ea typeface="+mn-ea"/>
                  <a:cs typeface="+mn-cs"/>
                </a:defRPr>
              </a:lvl2pPr>
              <a:lvl3pPr marL="914400" algn="l" defTabSz="914400" rtl="0" eaLnBrk="1" latinLnBrk="0" hangingPunct="1">
                <a:defRPr sz="1800" kern="1200">
                  <a:solidFill>
                    <a:schemeClr val="dk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dk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dk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dk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dk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dk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dk1">
                      <a:hueOff val="0"/>
                      <a:satOff val="0"/>
                      <a:lumOff val="0"/>
                      <a:alphaOff val="0"/>
                    </a:schemeClr>
                  </a:solidFill>
                  <a:latin typeface="+mn-lt"/>
                  <a:ea typeface="+mn-ea"/>
                  <a:cs typeface="+mn-cs"/>
                </a:defRPr>
              </a:lvl9pPr>
            </a:lstStyle>
            <a:p>
              <a:pPr marL="0" marR="0" lvl="1" indent="0" algn="l" defTabSz="444500" rtl="0" eaLnBrk="1" fontAlgn="auto" latinLnBrk="0" hangingPunct="1">
                <a:lnSpc>
                  <a:spcPct val="90000"/>
                </a:lnSpc>
                <a:spcBef>
                  <a:spcPct val="0"/>
                </a:spcBef>
                <a:spcAft>
                  <a:spcPct val="15000"/>
                </a:spcAft>
                <a:buClrTx/>
                <a:buSzTx/>
                <a:buFontTx/>
                <a:buNone/>
                <a:tabLst/>
                <a:defRPr/>
              </a:pPr>
              <a:r>
                <a:rPr kumimoji="0" lang="en-GB" sz="1400" b="0" i="0" u="none" strike="noStrike" kern="1200" cap="none" spc="0" normalizeH="0" baseline="0" noProof="0" dirty="0">
                  <a:ln>
                    <a:noFill/>
                  </a:ln>
                  <a:solidFill>
                    <a:srgbClr val="201E2E">
                      <a:hueOff val="0"/>
                      <a:satOff val="0"/>
                      <a:lumOff val="0"/>
                      <a:alphaOff val="0"/>
                    </a:srgbClr>
                  </a:solidFill>
                  <a:effectLst/>
                  <a:uLnTx/>
                  <a:uFillTx/>
                  <a:latin typeface="Outfit"/>
                  <a:ea typeface="+mn-ea"/>
                  <a:cs typeface="+mn-cs"/>
                </a:rPr>
                <a:t>Do you currently, or have your previously, fitted or trialled meter security devices to deter tampering?  </a:t>
              </a:r>
            </a:p>
            <a:p>
              <a:pPr marL="0" marR="0" lvl="1" indent="0" algn="l" defTabSz="444500" rtl="0" eaLnBrk="1" fontAlgn="auto" latinLnBrk="0" hangingPunct="1">
                <a:lnSpc>
                  <a:spcPct val="90000"/>
                </a:lnSpc>
                <a:spcBef>
                  <a:spcPct val="0"/>
                </a:spcBef>
                <a:spcAft>
                  <a:spcPct val="15000"/>
                </a:spcAft>
                <a:buClrTx/>
                <a:buSzTx/>
                <a:buFontTx/>
                <a:buNone/>
                <a:tabLst/>
                <a:defRPr/>
              </a:pPr>
              <a:endParaRPr kumimoji="0" lang="en-GB" sz="1400" b="0" i="0" u="none" strike="noStrike" kern="1200" cap="none" spc="0" normalizeH="0" baseline="0" noProof="0" dirty="0">
                <a:ln>
                  <a:noFill/>
                </a:ln>
                <a:solidFill>
                  <a:srgbClr val="201E2E">
                    <a:hueOff val="0"/>
                    <a:satOff val="0"/>
                    <a:lumOff val="0"/>
                    <a:alphaOff val="0"/>
                  </a:srgbClr>
                </a:solidFill>
                <a:effectLst/>
                <a:uLnTx/>
                <a:uFillTx/>
                <a:latin typeface="Outfit"/>
                <a:ea typeface="+mn-ea"/>
                <a:cs typeface="+mn-cs"/>
              </a:endParaRPr>
            </a:p>
            <a:p>
              <a:pPr marL="0" marR="0" lvl="1" indent="0" algn="l" defTabSz="444500" rtl="0" eaLnBrk="1" fontAlgn="auto" latinLnBrk="0" hangingPunct="1">
                <a:lnSpc>
                  <a:spcPct val="90000"/>
                </a:lnSpc>
                <a:spcBef>
                  <a:spcPct val="0"/>
                </a:spcBef>
                <a:spcAft>
                  <a:spcPct val="15000"/>
                </a:spcAft>
                <a:buClrTx/>
                <a:buSzTx/>
                <a:buFontTx/>
                <a:buNone/>
                <a:tabLst/>
                <a:defRPr/>
              </a:pPr>
              <a:r>
                <a:rPr kumimoji="0" lang="en-GB" sz="1400" b="0" i="0" u="none" strike="noStrike" kern="1200" cap="none" spc="0" normalizeH="0" baseline="0" noProof="0" dirty="0">
                  <a:ln>
                    <a:noFill/>
                  </a:ln>
                  <a:solidFill>
                    <a:srgbClr val="201E2E">
                      <a:hueOff val="0"/>
                      <a:satOff val="0"/>
                      <a:lumOff val="0"/>
                      <a:alphaOff val="0"/>
                    </a:srgbClr>
                  </a:solidFill>
                  <a:effectLst/>
                  <a:uLnTx/>
                  <a:uFillTx/>
                  <a:latin typeface="Outfit"/>
                  <a:ea typeface="+mn-ea"/>
                  <a:cs typeface="+mn-cs"/>
                </a:rPr>
                <a:t>If yes, what type of device?</a:t>
              </a:r>
            </a:p>
          </p:txBody>
        </p:sp>
      </p:grpSp>
      <p:grpSp>
        <p:nvGrpSpPr>
          <p:cNvPr id="6" name="Group 5">
            <a:extLst>
              <a:ext uri="{FF2B5EF4-FFF2-40B4-BE49-F238E27FC236}">
                <a16:creationId xmlns:a16="http://schemas.microsoft.com/office/drawing/2014/main" id="{5385CC21-DEA8-EB71-AAA8-53BD4919F1AC}"/>
              </a:ext>
            </a:extLst>
          </p:cNvPr>
          <p:cNvGrpSpPr/>
          <p:nvPr/>
        </p:nvGrpSpPr>
        <p:grpSpPr>
          <a:xfrm>
            <a:off x="6450298" y="2018678"/>
            <a:ext cx="5186630" cy="1205308"/>
            <a:chOff x="281466" y="717100"/>
            <a:chExt cx="2410358" cy="2440891"/>
          </a:xfrm>
        </p:grpSpPr>
        <p:sp>
          <p:nvSpPr>
            <p:cNvPr id="11" name="Rectangle: Rounded Corners 10">
              <a:extLst>
                <a:ext uri="{FF2B5EF4-FFF2-40B4-BE49-F238E27FC236}">
                  <a16:creationId xmlns:a16="http://schemas.microsoft.com/office/drawing/2014/main" id="{1C1614A8-C8E1-78E8-533E-FA78549449E8}"/>
                </a:ext>
              </a:extLst>
            </p:cNvPr>
            <p:cNvSpPr/>
            <p:nvPr/>
          </p:nvSpPr>
          <p:spPr>
            <a:xfrm>
              <a:off x="281466" y="717100"/>
              <a:ext cx="2410358" cy="2407634"/>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defPPr>
                <a:defRPr lang="en-US"/>
              </a:defPPr>
              <a:lvl1pPr marL="0" algn="l" defTabSz="914400" rtl="0" eaLnBrk="1" latinLnBrk="0" hangingPunct="1">
                <a:defRPr sz="1800" kern="1200">
                  <a:solidFill>
                    <a:schemeClr val="dk1">
                      <a:hueOff val="0"/>
                      <a:satOff val="0"/>
                      <a:lumOff val="0"/>
                      <a:alphaOff val="0"/>
                    </a:schemeClr>
                  </a:solidFill>
                  <a:latin typeface="+mn-lt"/>
                  <a:ea typeface="+mn-ea"/>
                  <a:cs typeface="+mn-cs"/>
                </a:defRPr>
              </a:lvl1pPr>
              <a:lvl2pPr marL="457200" algn="l" defTabSz="914400" rtl="0" eaLnBrk="1" latinLnBrk="0" hangingPunct="1">
                <a:defRPr sz="1800" kern="1200">
                  <a:solidFill>
                    <a:schemeClr val="dk1">
                      <a:hueOff val="0"/>
                      <a:satOff val="0"/>
                      <a:lumOff val="0"/>
                      <a:alphaOff val="0"/>
                    </a:schemeClr>
                  </a:solidFill>
                  <a:latin typeface="+mn-lt"/>
                  <a:ea typeface="+mn-ea"/>
                  <a:cs typeface="+mn-cs"/>
                </a:defRPr>
              </a:lvl2pPr>
              <a:lvl3pPr marL="914400" algn="l" defTabSz="914400" rtl="0" eaLnBrk="1" latinLnBrk="0" hangingPunct="1">
                <a:defRPr sz="1800" kern="1200">
                  <a:solidFill>
                    <a:schemeClr val="dk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dk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dk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dk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dk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dk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dk1">
                      <a:hueOff val="0"/>
                      <a:satOff val="0"/>
                      <a:lumOff val="0"/>
                      <a:alphaOff val="0"/>
                    </a:schemeClr>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201E2E">
                    <a:hueOff val="0"/>
                    <a:satOff val="0"/>
                    <a:lumOff val="0"/>
                    <a:alphaOff val="0"/>
                  </a:srgbClr>
                </a:solidFill>
                <a:effectLst/>
                <a:uLnTx/>
                <a:uFillTx/>
                <a:latin typeface="Outfit"/>
                <a:ea typeface="+mn-ea"/>
                <a:cs typeface="+mn-cs"/>
              </a:endParaRPr>
            </a:p>
          </p:txBody>
        </p:sp>
        <p:sp>
          <p:nvSpPr>
            <p:cNvPr id="12" name="Rectangle: Rounded Corners 6">
              <a:extLst>
                <a:ext uri="{FF2B5EF4-FFF2-40B4-BE49-F238E27FC236}">
                  <a16:creationId xmlns:a16="http://schemas.microsoft.com/office/drawing/2014/main" id="{E4294152-5D73-31B8-657F-373B73908ADE}"/>
                </a:ext>
              </a:extLst>
            </p:cNvPr>
            <p:cNvSpPr txBox="1"/>
            <p:nvPr/>
          </p:nvSpPr>
          <p:spPr>
            <a:xfrm>
              <a:off x="351983" y="891390"/>
              <a:ext cx="2269324" cy="226660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1120" tIns="71120" rIns="71120" bIns="71120" numCol="1" spcCol="1270" anchor="t" anchorCtr="0">
              <a:noAutofit/>
            </a:bodyPr>
            <a:lstStyle>
              <a:defPPr>
                <a:defRPr lang="en-US"/>
              </a:defPPr>
              <a:lvl1pPr marL="0" algn="l" defTabSz="914400" rtl="0" eaLnBrk="1" latinLnBrk="0" hangingPunct="1">
                <a:defRPr sz="1800" kern="1200">
                  <a:solidFill>
                    <a:schemeClr val="dk1">
                      <a:hueOff val="0"/>
                      <a:satOff val="0"/>
                      <a:lumOff val="0"/>
                      <a:alphaOff val="0"/>
                    </a:schemeClr>
                  </a:solidFill>
                  <a:latin typeface="+mn-lt"/>
                  <a:ea typeface="+mn-ea"/>
                  <a:cs typeface="+mn-cs"/>
                </a:defRPr>
              </a:lvl1pPr>
              <a:lvl2pPr marL="457200" algn="l" defTabSz="914400" rtl="0" eaLnBrk="1" latinLnBrk="0" hangingPunct="1">
                <a:defRPr sz="1800" kern="1200">
                  <a:solidFill>
                    <a:schemeClr val="dk1">
                      <a:hueOff val="0"/>
                      <a:satOff val="0"/>
                      <a:lumOff val="0"/>
                      <a:alphaOff val="0"/>
                    </a:schemeClr>
                  </a:solidFill>
                  <a:latin typeface="+mn-lt"/>
                  <a:ea typeface="+mn-ea"/>
                  <a:cs typeface="+mn-cs"/>
                </a:defRPr>
              </a:lvl2pPr>
              <a:lvl3pPr marL="914400" algn="l" defTabSz="914400" rtl="0" eaLnBrk="1" latinLnBrk="0" hangingPunct="1">
                <a:defRPr sz="1800" kern="1200">
                  <a:solidFill>
                    <a:schemeClr val="dk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dk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dk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dk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dk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dk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dk1">
                      <a:hueOff val="0"/>
                      <a:satOff val="0"/>
                      <a:lumOff val="0"/>
                      <a:alphaOff val="0"/>
                    </a:schemeClr>
                  </a:solidFill>
                  <a:latin typeface="+mn-lt"/>
                  <a:ea typeface="+mn-ea"/>
                  <a:cs typeface="+mn-cs"/>
                </a:defRPr>
              </a:lvl9pPr>
            </a:lstStyle>
            <a:p>
              <a:pPr marL="0" marR="0" lvl="1" indent="0" algn="l" defTabSz="444500" rtl="0" eaLnBrk="1" fontAlgn="auto" latinLnBrk="0" hangingPunct="1">
                <a:lnSpc>
                  <a:spcPct val="90000"/>
                </a:lnSpc>
                <a:spcBef>
                  <a:spcPct val="0"/>
                </a:spcBef>
                <a:spcAft>
                  <a:spcPct val="15000"/>
                </a:spcAft>
                <a:buClrTx/>
                <a:buSzTx/>
                <a:buFontTx/>
                <a:buNone/>
                <a:tabLst/>
                <a:defRPr/>
              </a:pPr>
              <a:r>
                <a:rPr kumimoji="0" lang="en-GB" sz="1400" b="0" i="0" u="none" strike="noStrike" kern="1200" cap="none" spc="0" normalizeH="0" baseline="0" noProof="0" dirty="0">
                  <a:ln>
                    <a:noFill/>
                  </a:ln>
                  <a:solidFill>
                    <a:srgbClr val="201E2E"/>
                  </a:solidFill>
                  <a:effectLst/>
                  <a:uLnTx/>
                  <a:uFillTx/>
                  <a:latin typeface="Outfit"/>
                  <a:ea typeface="+mn-ea"/>
                  <a:cs typeface="+mn-cs"/>
                </a:rPr>
                <a:t>Do you think there is merit in conducting a trial to test the effectiveness of such devices?</a:t>
              </a:r>
            </a:p>
            <a:p>
              <a:pPr marL="285750" marR="0" lvl="1" indent="-285750" algn="l" defTabSz="444500" rtl="0" eaLnBrk="1" fontAlgn="auto" latinLnBrk="0" hangingPunct="1">
                <a:lnSpc>
                  <a:spcPct val="90000"/>
                </a:lnSpc>
                <a:spcBef>
                  <a:spcPct val="0"/>
                </a:spcBef>
                <a:spcAft>
                  <a:spcPct val="15000"/>
                </a:spcAft>
                <a:buClrTx/>
                <a:buSzTx/>
                <a:buFont typeface="Arial" panose="020B0604020202020204" pitchFamily="34" charset="0"/>
                <a:buChar char="•"/>
                <a:tabLst/>
                <a:defRPr/>
              </a:pPr>
              <a:endParaRPr kumimoji="0" lang="en-GB" sz="1400" b="0" i="0" u="none" strike="noStrike" kern="1200" cap="none" spc="0" normalizeH="0" baseline="0" noProof="0" dirty="0">
                <a:ln>
                  <a:noFill/>
                </a:ln>
                <a:solidFill>
                  <a:srgbClr val="201E2E">
                    <a:hueOff val="0"/>
                    <a:satOff val="0"/>
                    <a:lumOff val="0"/>
                    <a:alphaOff val="0"/>
                  </a:srgbClr>
                </a:solidFill>
                <a:effectLst/>
                <a:uLnTx/>
                <a:uFillTx/>
                <a:latin typeface="Outfit"/>
                <a:ea typeface="+mn-ea"/>
                <a:cs typeface="+mn-cs"/>
              </a:endParaRPr>
            </a:p>
          </p:txBody>
        </p:sp>
      </p:grpSp>
      <p:grpSp>
        <p:nvGrpSpPr>
          <p:cNvPr id="7" name="Group 6">
            <a:extLst>
              <a:ext uri="{FF2B5EF4-FFF2-40B4-BE49-F238E27FC236}">
                <a16:creationId xmlns:a16="http://schemas.microsoft.com/office/drawing/2014/main" id="{82A4AE1E-35ED-F261-7803-E36B56C738A0}"/>
              </a:ext>
            </a:extLst>
          </p:cNvPr>
          <p:cNvGrpSpPr/>
          <p:nvPr/>
        </p:nvGrpSpPr>
        <p:grpSpPr>
          <a:xfrm>
            <a:off x="560645" y="3553325"/>
            <a:ext cx="2716515" cy="1037282"/>
            <a:chOff x="261" y="264769"/>
            <a:chExt cx="2280942" cy="736878"/>
          </a:xfrm>
        </p:grpSpPr>
        <p:sp>
          <p:nvSpPr>
            <p:cNvPr id="13" name="Rectangle: Rounded Corners 12">
              <a:extLst>
                <a:ext uri="{FF2B5EF4-FFF2-40B4-BE49-F238E27FC236}">
                  <a16:creationId xmlns:a16="http://schemas.microsoft.com/office/drawing/2014/main" id="{F49DB2E4-1A4D-9AF0-9BB8-2AB0A5C56374}"/>
                </a:ext>
              </a:extLst>
            </p:cNvPr>
            <p:cNvSpPr/>
            <p:nvPr/>
          </p:nvSpPr>
          <p:spPr>
            <a:xfrm>
              <a:off x="261" y="264769"/>
              <a:ext cx="2241222" cy="736878"/>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8F8F8"/>
                </a:solidFill>
                <a:effectLst/>
                <a:uLnTx/>
                <a:uFillTx/>
                <a:latin typeface="Outfit"/>
                <a:ea typeface="+mn-ea"/>
                <a:cs typeface="+mn-cs"/>
              </a:endParaRPr>
            </a:p>
          </p:txBody>
        </p:sp>
        <p:sp>
          <p:nvSpPr>
            <p:cNvPr id="14" name="Rectangle: Rounded Corners 4">
              <a:extLst>
                <a:ext uri="{FF2B5EF4-FFF2-40B4-BE49-F238E27FC236}">
                  <a16:creationId xmlns:a16="http://schemas.microsoft.com/office/drawing/2014/main" id="{C828C86A-F452-B2B0-BCE0-533C4172696F}"/>
                </a:ext>
              </a:extLst>
            </p:cNvPr>
            <p:cNvSpPr txBox="1"/>
            <p:nvPr/>
          </p:nvSpPr>
          <p:spPr>
            <a:xfrm>
              <a:off x="39981" y="300028"/>
              <a:ext cx="2241222" cy="49125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1120" tIns="71120" rIns="71120" bIns="38100" numCol="1" spcCol="1270" anchor="t" anchorCtr="0">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444500" rtl="0" eaLnBrk="1" fontAlgn="auto" latinLnBrk="0" hangingPunct="1">
                <a:lnSpc>
                  <a:spcPct val="90000"/>
                </a:lnSpc>
                <a:spcBef>
                  <a:spcPct val="0"/>
                </a:spcBef>
                <a:spcAft>
                  <a:spcPct val="35000"/>
                </a:spcAft>
                <a:buClrTx/>
                <a:buSzTx/>
                <a:buFontTx/>
                <a:buNone/>
                <a:tabLst/>
                <a:defRPr/>
              </a:pPr>
              <a:r>
                <a:rPr kumimoji="0" lang="en-GB" sz="1400" b="0" i="0" u="none" strike="noStrike" kern="1200" cap="none" spc="0" normalizeH="0" baseline="0" noProof="0" dirty="0">
                  <a:ln>
                    <a:noFill/>
                  </a:ln>
                  <a:solidFill>
                    <a:srgbClr val="F8F8F8"/>
                  </a:solidFill>
                  <a:effectLst/>
                  <a:uLnTx/>
                  <a:uFillTx/>
                  <a:latin typeface="Outfit"/>
                  <a:ea typeface="+mn-ea"/>
                  <a:cs typeface="+mn-cs"/>
                </a:rPr>
                <a:t>Question 3</a:t>
              </a:r>
            </a:p>
          </p:txBody>
        </p:sp>
      </p:grpSp>
      <p:grpSp>
        <p:nvGrpSpPr>
          <p:cNvPr id="15" name="Group 14">
            <a:extLst>
              <a:ext uri="{FF2B5EF4-FFF2-40B4-BE49-F238E27FC236}">
                <a16:creationId xmlns:a16="http://schemas.microsoft.com/office/drawing/2014/main" id="{0E0D7FE3-8780-0350-9854-58A5B168DE68}"/>
              </a:ext>
            </a:extLst>
          </p:cNvPr>
          <p:cNvGrpSpPr/>
          <p:nvPr/>
        </p:nvGrpSpPr>
        <p:grpSpPr>
          <a:xfrm>
            <a:off x="6254177" y="3573724"/>
            <a:ext cx="2716515" cy="1037282"/>
            <a:chOff x="261" y="264769"/>
            <a:chExt cx="2280942" cy="736878"/>
          </a:xfrm>
        </p:grpSpPr>
        <p:sp>
          <p:nvSpPr>
            <p:cNvPr id="16" name="Rectangle: Rounded Corners 15">
              <a:extLst>
                <a:ext uri="{FF2B5EF4-FFF2-40B4-BE49-F238E27FC236}">
                  <a16:creationId xmlns:a16="http://schemas.microsoft.com/office/drawing/2014/main" id="{F145E60D-7037-B65B-37D8-77DE43A5B157}"/>
                </a:ext>
              </a:extLst>
            </p:cNvPr>
            <p:cNvSpPr/>
            <p:nvPr/>
          </p:nvSpPr>
          <p:spPr>
            <a:xfrm>
              <a:off x="261" y="264769"/>
              <a:ext cx="2241222" cy="736878"/>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8F8F8"/>
                </a:solidFill>
                <a:effectLst/>
                <a:uLnTx/>
                <a:uFillTx/>
                <a:latin typeface="Outfit"/>
                <a:ea typeface="+mn-ea"/>
                <a:cs typeface="+mn-cs"/>
              </a:endParaRPr>
            </a:p>
          </p:txBody>
        </p:sp>
        <p:sp>
          <p:nvSpPr>
            <p:cNvPr id="20" name="Rectangle: Rounded Corners 4">
              <a:extLst>
                <a:ext uri="{FF2B5EF4-FFF2-40B4-BE49-F238E27FC236}">
                  <a16:creationId xmlns:a16="http://schemas.microsoft.com/office/drawing/2014/main" id="{24734A93-1360-5E45-697F-1B3ED8F27223}"/>
                </a:ext>
              </a:extLst>
            </p:cNvPr>
            <p:cNvSpPr txBox="1"/>
            <p:nvPr/>
          </p:nvSpPr>
          <p:spPr>
            <a:xfrm>
              <a:off x="39981" y="300028"/>
              <a:ext cx="2241222" cy="49125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1120" tIns="71120" rIns="71120" bIns="38100" numCol="1" spcCol="1270" anchor="t" anchorCtr="0">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444500" rtl="0" eaLnBrk="1" fontAlgn="auto" latinLnBrk="0" hangingPunct="1">
                <a:lnSpc>
                  <a:spcPct val="90000"/>
                </a:lnSpc>
                <a:spcBef>
                  <a:spcPct val="0"/>
                </a:spcBef>
                <a:spcAft>
                  <a:spcPct val="35000"/>
                </a:spcAft>
                <a:buClrTx/>
                <a:buSzTx/>
                <a:buFontTx/>
                <a:buNone/>
                <a:tabLst/>
                <a:defRPr/>
              </a:pPr>
              <a:r>
                <a:rPr kumimoji="0" lang="en-GB" sz="1400" b="0" i="0" u="none" strike="noStrike" kern="1200" cap="none" spc="0" normalizeH="0" baseline="0" noProof="0" dirty="0">
                  <a:ln>
                    <a:noFill/>
                  </a:ln>
                  <a:solidFill>
                    <a:srgbClr val="F8F8F8"/>
                  </a:solidFill>
                  <a:effectLst/>
                  <a:uLnTx/>
                  <a:uFillTx/>
                  <a:latin typeface="Outfit"/>
                  <a:ea typeface="+mn-ea"/>
                  <a:cs typeface="+mn-cs"/>
                </a:rPr>
                <a:t>Question 4</a:t>
              </a:r>
            </a:p>
          </p:txBody>
        </p:sp>
      </p:grpSp>
      <p:sp>
        <p:nvSpPr>
          <p:cNvPr id="21" name="Rectangle: Rounded Corners 20">
            <a:extLst>
              <a:ext uri="{FF2B5EF4-FFF2-40B4-BE49-F238E27FC236}">
                <a16:creationId xmlns:a16="http://schemas.microsoft.com/office/drawing/2014/main" id="{EA984D9C-CF81-7FBE-C939-6D70A6989C78}"/>
              </a:ext>
            </a:extLst>
          </p:cNvPr>
          <p:cNvSpPr/>
          <p:nvPr/>
        </p:nvSpPr>
        <p:spPr>
          <a:xfrm>
            <a:off x="761342" y="3969117"/>
            <a:ext cx="5031635" cy="1162288"/>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defPPr>
              <a:defRPr lang="en-US"/>
            </a:defPPr>
            <a:lvl1pPr marL="0" algn="l" defTabSz="914400" rtl="0" eaLnBrk="1" latinLnBrk="0" hangingPunct="1">
              <a:defRPr sz="1800" kern="1200">
                <a:solidFill>
                  <a:schemeClr val="dk1">
                    <a:hueOff val="0"/>
                    <a:satOff val="0"/>
                    <a:lumOff val="0"/>
                    <a:alphaOff val="0"/>
                  </a:schemeClr>
                </a:solidFill>
                <a:latin typeface="+mn-lt"/>
                <a:ea typeface="+mn-ea"/>
                <a:cs typeface="+mn-cs"/>
              </a:defRPr>
            </a:lvl1pPr>
            <a:lvl2pPr marL="457200" algn="l" defTabSz="914400" rtl="0" eaLnBrk="1" latinLnBrk="0" hangingPunct="1">
              <a:defRPr sz="1800" kern="1200">
                <a:solidFill>
                  <a:schemeClr val="dk1">
                    <a:hueOff val="0"/>
                    <a:satOff val="0"/>
                    <a:lumOff val="0"/>
                    <a:alphaOff val="0"/>
                  </a:schemeClr>
                </a:solidFill>
                <a:latin typeface="+mn-lt"/>
                <a:ea typeface="+mn-ea"/>
                <a:cs typeface="+mn-cs"/>
              </a:defRPr>
            </a:lvl2pPr>
            <a:lvl3pPr marL="914400" algn="l" defTabSz="914400" rtl="0" eaLnBrk="1" latinLnBrk="0" hangingPunct="1">
              <a:defRPr sz="1800" kern="1200">
                <a:solidFill>
                  <a:schemeClr val="dk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dk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dk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dk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dk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dk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dk1">
                    <a:hueOff val="0"/>
                    <a:satOff val="0"/>
                    <a:lumOff val="0"/>
                    <a:alphaOff val="0"/>
                  </a:schemeClr>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201E2E">
                  <a:hueOff val="0"/>
                  <a:satOff val="0"/>
                  <a:lumOff val="0"/>
                  <a:alphaOff val="0"/>
                </a:srgbClr>
              </a:solidFill>
              <a:effectLst/>
              <a:uLnTx/>
              <a:uFillTx/>
              <a:latin typeface="Outfit"/>
              <a:ea typeface="+mn-ea"/>
              <a:cs typeface="+mn-cs"/>
            </a:endParaRPr>
          </a:p>
        </p:txBody>
      </p:sp>
      <p:sp>
        <p:nvSpPr>
          <p:cNvPr id="22" name="Rectangle: Rounded Corners 21">
            <a:extLst>
              <a:ext uri="{FF2B5EF4-FFF2-40B4-BE49-F238E27FC236}">
                <a16:creationId xmlns:a16="http://schemas.microsoft.com/office/drawing/2014/main" id="{BCB60F7E-79D1-0213-D482-7F73D79D9E13}"/>
              </a:ext>
            </a:extLst>
          </p:cNvPr>
          <p:cNvSpPr/>
          <p:nvPr/>
        </p:nvSpPr>
        <p:spPr>
          <a:xfrm>
            <a:off x="6431222" y="3959273"/>
            <a:ext cx="5031635" cy="1162288"/>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defPPr>
              <a:defRPr lang="en-US"/>
            </a:defPPr>
            <a:lvl1pPr marL="0" algn="l" defTabSz="914400" rtl="0" eaLnBrk="1" latinLnBrk="0" hangingPunct="1">
              <a:defRPr sz="1800" kern="1200">
                <a:solidFill>
                  <a:schemeClr val="dk1">
                    <a:hueOff val="0"/>
                    <a:satOff val="0"/>
                    <a:lumOff val="0"/>
                    <a:alphaOff val="0"/>
                  </a:schemeClr>
                </a:solidFill>
                <a:latin typeface="+mn-lt"/>
                <a:ea typeface="+mn-ea"/>
                <a:cs typeface="+mn-cs"/>
              </a:defRPr>
            </a:lvl1pPr>
            <a:lvl2pPr marL="457200" algn="l" defTabSz="914400" rtl="0" eaLnBrk="1" latinLnBrk="0" hangingPunct="1">
              <a:defRPr sz="1800" kern="1200">
                <a:solidFill>
                  <a:schemeClr val="dk1">
                    <a:hueOff val="0"/>
                    <a:satOff val="0"/>
                    <a:lumOff val="0"/>
                    <a:alphaOff val="0"/>
                  </a:schemeClr>
                </a:solidFill>
                <a:latin typeface="+mn-lt"/>
                <a:ea typeface="+mn-ea"/>
                <a:cs typeface="+mn-cs"/>
              </a:defRPr>
            </a:lvl2pPr>
            <a:lvl3pPr marL="914400" algn="l" defTabSz="914400" rtl="0" eaLnBrk="1" latinLnBrk="0" hangingPunct="1">
              <a:defRPr sz="1800" kern="1200">
                <a:solidFill>
                  <a:schemeClr val="dk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dk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dk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dk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dk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dk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dk1">
                    <a:hueOff val="0"/>
                    <a:satOff val="0"/>
                    <a:lumOff val="0"/>
                    <a:alphaOff val="0"/>
                  </a:schemeClr>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201E2E">
                  <a:hueOff val="0"/>
                  <a:satOff val="0"/>
                  <a:lumOff val="0"/>
                  <a:alphaOff val="0"/>
                </a:srgbClr>
              </a:solidFill>
              <a:effectLst/>
              <a:uLnTx/>
              <a:uFillTx/>
              <a:latin typeface="Outfit"/>
              <a:ea typeface="+mn-ea"/>
              <a:cs typeface="+mn-cs"/>
            </a:endParaRPr>
          </a:p>
        </p:txBody>
      </p:sp>
      <p:sp>
        <p:nvSpPr>
          <p:cNvPr id="23" name="Rectangle: Rounded Corners 6">
            <a:extLst>
              <a:ext uri="{FF2B5EF4-FFF2-40B4-BE49-F238E27FC236}">
                <a16:creationId xmlns:a16="http://schemas.microsoft.com/office/drawing/2014/main" id="{2851975A-275C-D566-6582-616A40409A40}"/>
              </a:ext>
            </a:extLst>
          </p:cNvPr>
          <p:cNvSpPr txBox="1"/>
          <p:nvPr/>
        </p:nvSpPr>
        <p:spPr>
          <a:xfrm>
            <a:off x="884647" y="4101016"/>
            <a:ext cx="4883152" cy="111924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1120" tIns="71120" rIns="71120" bIns="71120" numCol="1" spcCol="1270" anchor="t" anchorCtr="0">
            <a:noAutofit/>
          </a:bodyPr>
          <a:lstStyle>
            <a:defPPr>
              <a:defRPr lang="en-US"/>
            </a:defPPr>
            <a:lvl1pPr marL="0" algn="l" defTabSz="914400" rtl="0" eaLnBrk="1" latinLnBrk="0" hangingPunct="1">
              <a:defRPr sz="1800" kern="1200">
                <a:solidFill>
                  <a:schemeClr val="dk1">
                    <a:hueOff val="0"/>
                    <a:satOff val="0"/>
                    <a:lumOff val="0"/>
                    <a:alphaOff val="0"/>
                  </a:schemeClr>
                </a:solidFill>
                <a:latin typeface="+mn-lt"/>
                <a:ea typeface="+mn-ea"/>
                <a:cs typeface="+mn-cs"/>
              </a:defRPr>
            </a:lvl1pPr>
            <a:lvl2pPr marL="457200" algn="l" defTabSz="914400" rtl="0" eaLnBrk="1" latinLnBrk="0" hangingPunct="1">
              <a:defRPr sz="1800" kern="1200">
                <a:solidFill>
                  <a:schemeClr val="dk1">
                    <a:hueOff val="0"/>
                    <a:satOff val="0"/>
                    <a:lumOff val="0"/>
                    <a:alphaOff val="0"/>
                  </a:schemeClr>
                </a:solidFill>
                <a:latin typeface="+mn-lt"/>
                <a:ea typeface="+mn-ea"/>
                <a:cs typeface="+mn-cs"/>
              </a:defRPr>
            </a:lvl2pPr>
            <a:lvl3pPr marL="914400" algn="l" defTabSz="914400" rtl="0" eaLnBrk="1" latinLnBrk="0" hangingPunct="1">
              <a:defRPr sz="1800" kern="1200">
                <a:solidFill>
                  <a:schemeClr val="dk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dk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dk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dk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dk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dk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dk1">
                    <a:hueOff val="0"/>
                    <a:satOff val="0"/>
                    <a:lumOff val="0"/>
                    <a:alphaOff val="0"/>
                  </a:schemeClr>
                </a:solidFill>
                <a:latin typeface="+mn-lt"/>
                <a:ea typeface="+mn-ea"/>
                <a:cs typeface="+mn-cs"/>
              </a:defRPr>
            </a:lvl9pPr>
          </a:lstStyle>
          <a:p>
            <a:pPr marL="0" marR="0" lvl="1" indent="0" algn="l" defTabSz="444500" rtl="0" eaLnBrk="1" fontAlgn="auto" latinLnBrk="0" hangingPunct="1">
              <a:lnSpc>
                <a:spcPct val="90000"/>
              </a:lnSpc>
              <a:spcBef>
                <a:spcPct val="0"/>
              </a:spcBef>
              <a:spcAft>
                <a:spcPct val="15000"/>
              </a:spcAft>
              <a:buClrTx/>
              <a:buSzTx/>
              <a:buFontTx/>
              <a:buNone/>
              <a:tabLst/>
              <a:defRPr/>
            </a:pPr>
            <a:r>
              <a:rPr kumimoji="0" lang="en-GB" sz="1400" b="0" i="0" u="none" strike="noStrike" kern="1200" cap="none" spc="0" normalizeH="0" baseline="0" noProof="0" dirty="0">
                <a:ln>
                  <a:noFill/>
                </a:ln>
                <a:solidFill>
                  <a:srgbClr val="201E2E"/>
                </a:solidFill>
                <a:effectLst/>
                <a:uLnTx/>
                <a:uFillTx/>
                <a:latin typeface="Outfit"/>
                <a:ea typeface="+mn-ea"/>
                <a:cs typeface="+mn-cs"/>
              </a:rPr>
              <a:t>Do you think any trial should be conducted with one or two volunteer Suppliers or industry wide?</a:t>
            </a:r>
          </a:p>
          <a:p>
            <a:pPr marL="285750" marR="0" lvl="1" indent="-285750" algn="l" defTabSz="444500" rtl="0" eaLnBrk="1" fontAlgn="auto" latinLnBrk="0" hangingPunct="1">
              <a:lnSpc>
                <a:spcPct val="90000"/>
              </a:lnSpc>
              <a:spcBef>
                <a:spcPct val="0"/>
              </a:spcBef>
              <a:spcAft>
                <a:spcPct val="15000"/>
              </a:spcAft>
              <a:buClrTx/>
              <a:buSzTx/>
              <a:buFont typeface="Arial" panose="020B0604020202020204" pitchFamily="34" charset="0"/>
              <a:buChar char="•"/>
              <a:tabLst/>
              <a:defRPr/>
            </a:pPr>
            <a:endParaRPr kumimoji="0" lang="en-GB" sz="1400" b="0" i="0" u="none" strike="noStrike" kern="1200" cap="none" spc="0" normalizeH="0" baseline="0" noProof="0" dirty="0">
              <a:ln>
                <a:noFill/>
              </a:ln>
              <a:solidFill>
                <a:srgbClr val="201E2E">
                  <a:hueOff val="0"/>
                  <a:satOff val="0"/>
                  <a:lumOff val="0"/>
                  <a:alphaOff val="0"/>
                </a:srgbClr>
              </a:solidFill>
              <a:effectLst/>
              <a:uLnTx/>
              <a:uFillTx/>
              <a:latin typeface="Outfit"/>
              <a:ea typeface="+mn-ea"/>
              <a:cs typeface="+mn-cs"/>
            </a:endParaRPr>
          </a:p>
        </p:txBody>
      </p:sp>
      <p:sp>
        <p:nvSpPr>
          <p:cNvPr id="24" name="Rectangle: Rounded Corners 6">
            <a:extLst>
              <a:ext uri="{FF2B5EF4-FFF2-40B4-BE49-F238E27FC236}">
                <a16:creationId xmlns:a16="http://schemas.microsoft.com/office/drawing/2014/main" id="{526F453D-F715-9D48-E44B-D75CE7A2B340}"/>
              </a:ext>
            </a:extLst>
          </p:cNvPr>
          <p:cNvSpPr txBox="1"/>
          <p:nvPr/>
        </p:nvSpPr>
        <p:spPr>
          <a:xfrm>
            <a:off x="6547506" y="4101016"/>
            <a:ext cx="4883152" cy="111924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1120" tIns="71120" rIns="71120" bIns="71120" numCol="1" spcCol="1270" anchor="t" anchorCtr="0">
            <a:noAutofit/>
          </a:bodyPr>
          <a:lstStyle>
            <a:defPPr>
              <a:defRPr lang="en-US"/>
            </a:defPPr>
            <a:lvl1pPr marL="0" algn="l" defTabSz="914400" rtl="0" eaLnBrk="1" latinLnBrk="0" hangingPunct="1">
              <a:defRPr sz="1800" kern="1200">
                <a:solidFill>
                  <a:schemeClr val="dk1">
                    <a:hueOff val="0"/>
                    <a:satOff val="0"/>
                    <a:lumOff val="0"/>
                    <a:alphaOff val="0"/>
                  </a:schemeClr>
                </a:solidFill>
                <a:latin typeface="+mn-lt"/>
                <a:ea typeface="+mn-ea"/>
                <a:cs typeface="+mn-cs"/>
              </a:defRPr>
            </a:lvl1pPr>
            <a:lvl2pPr marL="457200" algn="l" defTabSz="914400" rtl="0" eaLnBrk="1" latinLnBrk="0" hangingPunct="1">
              <a:defRPr sz="1800" kern="1200">
                <a:solidFill>
                  <a:schemeClr val="dk1">
                    <a:hueOff val="0"/>
                    <a:satOff val="0"/>
                    <a:lumOff val="0"/>
                    <a:alphaOff val="0"/>
                  </a:schemeClr>
                </a:solidFill>
                <a:latin typeface="+mn-lt"/>
                <a:ea typeface="+mn-ea"/>
                <a:cs typeface="+mn-cs"/>
              </a:defRPr>
            </a:lvl2pPr>
            <a:lvl3pPr marL="914400" algn="l" defTabSz="914400" rtl="0" eaLnBrk="1" latinLnBrk="0" hangingPunct="1">
              <a:defRPr sz="1800" kern="1200">
                <a:solidFill>
                  <a:schemeClr val="dk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dk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dk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dk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dk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dk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dk1">
                    <a:hueOff val="0"/>
                    <a:satOff val="0"/>
                    <a:lumOff val="0"/>
                    <a:alphaOff val="0"/>
                  </a:schemeClr>
                </a:solidFill>
                <a:latin typeface="+mn-lt"/>
                <a:ea typeface="+mn-ea"/>
                <a:cs typeface="+mn-cs"/>
              </a:defRPr>
            </a:lvl9pPr>
          </a:lstStyle>
          <a:p>
            <a:pPr marL="0" marR="0" lvl="1" indent="0" algn="l" defTabSz="444500" rtl="0" eaLnBrk="1" fontAlgn="auto" latinLnBrk="0" hangingPunct="1">
              <a:lnSpc>
                <a:spcPct val="90000"/>
              </a:lnSpc>
              <a:spcBef>
                <a:spcPct val="0"/>
              </a:spcBef>
              <a:spcAft>
                <a:spcPct val="15000"/>
              </a:spcAft>
              <a:buClrTx/>
              <a:buSzTx/>
              <a:buFontTx/>
              <a:buNone/>
              <a:tabLst/>
              <a:defRPr/>
            </a:pPr>
            <a:r>
              <a:rPr kumimoji="0" lang="en-GB" sz="1400" b="0" i="0" u="none" strike="noStrike" kern="1200" cap="none" spc="0" normalizeH="0" baseline="0" noProof="0" dirty="0">
                <a:ln>
                  <a:noFill/>
                </a:ln>
                <a:solidFill>
                  <a:srgbClr val="201E2E"/>
                </a:solidFill>
                <a:effectLst/>
                <a:uLnTx/>
                <a:uFillTx/>
                <a:latin typeface="Outfit"/>
                <a:ea typeface="+mn-ea"/>
                <a:cs typeface="+mn-cs"/>
              </a:rPr>
              <a:t>Do you think code changes are required to clarify the use, recording of, and specifications of security devices and obligations including in regards to any trials?</a:t>
            </a:r>
          </a:p>
          <a:p>
            <a:pPr marL="285750" marR="0" lvl="1" indent="-285750" algn="l" defTabSz="444500" rtl="0" eaLnBrk="1" fontAlgn="auto" latinLnBrk="0" hangingPunct="1">
              <a:lnSpc>
                <a:spcPct val="90000"/>
              </a:lnSpc>
              <a:spcBef>
                <a:spcPct val="0"/>
              </a:spcBef>
              <a:spcAft>
                <a:spcPct val="15000"/>
              </a:spcAft>
              <a:buClrTx/>
              <a:buSzTx/>
              <a:buFont typeface="Arial" panose="020B0604020202020204" pitchFamily="34" charset="0"/>
              <a:buChar char="•"/>
              <a:tabLst/>
              <a:defRPr/>
            </a:pPr>
            <a:endParaRPr kumimoji="0" lang="en-GB" sz="1400" b="0" i="0" u="none" strike="noStrike" kern="1200" cap="none" spc="0" normalizeH="0" baseline="0" noProof="0" dirty="0">
              <a:ln>
                <a:noFill/>
              </a:ln>
              <a:solidFill>
                <a:srgbClr val="201E2E">
                  <a:hueOff val="0"/>
                  <a:satOff val="0"/>
                  <a:lumOff val="0"/>
                  <a:alphaOff val="0"/>
                </a:srgbClr>
              </a:solidFill>
              <a:effectLst/>
              <a:uLnTx/>
              <a:uFillTx/>
              <a:latin typeface="Outfit"/>
              <a:ea typeface="+mn-ea"/>
              <a:cs typeface="+mn-cs"/>
            </a:endParaRPr>
          </a:p>
        </p:txBody>
      </p:sp>
      <p:sp>
        <p:nvSpPr>
          <p:cNvPr id="25" name="TextBox 24">
            <a:extLst>
              <a:ext uri="{FF2B5EF4-FFF2-40B4-BE49-F238E27FC236}">
                <a16:creationId xmlns:a16="http://schemas.microsoft.com/office/drawing/2014/main" id="{3CE45DC7-3B07-0315-A71C-8A464D05EC4D}"/>
              </a:ext>
            </a:extLst>
          </p:cNvPr>
          <p:cNvSpPr txBox="1"/>
          <p:nvPr/>
        </p:nvSpPr>
        <p:spPr>
          <a:xfrm>
            <a:off x="605051" y="5372559"/>
            <a:ext cx="10544730" cy="1538883"/>
          </a:xfrm>
          <a:prstGeom prst="rect">
            <a:avLst/>
          </a:prstGeom>
          <a:noFill/>
        </p:spPr>
        <p:txBody>
          <a:bodyPr wrap="square" lIns="91440" tIns="45720" rIns="91440" bIns="45720" anchor="t">
            <a:spAutoFit/>
          </a:bodyPr>
          <a:lstStyle/>
          <a:p>
            <a:pPr marL="0" marR="0" lvl="0" indent="0" algn="just" defTabSz="914400" rtl="0" eaLnBrk="1" fontAlgn="base"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201E2E"/>
                </a:solidFill>
                <a:effectLst/>
                <a:uLnTx/>
                <a:uFillTx/>
                <a:latin typeface="Outfit"/>
                <a:ea typeface="+mn-ea"/>
                <a:cs typeface="+mn-cs"/>
              </a:rPr>
              <a:t>If you answered yes to question 1, are you able to share any findings on the effectiveness of such devices?</a:t>
            </a: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201E2E"/>
              </a:solidFill>
              <a:effectLst/>
              <a:uLnTx/>
              <a:uFillTx/>
              <a:latin typeface="Outfit"/>
              <a:ea typeface="+mn-ea"/>
              <a:cs typeface="+mn-cs"/>
            </a:endParaRPr>
          </a:p>
          <a:p>
            <a:pPr marL="0" marR="0" lvl="0" indent="0" algn="just" defTabSz="914400" rtl="0" eaLnBrk="1" fontAlgn="base"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201E2E"/>
                </a:solidFill>
                <a:effectLst/>
                <a:uLnTx/>
                <a:uFillTx/>
                <a:latin typeface="Outfit"/>
                <a:ea typeface="+mn-ea"/>
                <a:cs typeface="+mn-cs"/>
              </a:rPr>
              <a:t>Do you have any other points of consideration or questions to raise?  </a:t>
            </a: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201E2E"/>
              </a:solidFill>
              <a:effectLst/>
              <a:uLnTx/>
              <a:uFillTx/>
              <a:latin typeface="Outfit"/>
              <a:ea typeface="+mn-ea"/>
              <a:cs typeface="+mn-cs"/>
            </a:endParaRPr>
          </a:p>
          <a:p>
            <a:pPr marL="0" marR="0" lvl="0" indent="0" algn="just" defTabSz="914400" rtl="0" eaLnBrk="1" fontAlgn="base"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201E2E"/>
                </a:solidFill>
                <a:effectLst/>
                <a:uLnTx/>
                <a:uFillTx/>
                <a:latin typeface="Outfit"/>
                <a:ea typeface="+mn-ea"/>
                <a:cs typeface="+mn-cs"/>
              </a:rPr>
              <a:t>Please email </a:t>
            </a:r>
            <a:r>
              <a:rPr kumimoji="0" lang="en-US" sz="1600" b="0" i="0" u="none" strike="noStrike" kern="1200" cap="none" spc="0" normalizeH="0" baseline="0" noProof="0" dirty="0">
                <a:ln>
                  <a:noFill/>
                </a:ln>
                <a:solidFill>
                  <a:srgbClr val="201E2E"/>
                </a:solidFill>
                <a:effectLst/>
                <a:uLnTx/>
                <a:uFillTx/>
                <a:latin typeface="Outfit"/>
                <a:ea typeface="+mn-ea"/>
                <a:cs typeface="+mn-cs"/>
                <a:hlinkClick r:id="rId2"/>
              </a:rPr>
              <a:t>theft@retailenergycode.co.uk</a:t>
            </a:r>
            <a:r>
              <a:rPr kumimoji="0" lang="en-US" sz="1600" b="0" i="0" u="none" strike="noStrike" kern="1200" cap="none" spc="0" normalizeH="0" baseline="0" noProof="0" dirty="0">
                <a:ln>
                  <a:noFill/>
                </a:ln>
                <a:solidFill>
                  <a:srgbClr val="201E2E"/>
                </a:solidFill>
                <a:effectLst/>
                <a:uLnTx/>
                <a:uFillTx/>
                <a:latin typeface="Outfit"/>
                <a:ea typeface="+mn-ea"/>
                <a:cs typeface="+mn-cs"/>
              </a:rPr>
              <a:t> if you would like to share any thoughts after the meeting.</a:t>
            </a:r>
            <a:endParaRPr kumimoji="0" lang="en-GB" sz="1600" b="0" i="0" u="none" strike="noStrike" kern="1200" cap="none" spc="0" normalizeH="0" baseline="0" noProof="0" dirty="0">
              <a:ln>
                <a:noFill/>
              </a:ln>
              <a:solidFill>
                <a:srgbClr val="201E2E"/>
              </a:solidFill>
              <a:effectLst/>
              <a:uLnTx/>
              <a:uFillTx/>
              <a:latin typeface="Outfit"/>
              <a:ea typeface="+mn-ea"/>
              <a:cs typeface="+mn-cs"/>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201E2E"/>
              </a:solidFill>
              <a:effectLst/>
              <a:uLnTx/>
              <a:uFillTx/>
              <a:latin typeface="Outfit" pitchFamily="2" charset="0"/>
              <a:ea typeface="+mn-ea"/>
              <a:cs typeface="+mn-cs"/>
            </a:endParaRPr>
          </a:p>
        </p:txBody>
      </p:sp>
    </p:spTree>
    <p:extLst>
      <p:ext uri="{BB962C8B-B14F-4D97-AF65-F5344CB8AC3E}">
        <p14:creationId xmlns:p14="http://schemas.microsoft.com/office/powerpoint/2010/main" val="14203652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256046-05A7-00C7-3361-D14D9DD2D21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627FAEE-9DDB-2970-6200-907BD602261E}"/>
              </a:ext>
            </a:extLst>
          </p:cNvPr>
          <p:cNvSpPr>
            <a:spLocks noGrp="1"/>
          </p:cNvSpPr>
          <p:nvPr>
            <p:ph type="title"/>
          </p:nvPr>
        </p:nvSpPr>
        <p:spPr/>
        <p:txBody>
          <a:bodyPr/>
          <a:lstStyle/>
          <a:p>
            <a:r>
              <a:rPr lang="en-GB" dirty="0"/>
              <a:t>R0233 - Introduction of an Energy Theft Unit (ETU) under the REC</a:t>
            </a:r>
          </a:p>
        </p:txBody>
      </p:sp>
      <p:sp>
        <p:nvSpPr>
          <p:cNvPr id="5" name="Text Placeholder 4">
            <a:extLst>
              <a:ext uri="{FF2B5EF4-FFF2-40B4-BE49-F238E27FC236}">
                <a16:creationId xmlns:a16="http://schemas.microsoft.com/office/drawing/2014/main" id="{81D00A76-9ECB-8D9C-9BE8-40BB7406C843}"/>
              </a:ext>
            </a:extLst>
          </p:cNvPr>
          <p:cNvSpPr>
            <a:spLocks noGrp="1"/>
          </p:cNvSpPr>
          <p:nvPr>
            <p:ph type="body" sz="quarter" idx="10"/>
          </p:nvPr>
        </p:nvSpPr>
        <p:spPr/>
        <p:txBody>
          <a:bodyPr/>
          <a:lstStyle/>
          <a:p>
            <a:r>
              <a:rPr lang="en-GB" b="1" dirty="0"/>
              <a:t>Flo Monea</a:t>
            </a:r>
          </a:p>
        </p:txBody>
      </p:sp>
    </p:spTree>
    <p:extLst>
      <p:ext uri="{BB962C8B-B14F-4D97-AF65-F5344CB8AC3E}">
        <p14:creationId xmlns:p14="http://schemas.microsoft.com/office/powerpoint/2010/main" val="23370643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38D12-147F-ED60-2A1B-C63C913FCB79}"/>
              </a:ext>
            </a:extLst>
          </p:cNvPr>
          <p:cNvSpPr>
            <a:spLocks noGrp="1"/>
          </p:cNvSpPr>
          <p:nvPr>
            <p:ph type="title"/>
          </p:nvPr>
        </p:nvSpPr>
        <p:spPr/>
        <p:txBody>
          <a:bodyPr/>
          <a:lstStyle/>
          <a:p>
            <a:r>
              <a:rPr lang="en-GB" dirty="0"/>
              <a:t>Post-Consultation Update</a:t>
            </a:r>
          </a:p>
        </p:txBody>
      </p:sp>
      <p:sp>
        <p:nvSpPr>
          <p:cNvPr id="8" name="TextBox 7">
            <a:extLst>
              <a:ext uri="{FF2B5EF4-FFF2-40B4-BE49-F238E27FC236}">
                <a16:creationId xmlns:a16="http://schemas.microsoft.com/office/drawing/2014/main" id="{A8F7820B-90A1-41DD-4DD5-CFC7CBBCACB4}"/>
              </a:ext>
            </a:extLst>
          </p:cNvPr>
          <p:cNvSpPr txBox="1"/>
          <p:nvPr/>
        </p:nvSpPr>
        <p:spPr>
          <a:xfrm>
            <a:off x="603504" y="1508760"/>
            <a:ext cx="9793224" cy="369331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Consultation: 19 March – 2 April</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5 Energy Suppliers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 DNOs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The majority respondents agreed with the proposed solution.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Additional points and clarifications were raised.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Energy theft on domestic vs non-domestic premises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The risks around staffing and resourcing of ETU</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mn-cs"/>
              </a:rPr>
              <a:t>A more detailed cost figure to Suppliers and networks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Trial period: 3 years vs 12 months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Concern around the rapid progression of the proposal</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Further development requested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1" i="1"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mn-cs"/>
              </a:rPr>
              <a:t>R0233 Consolidated Consultation Responses NON-CONFIDENTIAL</a:t>
            </a:r>
            <a:endParaRPr kumimoji="0" lang="en-GB"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21066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23F36-7E80-B85B-1362-0EA9103A343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4D0CC16-446C-607D-08FC-E62BEFB3E457}"/>
              </a:ext>
            </a:extLst>
          </p:cNvPr>
          <p:cNvSpPr>
            <a:spLocks noGrp="1"/>
          </p:cNvSpPr>
          <p:nvPr>
            <p:ph type="title"/>
          </p:nvPr>
        </p:nvSpPr>
        <p:spPr/>
        <p:txBody>
          <a:bodyPr>
            <a:normAutofit fontScale="90000"/>
          </a:bodyPr>
          <a:lstStyle/>
          <a:p>
            <a:r>
              <a:rPr lang="en-GB" dirty="0"/>
              <a:t>R0234 Introduction of an energy theft Referral Assessment Service under the REC</a:t>
            </a:r>
          </a:p>
        </p:txBody>
      </p:sp>
      <p:sp>
        <p:nvSpPr>
          <p:cNvPr id="5" name="Text Placeholder 4">
            <a:extLst>
              <a:ext uri="{FF2B5EF4-FFF2-40B4-BE49-F238E27FC236}">
                <a16:creationId xmlns:a16="http://schemas.microsoft.com/office/drawing/2014/main" id="{71E39F35-90DB-D517-DD4F-A1513A25FC99}"/>
              </a:ext>
            </a:extLst>
          </p:cNvPr>
          <p:cNvSpPr>
            <a:spLocks noGrp="1"/>
          </p:cNvSpPr>
          <p:nvPr>
            <p:ph type="body" sz="quarter" idx="10"/>
          </p:nvPr>
        </p:nvSpPr>
        <p:spPr/>
        <p:txBody>
          <a:bodyPr/>
          <a:lstStyle/>
          <a:p>
            <a:r>
              <a:rPr lang="it-IT" b="1" dirty="0"/>
              <a:t>Flo Monea</a:t>
            </a:r>
            <a:endParaRPr lang="en-GB" b="1" dirty="0"/>
          </a:p>
        </p:txBody>
      </p:sp>
    </p:spTree>
    <p:extLst>
      <p:ext uri="{BB962C8B-B14F-4D97-AF65-F5344CB8AC3E}">
        <p14:creationId xmlns:p14="http://schemas.microsoft.com/office/powerpoint/2010/main" val="2270726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995BC-FE9F-42BC-2AEB-FBDE00C5E618}"/>
              </a:ext>
            </a:extLst>
          </p:cNvPr>
          <p:cNvSpPr>
            <a:spLocks noGrp="1"/>
          </p:cNvSpPr>
          <p:nvPr>
            <p:ph type="title"/>
          </p:nvPr>
        </p:nvSpPr>
        <p:spPr/>
        <p:txBody>
          <a:bodyPr/>
          <a:lstStyle/>
          <a:p>
            <a:r>
              <a:rPr lang="en-GB" dirty="0"/>
              <a:t>Post Impact assessment Update</a:t>
            </a:r>
          </a:p>
        </p:txBody>
      </p:sp>
      <p:sp>
        <p:nvSpPr>
          <p:cNvPr id="4" name="TextBox 3">
            <a:extLst>
              <a:ext uri="{FF2B5EF4-FFF2-40B4-BE49-F238E27FC236}">
                <a16:creationId xmlns:a16="http://schemas.microsoft.com/office/drawing/2014/main" id="{03EF5379-2D76-F201-92B3-D0EBEA34E3FF}"/>
              </a:ext>
            </a:extLst>
          </p:cNvPr>
          <p:cNvSpPr txBox="1"/>
          <p:nvPr/>
        </p:nvSpPr>
        <p:spPr>
          <a:xfrm>
            <a:off x="603504" y="1508760"/>
            <a:ext cx="9793224" cy="4770537"/>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Consultation: 7 March – 28 March</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4 Energy Suppliers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 DNOs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3 respondents in support and 2 respondents against the proposal (one neutral)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Additional points and clarifications were noted</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Energy theft on domestic vs non-domestic premises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Types of cases referred to the RAS expanded beyond the more serious cases outlined in the proposals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A request for industry workshops for development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mn-cs"/>
              </a:rPr>
              <a:t>A more detailed cost figure to Suppliers and networks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The need for of a RAS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‘Opt-out’ option from the scheme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Implementation date – February 2026</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Different views on cost (no/minimal cost to over £100k)</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Queries on how the operational process would work</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The timeframe required by RAS to provide the referrals to ETU as well as about any required regular training for RAS to ensure an efficient operation of the service.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1"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mn-cs"/>
              </a:rPr>
              <a:t>R0234 Consolidated Impact Assessment Responses NON-CONFIDENTIAL</a:t>
            </a:r>
            <a:endParaRPr kumimoji="0" lang="en-GB" sz="16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89809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6CB245-6FF6-B0C9-295F-F7944194C0E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645A28D-59D8-FF3B-F21B-31C4B6334842}"/>
              </a:ext>
            </a:extLst>
          </p:cNvPr>
          <p:cNvSpPr>
            <a:spLocks noGrp="1"/>
          </p:cNvSpPr>
          <p:nvPr>
            <p:ph type="title"/>
          </p:nvPr>
        </p:nvSpPr>
        <p:spPr/>
        <p:txBody>
          <a:bodyPr>
            <a:normAutofit/>
          </a:bodyPr>
          <a:lstStyle/>
          <a:p>
            <a:r>
              <a:rPr lang="en-GB" dirty="0"/>
              <a:t>Smart Alert Back Test</a:t>
            </a:r>
          </a:p>
        </p:txBody>
      </p:sp>
      <p:sp>
        <p:nvSpPr>
          <p:cNvPr id="5" name="Text Placeholder 4">
            <a:extLst>
              <a:ext uri="{FF2B5EF4-FFF2-40B4-BE49-F238E27FC236}">
                <a16:creationId xmlns:a16="http://schemas.microsoft.com/office/drawing/2014/main" id="{54D41EA6-1CB7-F947-F0B3-17C35E1B2B46}"/>
              </a:ext>
            </a:extLst>
          </p:cNvPr>
          <p:cNvSpPr>
            <a:spLocks noGrp="1"/>
          </p:cNvSpPr>
          <p:nvPr>
            <p:ph type="body" sz="quarter" idx="10"/>
          </p:nvPr>
        </p:nvSpPr>
        <p:spPr/>
        <p:txBody>
          <a:bodyPr/>
          <a:lstStyle/>
          <a:p>
            <a:r>
              <a:rPr lang="it-IT" b="1" dirty="0"/>
              <a:t>Tirna Sen</a:t>
            </a:r>
          </a:p>
        </p:txBody>
      </p:sp>
    </p:spTree>
    <p:extLst>
      <p:ext uri="{BB962C8B-B14F-4D97-AF65-F5344CB8AC3E}">
        <p14:creationId xmlns:p14="http://schemas.microsoft.com/office/powerpoint/2010/main" val="41829009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BE0079-53FF-114D-C145-2008B559DE03}"/>
            </a:ext>
          </a:extLst>
        </p:cNvPr>
        <p:cNvGrpSpPr/>
        <p:nvPr/>
      </p:nvGrpSpPr>
      <p:grpSpPr>
        <a:xfrm>
          <a:off x="0" y="0"/>
          <a:ext cx="0" cy="0"/>
          <a:chOff x="0" y="0"/>
          <a:chExt cx="0" cy="0"/>
        </a:xfrm>
      </p:grpSpPr>
      <p:pic>
        <p:nvPicPr>
          <p:cNvPr id="8" name="Espace réservé pour une image  7">
            <a:extLst>
              <a:ext uri="{FF2B5EF4-FFF2-40B4-BE49-F238E27FC236}">
                <a16:creationId xmlns:a16="http://schemas.microsoft.com/office/drawing/2014/main" id="{0A755FFC-9814-820B-40A5-DBF0586FB243}"/>
              </a:ext>
              <a:ext uri="{C183D7F6-B498-43B3-948B-1728B52AA6E4}">
                <adec:decorative xmlns:adec="http://schemas.microsoft.com/office/drawing/2017/decorative" val="1"/>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a:xfrm>
            <a:off x="1343473" y="1"/>
            <a:ext cx="10848527" cy="2931886"/>
          </a:xfrm>
        </p:spPr>
      </p:pic>
      <p:pic>
        <p:nvPicPr>
          <p:cNvPr id="7" name="Picture 6">
            <a:extLst>
              <a:ext uri="{FF2B5EF4-FFF2-40B4-BE49-F238E27FC236}">
                <a16:creationId xmlns:a16="http://schemas.microsoft.com/office/drawing/2014/main" id="{E0D4E9AC-FC02-312C-39AA-6369C3D51094}"/>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12912" y="626841"/>
            <a:ext cx="11475731" cy="4464496"/>
          </a:xfrm>
          <a:prstGeom prst="rect">
            <a:avLst/>
          </a:prstGeom>
        </p:spPr>
      </p:pic>
      <p:sp>
        <p:nvSpPr>
          <p:cNvPr id="5" name="Titre 4">
            <a:extLst>
              <a:ext uri="{FF2B5EF4-FFF2-40B4-BE49-F238E27FC236}">
                <a16:creationId xmlns:a16="http://schemas.microsoft.com/office/drawing/2014/main" id="{B4454757-48B9-0AF4-306D-B8293E32A5BF}"/>
              </a:ext>
            </a:extLst>
          </p:cNvPr>
          <p:cNvSpPr>
            <a:spLocks noGrp="1"/>
          </p:cNvSpPr>
          <p:nvPr>
            <p:ph type="ctrTitle"/>
          </p:nvPr>
        </p:nvSpPr>
        <p:spPr/>
        <p:txBody>
          <a:bodyPr/>
          <a:lstStyle/>
          <a:p>
            <a:r>
              <a:rPr lang="en-US" dirty="0"/>
              <a:t>RECCO Energy Theft – Exec Pack</a:t>
            </a:r>
          </a:p>
        </p:txBody>
      </p:sp>
      <p:sp>
        <p:nvSpPr>
          <p:cNvPr id="4" name="Sous-titre 3">
            <a:extLst>
              <a:ext uri="{FF2B5EF4-FFF2-40B4-BE49-F238E27FC236}">
                <a16:creationId xmlns:a16="http://schemas.microsoft.com/office/drawing/2014/main" id="{7C45672D-6DEA-3B61-A568-E96B453EE812}"/>
              </a:ext>
            </a:extLst>
          </p:cNvPr>
          <p:cNvSpPr>
            <a:spLocks noGrp="1"/>
          </p:cNvSpPr>
          <p:nvPr>
            <p:ph type="subTitle" idx="1"/>
          </p:nvPr>
        </p:nvSpPr>
        <p:spPr/>
        <p:txBody>
          <a:bodyPr/>
          <a:lstStyle/>
          <a:p>
            <a:r>
              <a:rPr lang="en-US"/>
              <a:t>2025-v1</a:t>
            </a:r>
          </a:p>
        </p:txBody>
      </p:sp>
      <p:sp>
        <p:nvSpPr>
          <p:cNvPr id="6" name="ZoneTexte 5">
            <a:extLst>
              <a:ext uri="{FF2B5EF4-FFF2-40B4-BE49-F238E27FC236}">
                <a16:creationId xmlns:a16="http://schemas.microsoft.com/office/drawing/2014/main" id="{4349B380-C5A3-931A-1DEA-AA0B6ACD7184}"/>
              </a:ext>
            </a:extLst>
          </p:cNvPr>
          <p:cNvSpPr txBox="1"/>
          <p:nvPr/>
        </p:nvSpPr>
        <p:spPr>
          <a:xfrm>
            <a:off x="9696400" y="6237312"/>
            <a:ext cx="2330715" cy="248402"/>
          </a:xfrm>
          <a:prstGeom prst="rect">
            <a:avLst/>
          </a:prstGeom>
          <a:noFill/>
        </p:spPr>
        <p:txBody>
          <a:bodyPr vert="horz" wrap="square" lIns="90000" tIns="46800" rIns="90000" bIns="46800" rtlCol="0" anchor="ctr">
            <a:spAutoFit/>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n-US" sz="1000" b="0" i="0" u="none" strike="noStrike" kern="1200" cap="none" spc="0" normalizeH="0" baseline="0" noProof="0">
                <a:ln>
                  <a:noFill/>
                </a:ln>
                <a:solidFill>
                  <a:srgbClr val="ECECEC">
                    <a:lumMod val="75000"/>
                  </a:srgbClr>
                </a:solidFill>
                <a:effectLst/>
                <a:uLnTx/>
                <a:uFillTx/>
                <a:latin typeface="Ubuntu"/>
                <a:ea typeface="+mn-ea"/>
                <a:cs typeface="+mn-cs"/>
              </a:rPr>
              <a:t>Company confidential</a:t>
            </a:r>
          </a:p>
        </p:txBody>
      </p:sp>
    </p:spTree>
    <p:extLst>
      <p:ext uri="{BB962C8B-B14F-4D97-AF65-F5344CB8AC3E}">
        <p14:creationId xmlns:p14="http://schemas.microsoft.com/office/powerpoint/2010/main" val="12829529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346301-AA9A-B2E8-1203-1BB91320160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DFE4508-E3FC-B983-24B2-E35AA4902D30}"/>
              </a:ext>
            </a:extLst>
          </p:cNvPr>
          <p:cNvSpPr>
            <a:spLocks noGrp="1"/>
          </p:cNvSpPr>
          <p:nvPr>
            <p:ph type="title"/>
          </p:nvPr>
        </p:nvSpPr>
        <p:spPr>
          <a:xfrm>
            <a:off x="274184" y="388188"/>
            <a:ext cx="11504158" cy="716711"/>
          </a:xfrm>
        </p:spPr>
        <p:txBody>
          <a:bodyPr/>
          <a:lstStyle/>
          <a:p>
            <a:r>
              <a:rPr lang="en-GB" sz="2400" dirty="0"/>
              <a:t>Key Takeaways from the Energy Theft Detection Pilot Engagement</a:t>
            </a:r>
          </a:p>
        </p:txBody>
      </p:sp>
      <p:sp>
        <p:nvSpPr>
          <p:cNvPr id="2" name="Rectangle 1">
            <a:extLst>
              <a:ext uri="{FF2B5EF4-FFF2-40B4-BE49-F238E27FC236}">
                <a16:creationId xmlns:a16="http://schemas.microsoft.com/office/drawing/2014/main" id="{DF4FE91C-751A-2676-F43A-91D9C579BA1D}"/>
              </a:ext>
            </a:extLst>
          </p:cNvPr>
          <p:cNvSpPr/>
          <p:nvPr/>
        </p:nvSpPr>
        <p:spPr>
          <a:xfrm>
            <a:off x="6187568" y="1463656"/>
            <a:ext cx="2695137" cy="716711"/>
          </a:xfrm>
          <a:prstGeom prst="rect">
            <a:avLst/>
          </a:prstGeom>
          <a:solidFill>
            <a:srgbClr val="33B569"/>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FFFFFF"/>
                </a:solidFill>
                <a:effectLst/>
                <a:uLnTx/>
                <a:uFillTx/>
                <a:latin typeface="Ubuntu"/>
                <a:ea typeface="+mn-ea"/>
                <a:cs typeface="+mn-cs"/>
              </a:rPr>
              <a:t>Socioeconomic Patterns Strengthen Theft Profiling</a:t>
            </a:r>
            <a:endParaRPr kumimoji="0" lang="en-GB" sz="1400" b="1" i="0" u="none" strike="noStrike" kern="1200" cap="none" spc="0" normalizeH="0" baseline="0" noProof="0" dirty="0">
              <a:ln>
                <a:noFill/>
              </a:ln>
              <a:solidFill>
                <a:srgbClr val="FFFFFF"/>
              </a:solidFill>
              <a:effectLst/>
              <a:uLnTx/>
              <a:uFillTx/>
              <a:latin typeface="Ubuntu Medium"/>
              <a:ea typeface="+mn-ea"/>
              <a:cs typeface="+mn-cs"/>
            </a:endParaRPr>
          </a:p>
        </p:txBody>
      </p:sp>
      <p:sp>
        <p:nvSpPr>
          <p:cNvPr id="7" name="Rectangle 6">
            <a:extLst>
              <a:ext uri="{FF2B5EF4-FFF2-40B4-BE49-F238E27FC236}">
                <a16:creationId xmlns:a16="http://schemas.microsoft.com/office/drawing/2014/main" id="{349951AA-5B05-C8E5-E93C-BB5B5A92AAE9}"/>
              </a:ext>
            </a:extLst>
          </p:cNvPr>
          <p:cNvSpPr>
            <a:spLocks/>
          </p:cNvSpPr>
          <p:nvPr/>
        </p:nvSpPr>
        <p:spPr>
          <a:xfrm>
            <a:off x="6200224" y="2281862"/>
            <a:ext cx="2695137" cy="3112482"/>
          </a:xfrm>
          <a:prstGeom prst="rect">
            <a:avLst/>
          </a:prstGeom>
          <a:solidFill>
            <a:schemeClr val="accent4">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t" anchorCtr="0"/>
          <a:lstStyle/>
          <a:p>
            <a:pPr marL="228600" marR="0" lvl="0" indent="-228600" algn="l" defTabSz="914400" rtl="0" eaLnBrk="1" fontAlgn="auto" latinLnBrk="0" hangingPunct="1">
              <a:lnSpc>
                <a:spcPct val="100000"/>
              </a:lnSpc>
              <a:spcBef>
                <a:spcPts val="200"/>
              </a:spcBef>
              <a:spcAft>
                <a:spcPts val="1200"/>
              </a:spcAft>
              <a:buClr>
                <a:srgbClr val="FFFFFF"/>
              </a:buClr>
              <a:buSzTx/>
              <a:buFont typeface="Wingdings" panose="05000000000000000000" pitchFamily="2" charset="2"/>
              <a:buChar char="§"/>
              <a:tabLst/>
              <a:defRPr/>
            </a:pPr>
            <a:r>
              <a:rPr kumimoji="0" lang="en-GB" sz="1200" b="1" i="0" u="none" strike="noStrike" kern="1200" cap="none" spc="0" normalizeH="0" baseline="0" noProof="0" dirty="0">
                <a:ln>
                  <a:noFill/>
                </a:ln>
                <a:solidFill>
                  <a:srgbClr val="57CF80"/>
                </a:solidFill>
                <a:effectLst/>
                <a:uLnTx/>
                <a:uFillTx/>
                <a:latin typeface="Ubuntu"/>
                <a:ea typeface="+mn-ea"/>
                <a:cs typeface="+mn-cs"/>
              </a:rPr>
              <a:t>Economic inactivity</a:t>
            </a:r>
            <a:r>
              <a:rPr kumimoji="0" lang="en-GB" sz="1200" b="0" i="0" u="none" strike="noStrike" kern="1200" cap="none" spc="0" normalizeH="0" baseline="0" noProof="0" dirty="0">
                <a:ln>
                  <a:noFill/>
                </a:ln>
                <a:solidFill>
                  <a:srgbClr val="57CF80"/>
                </a:solidFill>
                <a:effectLst/>
                <a:uLnTx/>
                <a:uFillTx/>
                <a:latin typeface="Ubuntu"/>
                <a:ea typeface="+mn-ea"/>
                <a:cs typeface="+mn-cs"/>
              </a:rPr>
              <a:t> </a:t>
            </a:r>
            <a:r>
              <a:rPr kumimoji="0" lang="en-GB" sz="1200" b="0" i="0" u="none" strike="noStrike" kern="1200" cap="none" spc="0" normalizeH="0" baseline="0" noProof="0" dirty="0">
                <a:ln>
                  <a:noFill/>
                </a:ln>
                <a:solidFill>
                  <a:srgbClr val="FFFFFF"/>
                </a:solidFill>
                <a:effectLst/>
                <a:uLnTx/>
                <a:uFillTx/>
                <a:latin typeface="Ubuntu"/>
                <a:ea typeface="+mn-ea"/>
                <a:cs typeface="+mn-cs"/>
              </a:rPr>
              <a:t>and </a:t>
            </a:r>
            <a:r>
              <a:rPr kumimoji="0" lang="en-GB" sz="1200" b="1" i="0" u="none" strike="noStrike" kern="1200" cap="none" spc="0" normalizeH="0" baseline="0" noProof="0" dirty="0">
                <a:ln>
                  <a:noFill/>
                </a:ln>
                <a:solidFill>
                  <a:srgbClr val="57CF80"/>
                </a:solidFill>
                <a:effectLst/>
                <a:uLnTx/>
                <a:uFillTx/>
                <a:latin typeface="Ubuntu"/>
                <a:ea typeface="+mn-ea"/>
                <a:cs typeface="+mn-cs"/>
              </a:rPr>
              <a:t>educational attainment</a:t>
            </a:r>
            <a:r>
              <a:rPr kumimoji="0" lang="en-GB" sz="1200" b="0" i="0" u="none" strike="noStrike" kern="1200" cap="none" spc="0" normalizeH="0" baseline="0" noProof="0" dirty="0">
                <a:ln>
                  <a:noFill/>
                </a:ln>
                <a:solidFill>
                  <a:srgbClr val="57CF80"/>
                </a:solidFill>
                <a:effectLst/>
                <a:uLnTx/>
                <a:uFillTx/>
                <a:latin typeface="Ubuntu"/>
                <a:ea typeface="+mn-ea"/>
                <a:cs typeface="+mn-cs"/>
              </a:rPr>
              <a:t> </a:t>
            </a:r>
            <a:r>
              <a:rPr kumimoji="0" lang="en-GB" sz="1200" b="0" i="0" u="none" strike="noStrike" kern="1200" cap="none" spc="0" normalizeH="0" baseline="0" noProof="0" dirty="0">
                <a:ln>
                  <a:noFill/>
                </a:ln>
                <a:solidFill>
                  <a:srgbClr val="FFFFFF"/>
                </a:solidFill>
                <a:effectLst/>
                <a:uLnTx/>
                <a:uFillTx/>
                <a:latin typeface="Ubuntu"/>
                <a:ea typeface="+mn-ea"/>
                <a:cs typeface="+mn-cs"/>
              </a:rPr>
              <a:t>showed correlation with confirmed theft</a:t>
            </a:r>
          </a:p>
          <a:p>
            <a:pPr marL="228600" marR="0" lvl="0" indent="-228600" algn="l" defTabSz="914400" rtl="0" eaLnBrk="1" fontAlgn="auto" latinLnBrk="0" hangingPunct="1">
              <a:lnSpc>
                <a:spcPct val="100000"/>
              </a:lnSpc>
              <a:spcBef>
                <a:spcPts val="200"/>
              </a:spcBef>
              <a:spcAft>
                <a:spcPts val="1200"/>
              </a:spcAft>
              <a:buClr>
                <a:srgbClr val="FFFFFF"/>
              </a:buClr>
              <a:buSzTx/>
              <a:buFont typeface="Wingdings" panose="05000000000000000000" pitchFamily="2" charset="2"/>
              <a:buChar char="§"/>
              <a:tabLst/>
              <a:defRPr/>
            </a:pPr>
            <a:r>
              <a:rPr kumimoji="0" lang="en-GB" sz="1200" b="0" i="0" u="none" strike="noStrike" kern="1200" cap="none" spc="0" normalizeH="0" baseline="0" noProof="0" dirty="0">
                <a:ln>
                  <a:noFill/>
                </a:ln>
                <a:solidFill>
                  <a:srgbClr val="FFFFFF"/>
                </a:solidFill>
                <a:effectLst/>
                <a:uLnTx/>
                <a:uFillTx/>
                <a:latin typeface="Ubuntu"/>
                <a:ea typeface="+mn-ea"/>
                <a:cs typeface="+mn-cs"/>
              </a:rPr>
              <a:t>Seasonal trends revealed </a:t>
            </a:r>
            <a:r>
              <a:rPr kumimoji="0" lang="en-GB" sz="1200" b="1" i="0" u="none" strike="noStrike" kern="1200" cap="none" spc="0" normalizeH="0" baseline="0" noProof="0" dirty="0">
                <a:ln>
                  <a:noFill/>
                </a:ln>
                <a:solidFill>
                  <a:srgbClr val="57CF80"/>
                </a:solidFill>
                <a:effectLst/>
                <a:uLnTx/>
                <a:uFillTx/>
                <a:latin typeface="Ubuntu"/>
                <a:ea typeface="+mn-ea"/>
                <a:cs typeface="+mn-cs"/>
              </a:rPr>
              <a:t>higher theft in autumn</a:t>
            </a:r>
            <a:r>
              <a:rPr kumimoji="0" lang="en-GB" sz="1200" b="0" i="0" u="none" strike="noStrike" kern="1200" cap="none" spc="0" normalizeH="0" baseline="0" noProof="0" dirty="0">
                <a:ln>
                  <a:noFill/>
                </a:ln>
                <a:solidFill>
                  <a:srgbClr val="FFFFFF"/>
                </a:solidFill>
                <a:effectLst/>
                <a:uLnTx/>
                <a:uFillTx/>
                <a:latin typeface="Ubuntu"/>
                <a:ea typeface="+mn-ea"/>
                <a:cs typeface="+mn-cs"/>
              </a:rPr>
              <a:t>, aligning with heating-driven demand</a:t>
            </a:r>
          </a:p>
          <a:p>
            <a:pPr marL="228600" marR="0" lvl="0" indent="-228600" algn="l" defTabSz="914400" rtl="0" eaLnBrk="1" fontAlgn="auto" latinLnBrk="0" hangingPunct="1">
              <a:lnSpc>
                <a:spcPct val="100000"/>
              </a:lnSpc>
              <a:spcBef>
                <a:spcPts val="200"/>
              </a:spcBef>
              <a:spcAft>
                <a:spcPts val="1200"/>
              </a:spcAft>
              <a:buClr>
                <a:srgbClr val="FFFFFF"/>
              </a:buClr>
              <a:buSzTx/>
              <a:buFont typeface="Wingdings" panose="05000000000000000000" pitchFamily="2" charset="2"/>
              <a:buChar char="§"/>
              <a:tabLst/>
              <a:defRPr/>
            </a:pPr>
            <a:r>
              <a:rPr kumimoji="0" lang="en-GB" sz="1200" b="1" i="0" u="none" strike="noStrike" kern="1200" cap="none" spc="0" normalizeH="0" baseline="0" noProof="0" dirty="0">
                <a:ln>
                  <a:noFill/>
                </a:ln>
                <a:solidFill>
                  <a:srgbClr val="57CF80"/>
                </a:solidFill>
                <a:effectLst/>
                <a:uLnTx/>
                <a:uFillTx/>
                <a:latin typeface="Ubuntu"/>
                <a:ea typeface="+mn-ea"/>
                <a:cs typeface="+mn-cs"/>
              </a:rPr>
              <a:t>Assessed losses </a:t>
            </a:r>
            <a:r>
              <a:rPr kumimoji="0" lang="en-GB" sz="1200" b="0" i="0" u="none" strike="noStrike" kern="1200" cap="none" spc="0" normalizeH="0" baseline="0" noProof="0" dirty="0">
                <a:ln>
                  <a:noFill/>
                </a:ln>
                <a:solidFill>
                  <a:srgbClr val="FFFFFF"/>
                </a:solidFill>
                <a:effectLst/>
                <a:uLnTx/>
                <a:uFillTx/>
                <a:latin typeface="Ubuntu"/>
                <a:ea typeface="+mn-ea"/>
                <a:cs typeface="+mn-cs"/>
              </a:rPr>
              <a:t>cluster around </a:t>
            </a:r>
            <a:r>
              <a:rPr kumimoji="0" lang="en-GB" sz="1200" b="1" i="0" u="none" strike="noStrike" kern="1200" cap="none" spc="0" normalizeH="0" baseline="0" noProof="0" dirty="0">
                <a:ln>
                  <a:noFill/>
                </a:ln>
                <a:solidFill>
                  <a:srgbClr val="57CF80"/>
                </a:solidFill>
                <a:effectLst/>
                <a:uLnTx/>
                <a:uFillTx/>
                <a:latin typeface="Ubuntu"/>
                <a:ea typeface="+mn-ea"/>
                <a:cs typeface="+mn-cs"/>
              </a:rPr>
              <a:t>£3k and £10k</a:t>
            </a:r>
          </a:p>
          <a:p>
            <a:pPr marL="228600" marR="0" lvl="0" indent="-228600" algn="l" defTabSz="914400" rtl="0" eaLnBrk="1" fontAlgn="auto" latinLnBrk="0" hangingPunct="1">
              <a:lnSpc>
                <a:spcPct val="100000"/>
              </a:lnSpc>
              <a:spcBef>
                <a:spcPts val="200"/>
              </a:spcBef>
              <a:spcAft>
                <a:spcPts val="1200"/>
              </a:spcAft>
              <a:buClr>
                <a:srgbClr val="FFFFFF"/>
              </a:buClr>
              <a:buSzTx/>
              <a:buFont typeface="Wingdings" panose="05000000000000000000" pitchFamily="2" charset="2"/>
              <a:buChar char="§"/>
              <a:tabLst/>
              <a:defRPr/>
            </a:pPr>
            <a:r>
              <a:rPr kumimoji="0" lang="en-GB" sz="1200" b="0" i="0" u="none" strike="noStrike" kern="1200" cap="none" spc="0" normalizeH="0" baseline="0" noProof="0" dirty="0">
                <a:ln>
                  <a:noFill/>
                </a:ln>
                <a:solidFill>
                  <a:srgbClr val="FFFFFF"/>
                </a:solidFill>
                <a:effectLst/>
                <a:uLnTx/>
                <a:uFillTx/>
                <a:latin typeface="Ubuntu"/>
                <a:ea typeface="+mn-ea"/>
                <a:cs typeface="+mn-cs"/>
              </a:rPr>
              <a:t>Insights support targeted </a:t>
            </a:r>
            <a:r>
              <a:rPr kumimoji="0" lang="en-GB" sz="1200" b="1" i="0" u="none" strike="noStrike" kern="1200" cap="none" spc="0" normalizeH="0" baseline="0" noProof="0" dirty="0">
                <a:ln>
                  <a:noFill/>
                </a:ln>
                <a:solidFill>
                  <a:srgbClr val="57CF80"/>
                </a:solidFill>
                <a:effectLst/>
                <a:uLnTx/>
                <a:uFillTx/>
                <a:latin typeface="Ubuntu"/>
                <a:ea typeface="+mn-ea"/>
                <a:cs typeface="+mn-cs"/>
              </a:rPr>
              <a:t>campaigns</a:t>
            </a:r>
            <a:r>
              <a:rPr kumimoji="0" lang="en-GB" sz="1200" b="0" i="0" u="none" strike="noStrike" kern="1200" cap="none" spc="0" normalizeH="0" baseline="0" noProof="0" dirty="0">
                <a:ln>
                  <a:noFill/>
                </a:ln>
                <a:solidFill>
                  <a:srgbClr val="57CF80"/>
                </a:solidFill>
                <a:effectLst/>
                <a:uLnTx/>
                <a:uFillTx/>
                <a:latin typeface="Ubuntu"/>
                <a:ea typeface="+mn-ea"/>
                <a:cs typeface="+mn-cs"/>
              </a:rPr>
              <a:t>, </a:t>
            </a:r>
            <a:r>
              <a:rPr kumimoji="0" lang="en-GB" sz="1200" b="1" i="0" u="none" strike="noStrike" kern="1200" cap="none" spc="0" normalizeH="0" baseline="0" noProof="0" dirty="0">
                <a:ln>
                  <a:noFill/>
                </a:ln>
                <a:solidFill>
                  <a:srgbClr val="57CF80"/>
                </a:solidFill>
                <a:effectLst/>
                <a:uLnTx/>
                <a:uFillTx/>
                <a:latin typeface="Ubuntu"/>
                <a:ea typeface="+mn-ea"/>
                <a:cs typeface="+mn-cs"/>
              </a:rPr>
              <a:t>investigations</a:t>
            </a:r>
            <a:r>
              <a:rPr kumimoji="0" lang="en-GB" sz="1200" b="0" i="0" u="none" strike="noStrike" kern="1200" cap="none" spc="0" normalizeH="0" baseline="0" noProof="0" dirty="0">
                <a:ln>
                  <a:noFill/>
                </a:ln>
                <a:solidFill>
                  <a:srgbClr val="FFFFFF"/>
                </a:solidFill>
                <a:effectLst/>
                <a:uLnTx/>
                <a:uFillTx/>
                <a:latin typeface="Ubuntu"/>
                <a:ea typeface="+mn-ea"/>
                <a:cs typeface="+mn-cs"/>
              </a:rPr>
              <a:t>, and </a:t>
            </a:r>
            <a:r>
              <a:rPr kumimoji="0" lang="en-GB" sz="1200" b="1" i="0" u="none" strike="noStrike" kern="1200" cap="none" spc="0" normalizeH="0" baseline="0" noProof="0" dirty="0">
                <a:ln>
                  <a:noFill/>
                </a:ln>
                <a:solidFill>
                  <a:srgbClr val="57CF80"/>
                </a:solidFill>
                <a:effectLst/>
                <a:uLnTx/>
                <a:uFillTx/>
                <a:latin typeface="Ubuntu"/>
                <a:ea typeface="+mn-ea"/>
                <a:cs typeface="+mn-cs"/>
              </a:rPr>
              <a:t>resource allocation</a:t>
            </a:r>
          </a:p>
          <a:p>
            <a:pPr marL="228600" marR="0" lvl="0" indent="-228600" algn="l" defTabSz="914400" rtl="0" eaLnBrk="1" fontAlgn="auto" latinLnBrk="0" hangingPunct="1">
              <a:lnSpc>
                <a:spcPct val="100000"/>
              </a:lnSpc>
              <a:spcBef>
                <a:spcPts val="200"/>
              </a:spcBef>
              <a:spcAft>
                <a:spcPts val="1200"/>
              </a:spcAft>
              <a:buClr>
                <a:srgbClr val="FFFFFF"/>
              </a:buClr>
              <a:buSzTx/>
              <a:buFont typeface="Wingdings" panose="05000000000000000000" pitchFamily="2" charset="2"/>
              <a:buChar char="§"/>
              <a:tabLst/>
              <a:defRPr/>
            </a:pPr>
            <a:endParaRPr kumimoji="0" lang="en-GB" sz="1200" b="0" i="0" u="none" strike="noStrike" kern="1200" cap="none" spc="0" normalizeH="0" baseline="0" noProof="0" dirty="0">
              <a:ln>
                <a:noFill/>
              </a:ln>
              <a:solidFill>
                <a:srgbClr val="FFFFFF"/>
              </a:solidFill>
              <a:effectLst/>
              <a:uLnTx/>
              <a:uFillTx/>
              <a:latin typeface="Ubuntu"/>
              <a:ea typeface="+mn-ea"/>
              <a:cs typeface="+mn-cs"/>
            </a:endParaRPr>
          </a:p>
        </p:txBody>
      </p:sp>
      <p:sp>
        <p:nvSpPr>
          <p:cNvPr id="16" name="Oval 18">
            <a:extLst>
              <a:ext uri="{FF2B5EF4-FFF2-40B4-BE49-F238E27FC236}">
                <a16:creationId xmlns:a16="http://schemas.microsoft.com/office/drawing/2014/main" id="{378F7114-E1BF-9F73-BE49-7A8EDAA58E9A}"/>
              </a:ext>
            </a:extLst>
          </p:cNvPr>
          <p:cNvSpPr/>
          <p:nvPr/>
        </p:nvSpPr>
        <p:spPr>
          <a:xfrm>
            <a:off x="7135741" y="980434"/>
            <a:ext cx="798790" cy="684000"/>
          </a:xfrm>
          <a:prstGeom prst="ellipse">
            <a:avLst/>
          </a:prstGeom>
          <a:solidFill>
            <a:schemeClr val="tx1"/>
          </a:solidFill>
          <a:ln w="28575">
            <a:solidFill>
              <a:srgbClr val="57CF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Ubuntu"/>
              <a:ea typeface="+mn-ea"/>
              <a:cs typeface="+mn-cs"/>
            </a:endParaRPr>
          </a:p>
        </p:txBody>
      </p:sp>
      <p:sp>
        <p:nvSpPr>
          <p:cNvPr id="17" name="Rectangle 16">
            <a:extLst>
              <a:ext uri="{FF2B5EF4-FFF2-40B4-BE49-F238E27FC236}">
                <a16:creationId xmlns:a16="http://schemas.microsoft.com/office/drawing/2014/main" id="{12625A1C-5D4C-0EDB-E8BB-E257DF697D87}"/>
              </a:ext>
            </a:extLst>
          </p:cNvPr>
          <p:cNvSpPr/>
          <p:nvPr/>
        </p:nvSpPr>
        <p:spPr>
          <a:xfrm>
            <a:off x="9078946" y="1463656"/>
            <a:ext cx="2695137" cy="716711"/>
          </a:xfrm>
          <a:prstGeom prst="rect">
            <a:avLst/>
          </a:prstGeom>
          <a:solidFill>
            <a:srgbClr val="00B2A2"/>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FFFFFF"/>
                </a:solidFill>
                <a:effectLst/>
                <a:uLnTx/>
                <a:uFillTx/>
                <a:latin typeface="Ubuntu"/>
                <a:ea typeface="+mn-ea"/>
                <a:cs typeface="+mn-cs"/>
              </a:rPr>
              <a:t>AI &amp; Machine Learning Added Predictive Power</a:t>
            </a:r>
            <a:endParaRPr kumimoji="0" lang="en-GB" sz="1400" b="1" i="0" u="none" strike="noStrike" kern="1200" cap="none" spc="0" normalizeH="0" baseline="0" noProof="0" dirty="0">
              <a:ln>
                <a:noFill/>
              </a:ln>
              <a:solidFill>
                <a:srgbClr val="FFFFFF"/>
              </a:solidFill>
              <a:effectLst/>
              <a:uLnTx/>
              <a:uFillTx/>
              <a:latin typeface="Ubuntu Medium"/>
              <a:ea typeface="+mn-ea"/>
              <a:cs typeface="+mn-cs"/>
            </a:endParaRPr>
          </a:p>
        </p:txBody>
      </p:sp>
      <p:sp>
        <p:nvSpPr>
          <p:cNvPr id="18" name="Rectangle 17">
            <a:extLst>
              <a:ext uri="{FF2B5EF4-FFF2-40B4-BE49-F238E27FC236}">
                <a16:creationId xmlns:a16="http://schemas.microsoft.com/office/drawing/2014/main" id="{302E5C93-A771-978D-EA8D-6D590F845D74}"/>
              </a:ext>
            </a:extLst>
          </p:cNvPr>
          <p:cNvSpPr>
            <a:spLocks/>
          </p:cNvSpPr>
          <p:nvPr/>
        </p:nvSpPr>
        <p:spPr>
          <a:xfrm>
            <a:off x="9078946" y="2281862"/>
            <a:ext cx="2695137" cy="3112482"/>
          </a:xfrm>
          <a:prstGeom prst="rect">
            <a:avLst/>
          </a:prstGeom>
          <a:solidFill>
            <a:schemeClr val="accent4">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t" anchorCtr="0"/>
          <a:lstStyle/>
          <a:p>
            <a:pPr marL="171450" marR="0" lvl="0" indent="-171450" algn="l" defTabSz="914400" rtl="0" eaLnBrk="1" fontAlgn="auto" latinLnBrk="0" hangingPunct="1">
              <a:lnSpc>
                <a:spcPct val="100000"/>
              </a:lnSpc>
              <a:spcBef>
                <a:spcPts val="200"/>
              </a:spcBef>
              <a:spcAft>
                <a:spcPts val="1200"/>
              </a:spcAft>
              <a:buClrTx/>
              <a:buSzTx/>
              <a:buFont typeface="Wingdings" panose="05000000000000000000" pitchFamily="2" charset="2"/>
              <a:buChar char="§"/>
              <a:tabLst/>
              <a:defRPr/>
            </a:pPr>
            <a:r>
              <a:rPr kumimoji="0" lang="en-GB" sz="1200" b="0" i="0" u="none" strike="noStrike" kern="1200" cap="none" spc="0" normalizeH="0" baseline="0" noProof="0" dirty="0">
                <a:ln>
                  <a:noFill/>
                </a:ln>
                <a:solidFill>
                  <a:srgbClr val="FFFFFF"/>
                </a:solidFill>
                <a:effectLst/>
                <a:uLnTx/>
                <a:uFillTx/>
                <a:latin typeface="Ubuntu"/>
                <a:ea typeface="+mn-ea"/>
                <a:cs typeface="+mn-cs"/>
              </a:rPr>
              <a:t>AI models </a:t>
            </a:r>
            <a:r>
              <a:rPr kumimoji="0" lang="en-GB" sz="1200" b="1" i="0" u="none" strike="noStrike" kern="1200" cap="none" spc="0" normalizeH="0" baseline="0" noProof="0" dirty="0">
                <a:ln>
                  <a:noFill/>
                </a:ln>
                <a:solidFill>
                  <a:srgbClr val="00E0CB"/>
                </a:solidFill>
                <a:effectLst/>
                <a:uLnTx/>
                <a:uFillTx/>
                <a:latin typeface="Ubuntu"/>
                <a:ea typeface="+mn-ea"/>
                <a:cs typeface="+mn-cs"/>
              </a:rPr>
              <a:t>correctly identified 75% of theft cases </a:t>
            </a:r>
            <a:r>
              <a:rPr kumimoji="0" lang="en-GB" sz="1200" b="0" i="0" u="none" strike="noStrike" kern="1200" cap="none" spc="0" normalizeH="0" baseline="0" noProof="0" dirty="0">
                <a:ln>
                  <a:noFill/>
                </a:ln>
                <a:solidFill>
                  <a:srgbClr val="FFFFFF"/>
                </a:solidFill>
                <a:effectLst/>
                <a:uLnTx/>
                <a:uFillTx/>
                <a:latin typeface="Ubuntu"/>
                <a:ea typeface="+mn-ea"/>
                <a:cs typeface="+mn-cs"/>
              </a:rPr>
              <a:t>(recall) </a:t>
            </a:r>
            <a:r>
              <a:rPr kumimoji="0" lang="en-GB" sz="1200" b="1" i="0" u="none" strike="noStrike" kern="1200" cap="none" spc="0" normalizeH="0" baseline="0" noProof="0" dirty="0">
                <a:ln>
                  <a:noFill/>
                </a:ln>
                <a:solidFill>
                  <a:srgbClr val="00E0CB"/>
                </a:solidFill>
                <a:effectLst/>
                <a:uLnTx/>
                <a:uFillTx/>
                <a:latin typeface="Ubuntu"/>
                <a:ea typeface="+mn-ea"/>
                <a:cs typeface="+mn-cs"/>
              </a:rPr>
              <a:t>with 64% overall accuracy</a:t>
            </a:r>
            <a:r>
              <a:rPr kumimoji="0" lang="en-GB" sz="1200" b="0" i="0" u="none" strike="noStrike" kern="1200" cap="none" spc="0" normalizeH="0" baseline="0" noProof="0" dirty="0">
                <a:ln>
                  <a:noFill/>
                </a:ln>
                <a:solidFill>
                  <a:srgbClr val="FFFFFF"/>
                </a:solidFill>
                <a:effectLst/>
                <a:uLnTx/>
                <a:uFillTx/>
                <a:latin typeface="Ubuntu"/>
                <a:ea typeface="+mn-ea"/>
                <a:cs typeface="+mn-cs"/>
              </a:rPr>
              <a:t>, even with data limitations</a:t>
            </a:r>
          </a:p>
          <a:p>
            <a:pPr marL="171450" marR="0" lvl="0" indent="-171450" algn="l" defTabSz="914400" rtl="0" eaLnBrk="1" fontAlgn="auto" latinLnBrk="0" hangingPunct="1">
              <a:lnSpc>
                <a:spcPct val="100000"/>
              </a:lnSpc>
              <a:spcBef>
                <a:spcPts val="200"/>
              </a:spcBef>
              <a:spcAft>
                <a:spcPts val="1200"/>
              </a:spcAft>
              <a:buClrTx/>
              <a:buSzTx/>
              <a:buFont typeface="Wingdings" panose="05000000000000000000" pitchFamily="2" charset="2"/>
              <a:buChar char="§"/>
              <a:tabLst/>
              <a:defRPr/>
            </a:pPr>
            <a:r>
              <a:rPr kumimoji="0" lang="en-GB" sz="1200" b="1" i="0" u="none" strike="noStrike" kern="1200" cap="none" spc="0" normalizeH="0" baseline="0" noProof="0" dirty="0">
                <a:ln>
                  <a:noFill/>
                </a:ln>
                <a:solidFill>
                  <a:srgbClr val="00E0CB"/>
                </a:solidFill>
                <a:effectLst/>
                <a:uLnTx/>
                <a:uFillTx/>
                <a:latin typeface="Ubuntu"/>
                <a:ea typeface="+mn-ea"/>
                <a:cs typeface="+mn-cs"/>
              </a:rPr>
              <a:t>Five theft profiles emerged using clustering</a:t>
            </a:r>
            <a:r>
              <a:rPr kumimoji="0" lang="en-GB" sz="1200" b="0" i="0" u="none" strike="noStrike" kern="1200" cap="none" spc="0" normalizeH="0" baseline="0" noProof="0" dirty="0">
                <a:ln>
                  <a:noFill/>
                </a:ln>
                <a:solidFill>
                  <a:srgbClr val="FFFFFF"/>
                </a:solidFill>
                <a:effectLst/>
                <a:uLnTx/>
                <a:uFillTx/>
                <a:latin typeface="Ubuntu"/>
                <a:ea typeface="+mn-ea"/>
                <a:cs typeface="+mn-cs"/>
              </a:rPr>
              <a:t> based on ONS indicators (e.g. such as “high drug/crime” or “wealthy urban” profiles)</a:t>
            </a:r>
          </a:p>
          <a:p>
            <a:pPr marL="171450" marR="0" lvl="0" indent="-171450" algn="l" defTabSz="914400" rtl="0" eaLnBrk="1" fontAlgn="auto" latinLnBrk="0" hangingPunct="1">
              <a:lnSpc>
                <a:spcPct val="100000"/>
              </a:lnSpc>
              <a:spcBef>
                <a:spcPts val="200"/>
              </a:spcBef>
              <a:spcAft>
                <a:spcPts val="1200"/>
              </a:spcAft>
              <a:buClrTx/>
              <a:buSzTx/>
              <a:buFont typeface="Wingdings" panose="05000000000000000000" pitchFamily="2" charset="2"/>
              <a:buChar char="§"/>
              <a:tabLst/>
              <a:defRPr/>
            </a:pPr>
            <a:r>
              <a:rPr kumimoji="0" lang="en-GB" sz="1200" b="0" i="0" u="none" strike="noStrike" kern="1200" cap="none" spc="0" normalizeH="0" baseline="0" noProof="0" dirty="0">
                <a:ln>
                  <a:noFill/>
                </a:ln>
                <a:solidFill>
                  <a:srgbClr val="FFFFFF"/>
                </a:solidFill>
                <a:effectLst/>
                <a:uLnTx/>
                <a:uFillTx/>
                <a:latin typeface="Ubuntu"/>
                <a:ea typeface="+mn-ea"/>
                <a:cs typeface="+mn-cs"/>
              </a:rPr>
              <a:t>Demonstrated potential to </a:t>
            </a:r>
            <a:r>
              <a:rPr kumimoji="0" lang="en-GB" sz="1200" b="1" i="0" u="none" strike="noStrike" kern="1200" cap="none" spc="0" normalizeH="0" baseline="0" noProof="0" dirty="0">
                <a:ln>
                  <a:noFill/>
                </a:ln>
                <a:solidFill>
                  <a:srgbClr val="00E0CB"/>
                </a:solidFill>
                <a:effectLst/>
                <a:uLnTx/>
                <a:uFillTx/>
                <a:latin typeface="Ubuntu"/>
                <a:ea typeface="+mn-ea"/>
                <a:cs typeface="+mn-cs"/>
              </a:rPr>
              <a:t>shift from hypothesis-led to scalable, data-driven modelling</a:t>
            </a:r>
          </a:p>
        </p:txBody>
      </p:sp>
      <p:sp>
        <p:nvSpPr>
          <p:cNvPr id="19" name="Oval 19">
            <a:extLst>
              <a:ext uri="{FF2B5EF4-FFF2-40B4-BE49-F238E27FC236}">
                <a16:creationId xmlns:a16="http://schemas.microsoft.com/office/drawing/2014/main" id="{4BC2CAD5-7AC4-76F0-7B7B-CDB73B3C8E1B}"/>
              </a:ext>
            </a:extLst>
          </p:cNvPr>
          <p:cNvSpPr/>
          <p:nvPr/>
        </p:nvSpPr>
        <p:spPr>
          <a:xfrm>
            <a:off x="10027119" y="918068"/>
            <a:ext cx="798790" cy="684000"/>
          </a:xfrm>
          <a:prstGeom prst="ellipse">
            <a:avLst/>
          </a:prstGeom>
          <a:solidFill>
            <a:schemeClr val="tx1"/>
          </a:solidFill>
          <a:ln w="28575">
            <a:solidFill>
              <a:srgbClr val="00B2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Ubuntu"/>
              <a:ea typeface="+mn-ea"/>
              <a:cs typeface="+mn-cs"/>
            </a:endParaRPr>
          </a:p>
        </p:txBody>
      </p:sp>
      <p:sp>
        <p:nvSpPr>
          <p:cNvPr id="21" name="Rectangle 20">
            <a:extLst>
              <a:ext uri="{FF2B5EF4-FFF2-40B4-BE49-F238E27FC236}">
                <a16:creationId xmlns:a16="http://schemas.microsoft.com/office/drawing/2014/main" id="{BA021BE8-176D-9B16-D0F5-22DFC8DB4973}"/>
              </a:ext>
            </a:extLst>
          </p:cNvPr>
          <p:cNvSpPr/>
          <p:nvPr/>
        </p:nvSpPr>
        <p:spPr>
          <a:xfrm>
            <a:off x="404813" y="1463656"/>
            <a:ext cx="2695137" cy="7167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FFFFFF"/>
                </a:solidFill>
                <a:effectLst/>
                <a:uLnTx/>
                <a:uFillTx/>
                <a:latin typeface="Ubuntu"/>
                <a:ea typeface="+mn-ea"/>
                <a:cs typeface="+mn-cs"/>
              </a:rPr>
              <a:t>Advanced Analytics Can Detect Theft at Scale</a:t>
            </a:r>
            <a:endParaRPr kumimoji="0" lang="en-GB" sz="1400" b="1" i="0" u="none" strike="noStrike" kern="1200" cap="none" spc="0" normalizeH="0" baseline="0" noProof="0" dirty="0">
              <a:ln>
                <a:noFill/>
              </a:ln>
              <a:solidFill>
                <a:srgbClr val="FFFFFF"/>
              </a:solidFill>
              <a:effectLst/>
              <a:uLnTx/>
              <a:uFillTx/>
              <a:latin typeface="Ubuntu Medium"/>
              <a:ea typeface="+mn-ea"/>
              <a:cs typeface="+mn-cs"/>
            </a:endParaRPr>
          </a:p>
        </p:txBody>
      </p:sp>
      <p:sp>
        <p:nvSpPr>
          <p:cNvPr id="23" name="Rectangle 22">
            <a:extLst>
              <a:ext uri="{FF2B5EF4-FFF2-40B4-BE49-F238E27FC236}">
                <a16:creationId xmlns:a16="http://schemas.microsoft.com/office/drawing/2014/main" id="{ED9413EE-7884-EC84-D6A0-5D97A547501E}"/>
              </a:ext>
            </a:extLst>
          </p:cNvPr>
          <p:cNvSpPr>
            <a:spLocks/>
          </p:cNvSpPr>
          <p:nvPr/>
        </p:nvSpPr>
        <p:spPr>
          <a:xfrm>
            <a:off x="404813" y="2281862"/>
            <a:ext cx="2695137" cy="3112482"/>
          </a:xfrm>
          <a:prstGeom prst="rect">
            <a:avLst/>
          </a:prstGeom>
          <a:solidFill>
            <a:schemeClr val="accent4">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t" anchorCtr="0"/>
          <a:lstStyle/>
          <a:p>
            <a:pPr marL="228600" marR="0" lvl="0" indent="-228600" algn="l" defTabSz="914400" rtl="0" eaLnBrk="1" fontAlgn="auto" latinLnBrk="0" hangingPunct="1">
              <a:lnSpc>
                <a:spcPct val="100000"/>
              </a:lnSpc>
              <a:spcBef>
                <a:spcPts val="200"/>
              </a:spcBef>
              <a:spcAft>
                <a:spcPts val="1200"/>
              </a:spcAft>
              <a:buClrTx/>
              <a:buSzTx/>
              <a:buFont typeface="Wingdings" panose="05000000000000000000" pitchFamily="2" charset="2"/>
              <a:buChar char="§"/>
              <a:tabLst/>
              <a:defRPr/>
            </a:pPr>
            <a:r>
              <a:rPr kumimoji="0" lang="en-GB" sz="1200" b="0" i="0" u="none" strike="noStrike" kern="1200" cap="none" spc="0" normalizeH="0" baseline="0" noProof="0" dirty="0">
                <a:ln>
                  <a:noFill/>
                </a:ln>
                <a:solidFill>
                  <a:srgbClr val="FFFFFF"/>
                </a:solidFill>
                <a:effectLst/>
                <a:uLnTx/>
                <a:uFillTx/>
                <a:latin typeface="Ubuntu"/>
                <a:ea typeface="+mn-ea"/>
                <a:cs typeface="+mn-cs"/>
              </a:rPr>
              <a:t>Analytical techniques such as </a:t>
            </a:r>
            <a:r>
              <a:rPr kumimoji="0" lang="en-GB" sz="1200" b="1" i="0" u="none" strike="noStrike" kern="1200" cap="none" spc="0" normalizeH="0" baseline="0" noProof="0" dirty="0">
                <a:ln>
                  <a:noFill/>
                </a:ln>
                <a:solidFill>
                  <a:srgbClr val="12ABDB">
                    <a:lumMod val="60000"/>
                    <a:lumOff val="40000"/>
                  </a:srgbClr>
                </a:solidFill>
                <a:effectLst/>
                <a:uLnTx/>
                <a:uFillTx/>
                <a:latin typeface="Ubuntu"/>
                <a:ea typeface="+mn-ea"/>
                <a:cs typeface="+mn-cs"/>
              </a:rPr>
              <a:t>Benford’s Law</a:t>
            </a:r>
            <a:r>
              <a:rPr kumimoji="0" lang="en-GB" sz="1200" b="0" i="0" u="none" strike="noStrike" kern="1200" cap="none" spc="0" normalizeH="0" baseline="0" noProof="0" dirty="0">
                <a:ln>
                  <a:noFill/>
                </a:ln>
                <a:solidFill>
                  <a:srgbClr val="12ABDB">
                    <a:lumMod val="60000"/>
                    <a:lumOff val="40000"/>
                  </a:srgbClr>
                </a:solidFill>
                <a:effectLst/>
                <a:uLnTx/>
                <a:uFillTx/>
                <a:latin typeface="Ubuntu"/>
                <a:ea typeface="+mn-ea"/>
                <a:cs typeface="+mn-cs"/>
              </a:rPr>
              <a:t> and </a:t>
            </a:r>
            <a:r>
              <a:rPr kumimoji="0" lang="en-GB" sz="1200" b="1" i="0" u="none" strike="noStrike" kern="1200" cap="none" spc="0" normalizeH="0" baseline="0" noProof="0" dirty="0">
                <a:ln>
                  <a:noFill/>
                </a:ln>
                <a:solidFill>
                  <a:srgbClr val="12ABDB">
                    <a:lumMod val="60000"/>
                    <a:lumOff val="40000"/>
                  </a:srgbClr>
                </a:solidFill>
                <a:effectLst/>
                <a:uLnTx/>
                <a:uFillTx/>
                <a:latin typeface="Ubuntu"/>
                <a:ea typeface="+mn-ea"/>
                <a:cs typeface="+mn-cs"/>
              </a:rPr>
              <a:t>Stackelberg Game Theory</a:t>
            </a:r>
            <a:r>
              <a:rPr kumimoji="0" lang="en-GB" sz="1200" b="0" i="0" u="none" strike="noStrike" kern="1200" cap="none" spc="0" normalizeH="0" baseline="0" noProof="0" dirty="0">
                <a:ln>
                  <a:noFill/>
                </a:ln>
                <a:solidFill>
                  <a:srgbClr val="12ABDB">
                    <a:lumMod val="60000"/>
                    <a:lumOff val="40000"/>
                  </a:srgbClr>
                </a:solidFill>
                <a:effectLst/>
                <a:uLnTx/>
                <a:uFillTx/>
                <a:latin typeface="Ubuntu"/>
                <a:ea typeface="+mn-ea"/>
                <a:cs typeface="+mn-cs"/>
              </a:rPr>
              <a:t> </a:t>
            </a:r>
            <a:r>
              <a:rPr kumimoji="0" lang="en-GB" sz="1200" b="0" i="0" u="none" strike="noStrike" kern="1200" cap="none" spc="0" normalizeH="0" baseline="0" noProof="0" dirty="0">
                <a:ln>
                  <a:noFill/>
                </a:ln>
                <a:solidFill>
                  <a:srgbClr val="FFFFFF"/>
                </a:solidFill>
                <a:effectLst/>
                <a:uLnTx/>
                <a:uFillTx/>
                <a:latin typeface="Ubuntu"/>
                <a:ea typeface="+mn-ea"/>
                <a:cs typeface="+mn-cs"/>
              </a:rPr>
              <a:t>proved effective for layered theft detection — screening at group level and validating individual meter anomalies</a:t>
            </a:r>
          </a:p>
          <a:p>
            <a:pPr marL="228600" marR="0" lvl="0" indent="-228600" algn="l" defTabSz="914400" rtl="0" eaLnBrk="1" fontAlgn="auto" latinLnBrk="0" hangingPunct="1">
              <a:lnSpc>
                <a:spcPct val="100000"/>
              </a:lnSpc>
              <a:spcBef>
                <a:spcPts val="200"/>
              </a:spcBef>
              <a:spcAft>
                <a:spcPts val="1200"/>
              </a:spcAft>
              <a:buClrTx/>
              <a:buSzTx/>
              <a:buFont typeface="Wingdings" panose="05000000000000000000" pitchFamily="2" charset="2"/>
              <a:buChar char="§"/>
              <a:tabLst/>
              <a:defRPr/>
            </a:pPr>
            <a:r>
              <a:rPr kumimoji="0" lang="en-GB" sz="1200" b="0" i="0" u="none" strike="noStrike" kern="1200" cap="none" spc="0" normalizeH="0" baseline="0" noProof="0" dirty="0">
                <a:ln>
                  <a:noFill/>
                </a:ln>
                <a:solidFill>
                  <a:srgbClr val="FFFFFF"/>
                </a:solidFill>
                <a:effectLst/>
                <a:uLnTx/>
                <a:uFillTx/>
                <a:latin typeface="Ubuntu"/>
                <a:ea typeface="+mn-ea"/>
                <a:cs typeface="+mn-cs"/>
              </a:rPr>
              <a:t>This multi-phase approach enables </a:t>
            </a:r>
            <a:r>
              <a:rPr kumimoji="0" lang="en-GB" sz="1200" b="1" i="0" u="none" strike="noStrike" kern="1200" cap="none" spc="0" normalizeH="0" baseline="0" noProof="0" dirty="0">
                <a:ln>
                  <a:noFill/>
                </a:ln>
                <a:solidFill>
                  <a:srgbClr val="12ABDB">
                    <a:lumMod val="60000"/>
                    <a:lumOff val="40000"/>
                  </a:srgbClr>
                </a:solidFill>
                <a:effectLst/>
                <a:uLnTx/>
                <a:uFillTx/>
                <a:latin typeface="Ubuntu"/>
                <a:ea typeface="+mn-ea"/>
                <a:cs typeface="+mn-cs"/>
              </a:rPr>
              <a:t>prioritised investigations</a:t>
            </a:r>
            <a:r>
              <a:rPr kumimoji="0" lang="en-GB" sz="1200" b="0" i="0" u="none" strike="noStrike" kern="1200" cap="none" spc="0" normalizeH="0" baseline="0" noProof="0" dirty="0">
                <a:ln>
                  <a:noFill/>
                </a:ln>
                <a:solidFill>
                  <a:srgbClr val="FFFFFF"/>
                </a:solidFill>
                <a:effectLst/>
                <a:uLnTx/>
                <a:uFillTx/>
                <a:latin typeface="Ubuntu"/>
                <a:ea typeface="+mn-ea"/>
                <a:cs typeface="+mn-cs"/>
              </a:rPr>
              <a:t>, combining macro-level filtering with micro-level validation</a:t>
            </a:r>
          </a:p>
          <a:p>
            <a:pPr marL="228600" marR="0" lvl="0" indent="-228600" algn="l" defTabSz="914400" rtl="0" eaLnBrk="1" fontAlgn="auto" latinLnBrk="0" hangingPunct="1">
              <a:lnSpc>
                <a:spcPct val="100000"/>
              </a:lnSpc>
              <a:spcBef>
                <a:spcPts val="200"/>
              </a:spcBef>
              <a:spcAft>
                <a:spcPts val="1200"/>
              </a:spcAft>
              <a:buClrTx/>
              <a:buSzTx/>
              <a:buFont typeface="Wingdings" panose="05000000000000000000" pitchFamily="2" charset="2"/>
              <a:buChar char="§"/>
              <a:tabLst/>
              <a:defRPr/>
            </a:pPr>
            <a:endParaRPr kumimoji="0" lang="en-GB" sz="1200" b="0" i="0" u="none" strike="noStrike" kern="1200" cap="none" spc="0" normalizeH="0" baseline="0" noProof="0" dirty="0">
              <a:ln>
                <a:noFill/>
              </a:ln>
              <a:solidFill>
                <a:srgbClr val="FFFFFF"/>
              </a:solidFill>
              <a:effectLst/>
              <a:uLnTx/>
              <a:uFillTx/>
              <a:latin typeface="Ubuntu"/>
              <a:ea typeface="+mn-ea"/>
              <a:cs typeface="+mn-cs"/>
            </a:endParaRPr>
          </a:p>
        </p:txBody>
      </p:sp>
      <p:sp>
        <p:nvSpPr>
          <p:cNvPr id="25" name="Oval 20">
            <a:extLst>
              <a:ext uri="{FF2B5EF4-FFF2-40B4-BE49-F238E27FC236}">
                <a16:creationId xmlns:a16="http://schemas.microsoft.com/office/drawing/2014/main" id="{D8510075-7B3D-48FC-8C93-B8575680275E}"/>
              </a:ext>
            </a:extLst>
          </p:cNvPr>
          <p:cNvSpPr/>
          <p:nvPr/>
        </p:nvSpPr>
        <p:spPr>
          <a:xfrm>
            <a:off x="1352986" y="980434"/>
            <a:ext cx="798790" cy="684000"/>
          </a:xfrm>
          <a:prstGeom prst="ellipse">
            <a:avLst/>
          </a:prstGeom>
          <a:solidFill>
            <a:schemeClr val="tx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Ubuntu"/>
              <a:ea typeface="+mn-ea"/>
              <a:cs typeface="+mn-cs"/>
            </a:endParaRPr>
          </a:p>
        </p:txBody>
      </p:sp>
      <p:sp>
        <p:nvSpPr>
          <p:cNvPr id="27" name="Rectangle 26">
            <a:extLst>
              <a:ext uri="{FF2B5EF4-FFF2-40B4-BE49-F238E27FC236}">
                <a16:creationId xmlns:a16="http://schemas.microsoft.com/office/drawing/2014/main" id="{022B15D0-3FBB-5D9E-72D3-26B67FB0C53A}"/>
              </a:ext>
            </a:extLst>
          </p:cNvPr>
          <p:cNvSpPr/>
          <p:nvPr/>
        </p:nvSpPr>
        <p:spPr>
          <a:xfrm>
            <a:off x="3296190" y="1463656"/>
            <a:ext cx="2695137" cy="7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FFFFFF"/>
                </a:solidFill>
                <a:effectLst/>
                <a:uLnTx/>
                <a:uFillTx/>
                <a:latin typeface="Ubuntu"/>
                <a:ea typeface="+mn-ea"/>
                <a:cs typeface="+mn-cs"/>
              </a:rPr>
              <a:t>Smart Alerts Offer Signal — But Need Refinement</a:t>
            </a:r>
            <a:endParaRPr kumimoji="0" lang="en-GB" sz="1400" b="1" i="0" u="none" strike="noStrike" kern="1200" cap="none" spc="0" normalizeH="0" baseline="0" noProof="0" dirty="0">
              <a:ln>
                <a:noFill/>
              </a:ln>
              <a:solidFill>
                <a:srgbClr val="FFFFFF"/>
              </a:solidFill>
              <a:effectLst/>
              <a:uLnTx/>
              <a:uFillTx/>
              <a:latin typeface="Ubuntu Medium"/>
              <a:ea typeface="+mn-ea"/>
              <a:cs typeface="+mn-cs"/>
            </a:endParaRPr>
          </a:p>
        </p:txBody>
      </p:sp>
      <p:sp>
        <p:nvSpPr>
          <p:cNvPr id="28" name="Rectangle 27">
            <a:extLst>
              <a:ext uri="{FF2B5EF4-FFF2-40B4-BE49-F238E27FC236}">
                <a16:creationId xmlns:a16="http://schemas.microsoft.com/office/drawing/2014/main" id="{D23180D2-2B5A-C8AD-93C0-61838BD75266}"/>
              </a:ext>
            </a:extLst>
          </p:cNvPr>
          <p:cNvSpPr>
            <a:spLocks/>
          </p:cNvSpPr>
          <p:nvPr/>
        </p:nvSpPr>
        <p:spPr>
          <a:xfrm>
            <a:off x="3296190" y="2281862"/>
            <a:ext cx="2695137" cy="3112482"/>
          </a:xfrm>
          <a:prstGeom prst="rect">
            <a:avLst/>
          </a:prstGeom>
          <a:solidFill>
            <a:schemeClr val="accent4">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t" anchorCtr="0"/>
          <a:lstStyle/>
          <a:p>
            <a:pPr marL="228600" marR="0" lvl="0" indent="-228600" algn="l" defTabSz="914400" rtl="0" eaLnBrk="1" fontAlgn="auto" latinLnBrk="0" hangingPunct="1">
              <a:lnSpc>
                <a:spcPct val="100000"/>
              </a:lnSpc>
              <a:spcBef>
                <a:spcPts val="200"/>
              </a:spcBef>
              <a:spcAft>
                <a:spcPts val="1200"/>
              </a:spcAft>
              <a:buClr>
                <a:srgbClr val="FFFFFF"/>
              </a:buClr>
              <a:buSzTx/>
              <a:buFont typeface="Wingdings" panose="05000000000000000000" pitchFamily="2" charset="2"/>
              <a:buChar char="§"/>
              <a:tabLst/>
              <a:defRPr/>
            </a:pPr>
            <a:r>
              <a:rPr kumimoji="0" lang="en-GB" sz="1200" b="1" i="0" u="none" strike="noStrike" kern="1200" cap="none" spc="0" normalizeH="0" baseline="0" noProof="0" dirty="0">
                <a:ln>
                  <a:noFill/>
                </a:ln>
                <a:solidFill>
                  <a:srgbClr val="0070AD">
                    <a:lumMod val="60000"/>
                    <a:lumOff val="40000"/>
                  </a:srgbClr>
                </a:solidFill>
                <a:effectLst/>
                <a:uLnTx/>
                <a:uFillTx/>
                <a:latin typeface="Ubuntu"/>
                <a:ea typeface="+mn-ea"/>
                <a:cs typeface="+mn-cs"/>
              </a:rPr>
              <a:t>Higher alert volumes </a:t>
            </a:r>
            <a:r>
              <a:rPr kumimoji="0" lang="en-GB" sz="1200" b="0" i="0" u="none" strike="noStrike" kern="1200" cap="none" spc="0" normalizeH="0" baseline="0" noProof="0" dirty="0">
                <a:ln>
                  <a:noFill/>
                </a:ln>
                <a:solidFill>
                  <a:srgbClr val="FFFFFF"/>
                </a:solidFill>
                <a:effectLst/>
                <a:uLnTx/>
                <a:uFillTx/>
                <a:latin typeface="Ubuntu"/>
                <a:ea typeface="+mn-ea"/>
                <a:cs typeface="+mn-cs"/>
              </a:rPr>
              <a:t>observed on </a:t>
            </a:r>
            <a:r>
              <a:rPr kumimoji="0" lang="en-GB" sz="1200" b="1" i="0" u="none" strike="noStrike" kern="1200" cap="none" spc="0" normalizeH="0" baseline="0" noProof="0" dirty="0">
                <a:ln>
                  <a:noFill/>
                </a:ln>
                <a:solidFill>
                  <a:srgbClr val="0070AD">
                    <a:lumMod val="60000"/>
                    <a:lumOff val="40000"/>
                  </a:srgbClr>
                </a:solidFill>
                <a:effectLst/>
                <a:uLnTx/>
                <a:uFillTx/>
                <a:latin typeface="Ubuntu"/>
                <a:ea typeface="+mn-ea"/>
                <a:cs typeface="+mn-cs"/>
              </a:rPr>
              <a:t>weekends</a:t>
            </a:r>
            <a:r>
              <a:rPr kumimoji="0" lang="en-GB" sz="1200" b="0" i="0" u="none" strike="noStrike" kern="1200" cap="none" spc="0" normalizeH="0" baseline="0" noProof="0" dirty="0">
                <a:ln>
                  <a:noFill/>
                </a:ln>
                <a:solidFill>
                  <a:srgbClr val="FFFFFF"/>
                </a:solidFill>
                <a:effectLst/>
                <a:uLnTx/>
                <a:uFillTx/>
                <a:latin typeface="Ubuntu"/>
                <a:ea typeface="+mn-ea"/>
                <a:cs typeface="+mn-cs"/>
              </a:rPr>
              <a:t> for confirmed theft cases</a:t>
            </a:r>
          </a:p>
          <a:p>
            <a:pPr marL="228600" marR="0" lvl="0" indent="-228600" algn="l" defTabSz="914400" rtl="0" eaLnBrk="1" fontAlgn="auto" latinLnBrk="0" hangingPunct="1">
              <a:lnSpc>
                <a:spcPct val="100000"/>
              </a:lnSpc>
              <a:spcBef>
                <a:spcPts val="200"/>
              </a:spcBef>
              <a:spcAft>
                <a:spcPts val="1200"/>
              </a:spcAft>
              <a:buClr>
                <a:srgbClr val="FFFFFF"/>
              </a:buClr>
              <a:buSzTx/>
              <a:buFont typeface="Wingdings" panose="05000000000000000000" pitchFamily="2" charset="2"/>
              <a:buChar char="§"/>
              <a:tabLst/>
              <a:defRPr/>
            </a:pPr>
            <a:r>
              <a:rPr kumimoji="0" lang="en-GB" sz="1200" b="0" i="0" u="none" strike="noStrike" kern="1200" cap="none" spc="0" normalizeH="0" baseline="0" noProof="0" dirty="0">
                <a:ln>
                  <a:noFill/>
                </a:ln>
                <a:solidFill>
                  <a:srgbClr val="FFFFFF"/>
                </a:solidFill>
                <a:effectLst/>
                <a:uLnTx/>
                <a:uFillTx/>
                <a:latin typeface="Ubuntu"/>
                <a:ea typeface="+mn-ea"/>
                <a:cs typeface="+mn-cs"/>
              </a:rPr>
              <a:t>Certain alerts (e.g. </a:t>
            </a:r>
            <a:r>
              <a:rPr kumimoji="0" lang="en-GB" sz="1200" b="1" i="0" u="none" strike="noStrike" kern="1200" cap="none" spc="0" normalizeH="0" baseline="0" noProof="0" dirty="0">
                <a:ln>
                  <a:noFill/>
                </a:ln>
                <a:solidFill>
                  <a:srgbClr val="0070AD">
                    <a:lumMod val="60000"/>
                    <a:lumOff val="40000"/>
                  </a:srgbClr>
                </a:solidFill>
                <a:effectLst/>
                <a:uLnTx/>
                <a:uFillTx/>
                <a:latin typeface="Ubuntu"/>
                <a:ea typeface="+mn-ea"/>
                <a:cs typeface="+mn-cs"/>
              </a:rPr>
              <a:t>tamper, voltage</a:t>
            </a:r>
            <a:r>
              <a:rPr kumimoji="0" lang="en-GB" sz="1200" b="0" i="0" u="none" strike="noStrike" kern="1200" cap="none" spc="0" normalizeH="0" baseline="0" noProof="0" dirty="0">
                <a:ln>
                  <a:noFill/>
                </a:ln>
                <a:solidFill>
                  <a:srgbClr val="FFFFFF"/>
                </a:solidFill>
                <a:effectLst/>
                <a:uLnTx/>
                <a:uFillTx/>
                <a:latin typeface="Ubuntu"/>
                <a:ea typeface="+mn-ea"/>
                <a:cs typeface="+mn-cs"/>
              </a:rPr>
              <a:t>) appeared more frequently in non-theft cases</a:t>
            </a:r>
          </a:p>
          <a:p>
            <a:pPr marL="228600" marR="0" lvl="0" indent="-228600" algn="l" defTabSz="914400" rtl="0" eaLnBrk="1" fontAlgn="auto" latinLnBrk="0" hangingPunct="1">
              <a:lnSpc>
                <a:spcPct val="100000"/>
              </a:lnSpc>
              <a:spcBef>
                <a:spcPts val="200"/>
              </a:spcBef>
              <a:spcAft>
                <a:spcPts val="1200"/>
              </a:spcAft>
              <a:buClr>
                <a:srgbClr val="FFFFFF"/>
              </a:buClr>
              <a:buSzTx/>
              <a:buFont typeface="Wingdings" panose="05000000000000000000" pitchFamily="2" charset="2"/>
              <a:buChar char="§"/>
              <a:tabLst/>
              <a:defRPr/>
            </a:pPr>
            <a:r>
              <a:rPr kumimoji="0" lang="en-GB" sz="1200" b="0" i="0" u="none" strike="noStrike" kern="1200" cap="none" spc="0" normalizeH="0" baseline="0" noProof="0" dirty="0">
                <a:ln>
                  <a:noFill/>
                </a:ln>
                <a:solidFill>
                  <a:srgbClr val="FFFFFF"/>
                </a:solidFill>
                <a:effectLst/>
                <a:uLnTx/>
                <a:uFillTx/>
                <a:latin typeface="Ubuntu"/>
                <a:ea typeface="+mn-ea"/>
                <a:cs typeface="+mn-cs"/>
              </a:rPr>
              <a:t>Analysis was limited due to </a:t>
            </a:r>
            <a:r>
              <a:rPr kumimoji="0" lang="en-GB" sz="1200" b="1" i="0" u="none" strike="noStrike" kern="1200" cap="none" spc="0" normalizeH="0" baseline="0" noProof="0" dirty="0">
                <a:ln>
                  <a:noFill/>
                </a:ln>
                <a:solidFill>
                  <a:srgbClr val="0070AD">
                    <a:lumMod val="60000"/>
                    <a:lumOff val="40000"/>
                  </a:srgbClr>
                </a:solidFill>
                <a:effectLst/>
                <a:uLnTx/>
                <a:uFillTx/>
                <a:latin typeface="Ubuntu"/>
                <a:ea typeface="+mn-ea"/>
                <a:cs typeface="+mn-cs"/>
              </a:rPr>
              <a:t>missing timestamps and inconsistent formatting</a:t>
            </a:r>
            <a:endParaRPr kumimoji="0" lang="en-GB" sz="1200" b="0" i="0" u="none" strike="noStrike" kern="1200" cap="none" spc="0" normalizeH="0" baseline="0" noProof="0" dirty="0">
              <a:ln>
                <a:noFill/>
              </a:ln>
              <a:solidFill>
                <a:srgbClr val="FFFFFF"/>
              </a:solidFill>
              <a:effectLst/>
              <a:uLnTx/>
              <a:uFillTx/>
              <a:latin typeface="Ubuntu"/>
              <a:ea typeface="+mn-ea"/>
              <a:cs typeface="+mn-cs"/>
            </a:endParaRPr>
          </a:p>
          <a:p>
            <a:pPr marL="228600" marR="0" lvl="0" indent="-228600" algn="l" defTabSz="914400" rtl="0" eaLnBrk="1" fontAlgn="auto" latinLnBrk="0" hangingPunct="1">
              <a:lnSpc>
                <a:spcPct val="100000"/>
              </a:lnSpc>
              <a:spcBef>
                <a:spcPts val="200"/>
              </a:spcBef>
              <a:spcAft>
                <a:spcPts val="1200"/>
              </a:spcAft>
              <a:buClr>
                <a:srgbClr val="FFFFFF"/>
              </a:buClr>
              <a:buSzTx/>
              <a:buFont typeface="Wingdings" panose="05000000000000000000" pitchFamily="2" charset="2"/>
              <a:buChar char="§"/>
              <a:tabLst/>
              <a:defRPr/>
            </a:pPr>
            <a:r>
              <a:rPr kumimoji="0" lang="en-GB" sz="1200" b="0" i="0" u="none" strike="noStrike" kern="1200" cap="none" spc="0" normalizeH="0" baseline="0" noProof="0" dirty="0">
                <a:ln>
                  <a:noFill/>
                </a:ln>
                <a:solidFill>
                  <a:srgbClr val="FFFFFF"/>
                </a:solidFill>
                <a:effectLst/>
                <a:uLnTx/>
                <a:uFillTx/>
                <a:latin typeface="Ubuntu"/>
                <a:ea typeface="+mn-ea"/>
                <a:cs typeface="+mn-cs"/>
              </a:rPr>
              <a:t>Alerts hold value as part of a broader model — but require </a:t>
            </a:r>
            <a:r>
              <a:rPr kumimoji="0" lang="en-GB" sz="1200" b="1" i="0" u="none" strike="noStrike" kern="1200" cap="none" spc="0" normalizeH="0" baseline="0" noProof="0" dirty="0">
                <a:ln>
                  <a:noFill/>
                </a:ln>
                <a:solidFill>
                  <a:srgbClr val="0070AD">
                    <a:lumMod val="60000"/>
                    <a:lumOff val="40000"/>
                  </a:srgbClr>
                </a:solidFill>
                <a:effectLst/>
                <a:uLnTx/>
                <a:uFillTx/>
                <a:latin typeface="Ubuntu"/>
                <a:ea typeface="+mn-ea"/>
                <a:cs typeface="+mn-cs"/>
              </a:rPr>
              <a:t>standardisation for predictive use</a:t>
            </a:r>
            <a:endParaRPr kumimoji="0" lang="en-GB" sz="1200" b="0" i="0" u="none" strike="noStrike" kern="1200" cap="none" spc="0" normalizeH="0" baseline="0" noProof="0" dirty="0">
              <a:ln>
                <a:noFill/>
              </a:ln>
              <a:solidFill>
                <a:srgbClr val="0070AD">
                  <a:lumMod val="60000"/>
                  <a:lumOff val="40000"/>
                </a:srgbClr>
              </a:solidFill>
              <a:effectLst/>
              <a:uLnTx/>
              <a:uFillTx/>
              <a:latin typeface="Ubuntu"/>
              <a:ea typeface="+mn-ea"/>
              <a:cs typeface="+mn-cs"/>
            </a:endParaRPr>
          </a:p>
        </p:txBody>
      </p:sp>
      <p:sp>
        <p:nvSpPr>
          <p:cNvPr id="29" name="Oval 28">
            <a:extLst>
              <a:ext uri="{FF2B5EF4-FFF2-40B4-BE49-F238E27FC236}">
                <a16:creationId xmlns:a16="http://schemas.microsoft.com/office/drawing/2014/main" id="{BC982099-622C-78F9-53E5-D2B8CDC2613E}"/>
              </a:ext>
            </a:extLst>
          </p:cNvPr>
          <p:cNvSpPr/>
          <p:nvPr/>
        </p:nvSpPr>
        <p:spPr>
          <a:xfrm>
            <a:off x="4244363" y="980434"/>
            <a:ext cx="798790" cy="684000"/>
          </a:xfrm>
          <a:prstGeom prst="ellipse">
            <a:avLst/>
          </a:prstGeom>
          <a:solidFill>
            <a:schemeClr val="tx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Ubuntu"/>
              <a:ea typeface="+mn-ea"/>
              <a:cs typeface="+mn-cs"/>
            </a:endParaRPr>
          </a:p>
        </p:txBody>
      </p:sp>
      <p:pic>
        <p:nvPicPr>
          <p:cNvPr id="30" name="Picture 29" descr="A black background with a black square&#10;&#10;Description automatically generated with medium confidence">
            <a:extLst>
              <a:ext uri="{FF2B5EF4-FFF2-40B4-BE49-F238E27FC236}">
                <a16:creationId xmlns:a16="http://schemas.microsoft.com/office/drawing/2014/main" id="{641B9346-EC48-106B-E0AA-44F9FE168829}"/>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529696" y="1025412"/>
            <a:ext cx="540000" cy="540000"/>
          </a:xfrm>
          <a:prstGeom prst="rect">
            <a:avLst/>
          </a:prstGeom>
        </p:spPr>
      </p:pic>
      <p:pic>
        <p:nvPicPr>
          <p:cNvPr id="31" name="Picture 30" descr="A black background with a black square&#10;&#10;Description automatically generated with medium confidence">
            <a:extLst>
              <a:ext uri="{FF2B5EF4-FFF2-40B4-BE49-F238E27FC236}">
                <a16:creationId xmlns:a16="http://schemas.microsoft.com/office/drawing/2014/main" id="{691BF56E-AD57-C99F-4A39-FA3CEB88AF09}"/>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4373758" y="1047184"/>
            <a:ext cx="540000" cy="540000"/>
          </a:xfrm>
          <a:prstGeom prst="rect">
            <a:avLst/>
          </a:prstGeom>
        </p:spPr>
      </p:pic>
      <p:pic>
        <p:nvPicPr>
          <p:cNvPr id="32" name="Picture 31" descr="A black background with a black square&#10;&#10;Description automatically generated with medium confidence">
            <a:extLst>
              <a:ext uri="{FF2B5EF4-FFF2-40B4-BE49-F238E27FC236}">
                <a16:creationId xmlns:a16="http://schemas.microsoft.com/office/drawing/2014/main" id="{42DC0D75-F60D-800D-6A59-CC55534DA9E6}"/>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7265136" y="1047184"/>
            <a:ext cx="540000" cy="540000"/>
          </a:xfrm>
          <a:prstGeom prst="rect">
            <a:avLst/>
          </a:prstGeom>
        </p:spPr>
      </p:pic>
      <p:pic>
        <p:nvPicPr>
          <p:cNvPr id="33" name="Picture 32" descr="A black background with a black square&#10;&#10;Description automatically generated with medium confidence">
            <a:extLst>
              <a:ext uri="{FF2B5EF4-FFF2-40B4-BE49-F238E27FC236}">
                <a16:creationId xmlns:a16="http://schemas.microsoft.com/office/drawing/2014/main" id="{4EF78075-06F5-27A7-93C6-4BF4A6FA30DE}"/>
              </a:ext>
            </a:extLst>
          </p:cNvPr>
          <p:cNvPicPr>
            <a:picLocks noChangeAspect="1"/>
          </p:cNvPicPr>
          <p:nvPr/>
        </p:nvPicPr>
        <p:blipFill>
          <a:blip r:embed="rId9">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0167400" y="1003640"/>
            <a:ext cx="540000" cy="540000"/>
          </a:xfrm>
          <a:prstGeom prst="rect">
            <a:avLst/>
          </a:prstGeom>
        </p:spPr>
      </p:pic>
      <p:sp>
        <p:nvSpPr>
          <p:cNvPr id="40" name="Rectangle: Rounded Corners 39">
            <a:extLst>
              <a:ext uri="{FF2B5EF4-FFF2-40B4-BE49-F238E27FC236}">
                <a16:creationId xmlns:a16="http://schemas.microsoft.com/office/drawing/2014/main" id="{8D2FC10D-1190-94D8-BAE7-D378FB75D71A}"/>
              </a:ext>
            </a:extLst>
          </p:cNvPr>
          <p:cNvSpPr/>
          <p:nvPr/>
        </p:nvSpPr>
        <p:spPr>
          <a:xfrm>
            <a:off x="0" y="5592896"/>
            <a:ext cx="12192000" cy="877125"/>
          </a:xfrm>
          <a:prstGeom prst="roundRect">
            <a:avLst>
              <a:gd name="adj"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FFFFFF"/>
                </a:solidFill>
                <a:effectLst/>
                <a:uLnTx/>
                <a:uFillTx/>
                <a:latin typeface="Ubuntu"/>
                <a:ea typeface="+mn-ea"/>
                <a:cs typeface="+mn-cs"/>
              </a:rPr>
              <a:t>A </a:t>
            </a:r>
            <a:r>
              <a:rPr kumimoji="0" lang="en-GB" sz="1600" b="1" i="0" u="sng" strike="noStrike" kern="1200" cap="none" spc="0" normalizeH="0" baseline="0" noProof="0" dirty="0">
                <a:ln>
                  <a:noFill/>
                </a:ln>
                <a:solidFill>
                  <a:srgbClr val="FFFFFF"/>
                </a:solidFill>
                <a:effectLst/>
                <a:uLnTx/>
                <a:uFillTx/>
                <a:latin typeface="Ubuntu"/>
                <a:ea typeface="+mn-ea"/>
                <a:cs typeface="+mn-cs"/>
              </a:rPr>
              <a:t>multi-tiered detection strategy combining mathematical, behavioural, and AI methods</a:t>
            </a:r>
            <a:r>
              <a:rPr kumimoji="0" lang="en-GB" sz="1600" b="0" i="0" u="none" strike="noStrike" kern="1200" cap="none" spc="0" normalizeH="0" baseline="0" noProof="0" dirty="0">
                <a:ln>
                  <a:noFill/>
                </a:ln>
                <a:solidFill>
                  <a:srgbClr val="FFFFFF"/>
                </a:solidFill>
                <a:effectLst/>
                <a:uLnTx/>
                <a:uFillTx/>
                <a:latin typeface="Ubuntu"/>
                <a:ea typeface="+mn-ea"/>
                <a:cs typeface="+mn-cs"/>
              </a:rPr>
              <a:t> is not only feasible but effective. This approach can form the backbone of a future real-time, cost-effective theft mitigation service — provided data quality and operational integration are addressed in the next phase.</a:t>
            </a:r>
            <a:endParaRPr kumimoji="0" lang="en-US" sz="1600" b="1" i="0" u="sng" strike="noStrike" kern="1200" cap="none" spc="0" normalizeH="0" baseline="0" noProof="0" dirty="0">
              <a:ln>
                <a:noFill/>
              </a:ln>
              <a:solidFill>
                <a:srgbClr val="FFFFFF"/>
              </a:solidFill>
              <a:effectLst/>
              <a:uLnTx/>
              <a:uFillTx/>
              <a:latin typeface="Ubuntu"/>
              <a:ea typeface="+mn-ea"/>
              <a:cs typeface="+mn-cs"/>
            </a:endParaRPr>
          </a:p>
        </p:txBody>
      </p:sp>
    </p:spTree>
    <p:extLst>
      <p:ext uri="{BB962C8B-B14F-4D97-AF65-F5344CB8AC3E}">
        <p14:creationId xmlns:p14="http://schemas.microsoft.com/office/powerpoint/2010/main" val="32977901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502170-AA2A-1AAE-02FD-AAF6EFB7BEEB}"/>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61A40C72-A438-2D2A-5ACD-1DC0072C1044}"/>
              </a:ext>
            </a:extLst>
          </p:cNvPr>
          <p:cNvSpPr/>
          <p:nvPr/>
        </p:nvSpPr>
        <p:spPr>
          <a:xfrm>
            <a:off x="5677275" y="0"/>
            <a:ext cx="6514725" cy="6858000"/>
          </a:xfrm>
          <a:prstGeom prst="rect">
            <a:avLst/>
          </a:prstGeom>
          <a:solidFill>
            <a:schemeClr val="accent6">
              <a:lumMod val="75000"/>
              <a:alpha val="4958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err="1">
              <a:ln>
                <a:noFill/>
              </a:ln>
              <a:solidFill>
                <a:srgbClr val="FFFFFF"/>
              </a:solidFill>
              <a:effectLst/>
              <a:uLnTx/>
              <a:uFillTx/>
              <a:latin typeface="Ubuntu"/>
              <a:ea typeface="+mn-ea"/>
              <a:cs typeface="+mn-cs"/>
            </a:endParaRPr>
          </a:p>
        </p:txBody>
      </p:sp>
      <p:sp>
        <p:nvSpPr>
          <p:cNvPr id="8" name="Rectangle 7">
            <a:extLst>
              <a:ext uri="{FF2B5EF4-FFF2-40B4-BE49-F238E27FC236}">
                <a16:creationId xmlns:a16="http://schemas.microsoft.com/office/drawing/2014/main" id="{5C1BB8EE-AD73-0FD9-619B-6BB16C7FBF29}"/>
              </a:ext>
            </a:extLst>
          </p:cNvPr>
          <p:cNvSpPr/>
          <p:nvPr/>
        </p:nvSpPr>
        <p:spPr>
          <a:xfrm>
            <a:off x="1" y="0"/>
            <a:ext cx="5677274" cy="6858000"/>
          </a:xfrm>
          <a:prstGeom prst="rect">
            <a:avLst/>
          </a:prstGeom>
          <a:solidFill>
            <a:schemeClr val="accent1">
              <a:lumMod val="50000"/>
              <a:alpha val="5002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err="1">
              <a:ln>
                <a:noFill/>
              </a:ln>
              <a:solidFill>
                <a:srgbClr val="FFFFFF"/>
              </a:solidFill>
              <a:effectLst/>
              <a:uLnTx/>
              <a:uFillTx/>
              <a:latin typeface="Ubuntu"/>
              <a:ea typeface="+mn-ea"/>
              <a:cs typeface="+mn-cs"/>
            </a:endParaRPr>
          </a:p>
        </p:txBody>
      </p:sp>
      <p:sp>
        <p:nvSpPr>
          <p:cNvPr id="13" name="Title 6">
            <a:extLst>
              <a:ext uri="{FF2B5EF4-FFF2-40B4-BE49-F238E27FC236}">
                <a16:creationId xmlns:a16="http://schemas.microsoft.com/office/drawing/2014/main" id="{83A10D59-37FC-60E8-6EDF-30E2CDD4E5F8}"/>
              </a:ext>
            </a:extLst>
          </p:cNvPr>
          <p:cNvSpPr>
            <a:spLocks noGrp="1"/>
          </p:cNvSpPr>
          <p:nvPr>
            <p:ph type="title"/>
          </p:nvPr>
        </p:nvSpPr>
        <p:spPr>
          <a:xfrm>
            <a:off x="7388991" y="1439432"/>
            <a:ext cx="4135421" cy="516426"/>
          </a:xfrm>
        </p:spPr>
        <p:txBody>
          <a:bodyPr/>
          <a:lstStyle/>
          <a:p>
            <a:r>
              <a:rPr lang="en-GB" sz="2400" cap="none" dirty="0">
                <a:latin typeface="Ubuntu" panose="020B0504030602030204" pitchFamily="34" charset="0"/>
              </a:rPr>
              <a:t>What Has Not Yet Been Done</a:t>
            </a:r>
            <a:endParaRPr lang="en-US" cap="none" dirty="0"/>
          </a:p>
        </p:txBody>
      </p:sp>
      <p:pic>
        <p:nvPicPr>
          <p:cNvPr id="14" name="Graphic 13" descr="Social network with solid fill">
            <a:extLst>
              <a:ext uri="{FF2B5EF4-FFF2-40B4-BE49-F238E27FC236}">
                <a16:creationId xmlns:a16="http://schemas.microsoft.com/office/drawing/2014/main" id="{2A79ECDA-A1E7-C3F5-04D3-52E59ED3585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9156" y="2355708"/>
            <a:ext cx="1085377" cy="1085377"/>
          </a:xfrm>
          <a:prstGeom prst="rect">
            <a:avLst/>
          </a:prstGeom>
        </p:spPr>
      </p:pic>
      <p:sp>
        <p:nvSpPr>
          <p:cNvPr id="20" name="TextBox 19">
            <a:extLst>
              <a:ext uri="{FF2B5EF4-FFF2-40B4-BE49-F238E27FC236}">
                <a16:creationId xmlns:a16="http://schemas.microsoft.com/office/drawing/2014/main" id="{6E9F7BDF-D2C9-5501-A084-CF9811889883}"/>
              </a:ext>
            </a:extLst>
          </p:cNvPr>
          <p:cNvSpPr txBox="1"/>
          <p:nvPr/>
        </p:nvSpPr>
        <p:spPr>
          <a:xfrm>
            <a:off x="134018" y="3465765"/>
            <a:ext cx="1895652" cy="196977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FFFFFF"/>
                </a:solidFill>
                <a:effectLst/>
                <a:uLnTx/>
                <a:uFillTx/>
                <a:latin typeface="Ubuntu" panose="020B0504030602030204" pitchFamily="34" charset="0"/>
                <a:ea typeface="Open Sans" panose="020B0604020202020204" charset="0"/>
                <a:cs typeface="Open Sans" panose="020B0604020202020204" charset="0"/>
              </a:rPr>
              <a:t>Data Science Viability Proven</a:t>
            </a:r>
            <a:endParaRPr kumimoji="0" lang="en-GB" sz="300" b="1" i="0" u="none" strike="noStrike" kern="1200" cap="none" spc="0" normalizeH="0" baseline="0" noProof="0" dirty="0">
              <a:ln>
                <a:noFill/>
              </a:ln>
              <a:solidFill>
                <a:srgbClr val="FFFFFF"/>
              </a:solidFill>
              <a:effectLst/>
              <a:uLnTx/>
              <a:uFillTx/>
              <a:latin typeface="Ubuntu" panose="020B0504030602030204" pitchFamily="34" charset="0"/>
              <a:ea typeface="Open Sans" panose="020B0604020202020204" charset="0"/>
              <a:cs typeface="Open Sans" panose="020B060402020202020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FFFFFF"/>
              </a:solidFill>
              <a:effectLst/>
              <a:uLnTx/>
              <a:uFillTx/>
              <a:latin typeface="Ubuntu"/>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FFFFFF"/>
                </a:solidFill>
                <a:effectLst/>
                <a:uLnTx/>
                <a:uFillTx/>
                <a:latin typeface="Ubuntu"/>
                <a:ea typeface="+mn-ea"/>
                <a:cs typeface="+mn-cs"/>
              </a:rPr>
              <a:t>Demonstrated that energy theft can be detected through layered techniques — statistical screening, behavioural profiling, and machine learning</a:t>
            </a:r>
          </a:p>
        </p:txBody>
      </p:sp>
      <p:sp>
        <p:nvSpPr>
          <p:cNvPr id="22" name="TextBox 21">
            <a:extLst>
              <a:ext uri="{FF2B5EF4-FFF2-40B4-BE49-F238E27FC236}">
                <a16:creationId xmlns:a16="http://schemas.microsoft.com/office/drawing/2014/main" id="{935828B8-39FE-173E-8B70-5658899B74A0}"/>
              </a:ext>
            </a:extLst>
          </p:cNvPr>
          <p:cNvSpPr txBox="1"/>
          <p:nvPr/>
        </p:nvSpPr>
        <p:spPr>
          <a:xfrm>
            <a:off x="1940112" y="3465765"/>
            <a:ext cx="2148729" cy="201593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FFFFFF"/>
                </a:solidFill>
                <a:effectLst/>
                <a:uLnTx/>
                <a:uFillTx/>
                <a:latin typeface="Ubuntu" panose="020B0504030602030204" pitchFamily="34" charset="0"/>
                <a:ea typeface="Open Sans" panose="020B0604020202020204" charset="0"/>
                <a:cs typeface="Open Sans" panose="020B0604020202020204" charset="0"/>
              </a:rPr>
              <a:t>Combined Methods for Greater Confidence</a:t>
            </a:r>
            <a:endParaRPr kumimoji="0" lang="en-GB" sz="300" b="1" i="0" u="none" strike="noStrike" kern="1200" cap="none" spc="0" normalizeH="0" baseline="0" noProof="0" dirty="0">
              <a:ln>
                <a:noFill/>
              </a:ln>
              <a:solidFill>
                <a:srgbClr val="FFFFFF"/>
              </a:solidFill>
              <a:effectLst/>
              <a:uLnTx/>
              <a:uFillTx/>
              <a:latin typeface="Ubuntu" panose="020B0504030602030204" pitchFamily="34" charset="0"/>
              <a:ea typeface="Open Sans" panose="020B0604020202020204" charset="0"/>
              <a:cs typeface="Open Sans" panose="020B060402020202020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FFFFFF"/>
              </a:solidFill>
              <a:effectLst/>
              <a:uLnTx/>
              <a:uFillTx/>
              <a:latin typeface="Ubuntu"/>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FFFFFF"/>
                </a:solidFill>
                <a:effectLst/>
                <a:uLnTx/>
                <a:uFillTx/>
                <a:latin typeface="Ubuntu"/>
                <a:ea typeface="+mn-ea"/>
                <a:cs typeface="+mn-cs"/>
              </a:rPr>
              <a:t>Showed that multi-phase detection (e.g. Benford’s Law + game theory + socioeconomic overlays) improves confidence in theft identification</a:t>
            </a:r>
          </a:p>
        </p:txBody>
      </p:sp>
      <p:sp>
        <p:nvSpPr>
          <p:cNvPr id="24" name="TextBox 23">
            <a:extLst>
              <a:ext uri="{FF2B5EF4-FFF2-40B4-BE49-F238E27FC236}">
                <a16:creationId xmlns:a16="http://schemas.microsoft.com/office/drawing/2014/main" id="{65278EFF-E51C-80B3-9394-3ED5B888EAC1}"/>
              </a:ext>
            </a:extLst>
          </p:cNvPr>
          <p:cNvSpPr txBox="1"/>
          <p:nvPr/>
        </p:nvSpPr>
        <p:spPr>
          <a:xfrm>
            <a:off x="4057138" y="3465765"/>
            <a:ext cx="1645913" cy="209288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FFFFFF"/>
                </a:solidFill>
                <a:effectLst/>
                <a:uLnTx/>
                <a:uFillTx/>
                <a:latin typeface="Ubuntu" panose="020B0504030602030204" pitchFamily="34" charset="0"/>
                <a:ea typeface="Open Sans" panose="020B0604020202020204" charset="0"/>
                <a:cs typeface="Open Sans" panose="020B0604020202020204" charset="0"/>
              </a:rPr>
              <a:t>Insight to Action Potential</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500" b="1" i="0" u="none" strike="noStrike" kern="1200" cap="none" spc="0" normalizeH="0" baseline="0" noProof="0" dirty="0">
              <a:ln>
                <a:noFill/>
              </a:ln>
              <a:solidFill>
                <a:srgbClr val="FFFFFF"/>
              </a:solidFill>
              <a:effectLst/>
              <a:uLnTx/>
              <a:uFillTx/>
              <a:latin typeface="Ubuntu" panose="020B0504030602030204" pitchFamily="34" charset="0"/>
              <a:ea typeface="Open Sans" panose="020B0604020202020204" charset="0"/>
              <a:cs typeface="Open Sans" panose="020B060402020202020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FFFFFF"/>
                </a:solidFill>
                <a:effectLst/>
                <a:uLnTx/>
                <a:uFillTx/>
                <a:latin typeface="Ubuntu"/>
                <a:ea typeface="+mn-ea"/>
                <a:cs typeface="+mn-cs"/>
              </a:rPr>
              <a:t>Identified how and where data could help </a:t>
            </a:r>
            <a:r>
              <a:rPr kumimoji="0" lang="en-GB" sz="1100" b="0" i="0" u="none" strike="noStrike" kern="1200" cap="none" spc="0" normalizeH="0" baseline="0" noProof="0" dirty="0" err="1">
                <a:ln>
                  <a:noFill/>
                </a:ln>
                <a:solidFill>
                  <a:srgbClr val="FFFFFF"/>
                </a:solidFill>
                <a:effectLst/>
                <a:uLnTx/>
                <a:uFillTx/>
                <a:latin typeface="Ubuntu"/>
                <a:ea typeface="+mn-ea"/>
                <a:cs typeface="+mn-cs"/>
              </a:rPr>
              <a:t>RECCo</a:t>
            </a:r>
            <a:r>
              <a:rPr kumimoji="0" lang="en-GB" sz="1100" b="0" i="0" u="none" strike="noStrike" kern="1200" cap="none" spc="0" normalizeH="0" baseline="0" noProof="0" dirty="0">
                <a:ln>
                  <a:noFill/>
                </a:ln>
                <a:solidFill>
                  <a:srgbClr val="FFFFFF"/>
                </a:solidFill>
                <a:effectLst/>
                <a:uLnTx/>
                <a:uFillTx/>
                <a:latin typeface="Ubuntu"/>
                <a:ea typeface="+mn-ea"/>
                <a:cs typeface="+mn-cs"/>
              </a:rPr>
              <a:t> target campaigns, prioritise investigations, and guide strategic outreach</a:t>
            </a:r>
          </a:p>
        </p:txBody>
      </p:sp>
      <p:pic>
        <p:nvPicPr>
          <p:cNvPr id="26" name="Graphic 25" descr="Flask with solid fill">
            <a:extLst>
              <a:ext uri="{FF2B5EF4-FFF2-40B4-BE49-F238E27FC236}">
                <a16:creationId xmlns:a16="http://schemas.microsoft.com/office/drawing/2014/main" id="{246AB706-0D46-A9B1-6EE6-2F3C4A7D11A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499577" y="2355708"/>
            <a:ext cx="914400" cy="914400"/>
          </a:xfrm>
          <a:prstGeom prst="rect">
            <a:avLst/>
          </a:prstGeom>
        </p:spPr>
      </p:pic>
      <p:pic>
        <p:nvPicPr>
          <p:cNvPr id="34" name="Graphic 33" descr="Ui Ux with solid fill">
            <a:extLst>
              <a:ext uri="{FF2B5EF4-FFF2-40B4-BE49-F238E27FC236}">
                <a16:creationId xmlns:a16="http://schemas.microsoft.com/office/drawing/2014/main" id="{481035B3-5C83-06B7-539E-F66F48F3D2D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422894" y="2355708"/>
            <a:ext cx="914400" cy="914400"/>
          </a:xfrm>
          <a:prstGeom prst="rect">
            <a:avLst/>
          </a:prstGeom>
        </p:spPr>
      </p:pic>
      <p:pic>
        <p:nvPicPr>
          <p:cNvPr id="35" name="Graphic 34" descr="Exponential Graph with solid fill">
            <a:extLst>
              <a:ext uri="{FF2B5EF4-FFF2-40B4-BE49-F238E27FC236}">
                <a16:creationId xmlns:a16="http://schemas.microsoft.com/office/drawing/2014/main" id="{A86B10D9-D11A-7714-0B48-0D3C0AE4DFB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574323" y="2355708"/>
            <a:ext cx="914400" cy="914400"/>
          </a:xfrm>
          <a:prstGeom prst="rect">
            <a:avLst/>
          </a:prstGeom>
        </p:spPr>
      </p:pic>
      <p:sp>
        <p:nvSpPr>
          <p:cNvPr id="38" name="TextBox 37">
            <a:extLst>
              <a:ext uri="{FF2B5EF4-FFF2-40B4-BE49-F238E27FC236}">
                <a16:creationId xmlns:a16="http://schemas.microsoft.com/office/drawing/2014/main" id="{3139CB08-296D-E7AA-4215-5D4A8A1EBCB4}"/>
              </a:ext>
            </a:extLst>
          </p:cNvPr>
          <p:cNvSpPr txBox="1"/>
          <p:nvPr/>
        </p:nvSpPr>
        <p:spPr>
          <a:xfrm>
            <a:off x="5917345" y="3452605"/>
            <a:ext cx="2080946" cy="192360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FFFFFF"/>
                </a:solidFill>
                <a:effectLst/>
                <a:uLnTx/>
                <a:uFillTx/>
                <a:latin typeface="Ubuntu" panose="020B0504030602030204" pitchFamily="34" charset="0"/>
                <a:ea typeface="Open Sans" panose="020B0604020202020204" charset="0"/>
                <a:cs typeface="Open Sans" panose="020B0604020202020204" charset="0"/>
              </a:rPr>
              <a:t>No Costing or Business Case Validation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500" b="1" i="0" u="none" strike="noStrike" kern="1200" cap="none" spc="0" normalizeH="0" baseline="0" noProof="0" dirty="0">
              <a:ln>
                <a:noFill/>
              </a:ln>
              <a:solidFill>
                <a:srgbClr val="FFFFFF"/>
              </a:solidFill>
              <a:effectLst/>
              <a:uLnTx/>
              <a:uFillTx/>
              <a:latin typeface="Ubuntu" panose="020B0504030602030204" pitchFamily="34" charset="0"/>
              <a:ea typeface="Open Sans" panose="020B0604020202020204" charset="0"/>
              <a:cs typeface="Open Sans" panose="020B060402020202020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FFFFFF"/>
                </a:solidFill>
                <a:effectLst/>
                <a:uLnTx/>
                <a:uFillTx/>
                <a:latin typeface="Ubuntu"/>
                <a:ea typeface="+mn-ea"/>
                <a:cs typeface="+mn-cs"/>
              </a:rPr>
              <a:t>The cost of building, operating, and maintaining a working theft POC is yet to be modelled or validated against potential savings or avoided losses</a:t>
            </a:r>
          </a:p>
        </p:txBody>
      </p:sp>
      <p:sp>
        <p:nvSpPr>
          <p:cNvPr id="39" name="TextBox 38">
            <a:extLst>
              <a:ext uri="{FF2B5EF4-FFF2-40B4-BE49-F238E27FC236}">
                <a16:creationId xmlns:a16="http://schemas.microsoft.com/office/drawing/2014/main" id="{9DFAF471-87F4-E083-6040-36A08FE81AAE}"/>
              </a:ext>
            </a:extLst>
          </p:cNvPr>
          <p:cNvSpPr txBox="1"/>
          <p:nvPr/>
        </p:nvSpPr>
        <p:spPr>
          <a:xfrm>
            <a:off x="7976517" y="3452605"/>
            <a:ext cx="2060107" cy="192360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FFFFFF"/>
                </a:solidFill>
                <a:effectLst/>
                <a:uLnTx/>
                <a:uFillTx/>
                <a:latin typeface="Ubuntu" panose="020B0504030602030204" pitchFamily="34" charset="0"/>
                <a:ea typeface="Open Sans" panose="020B0604020202020204" charset="0"/>
                <a:cs typeface="Open Sans" panose="020B0604020202020204" charset="0"/>
              </a:rPr>
              <a:t>No Theft Lead Conversion Assessment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500" b="1" i="0" u="none" strike="noStrike" kern="1200" cap="none" spc="0" normalizeH="0" baseline="0" noProof="0" dirty="0">
              <a:ln>
                <a:noFill/>
              </a:ln>
              <a:solidFill>
                <a:srgbClr val="FFFFFF"/>
              </a:solidFill>
              <a:effectLst/>
              <a:uLnTx/>
              <a:uFillTx/>
              <a:latin typeface="Ubuntu" panose="020B0504030602030204" pitchFamily="34" charset="0"/>
              <a:ea typeface="Open Sans" panose="020B0604020202020204" charset="0"/>
              <a:cs typeface="Open Sans" panose="020B060402020202020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FFFFFF"/>
                </a:solidFill>
                <a:effectLst/>
                <a:uLnTx/>
                <a:uFillTx/>
                <a:latin typeface="Ubuntu"/>
                <a:ea typeface="+mn-ea"/>
                <a:cs typeface="+mn-cs"/>
              </a:rPr>
              <a:t>Theft leads generated by the models have not been investigated in practice, so conversion rates, cost per case, or recovery value are currently unknown</a:t>
            </a:r>
          </a:p>
        </p:txBody>
      </p:sp>
      <p:sp>
        <p:nvSpPr>
          <p:cNvPr id="45" name="Title 6">
            <a:extLst>
              <a:ext uri="{FF2B5EF4-FFF2-40B4-BE49-F238E27FC236}">
                <a16:creationId xmlns:a16="http://schemas.microsoft.com/office/drawing/2014/main" id="{896F9ED0-8998-9D4E-3FFD-950586DB7B50}"/>
              </a:ext>
            </a:extLst>
          </p:cNvPr>
          <p:cNvSpPr txBox="1">
            <a:spLocks/>
          </p:cNvSpPr>
          <p:nvPr/>
        </p:nvSpPr>
        <p:spPr>
          <a:xfrm>
            <a:off x="1476029" y="1439432"/>
            <a:ext cx="3756944" cy="594556"/>
          </a:xfrm>
          <a:prstGeom prst="rect">
            <a:avLst/>
          </a:prstGeom>
        </p:spPr>
        <p:txBody>
          <a:bodyPr vert="horz" lIns="0" tIns="0" rIns="0" bIns="0" rtlCol="0" anchor="t">
            <a:noAutofit/>
          </a:bodyPr>
          <a:lstStyle>
            <a:lvl1pPr marL="0" marR="0" indent="0" algn="l" defTabSz="914400" rtl="0" eaLnBrk="1" fontAlgn="auto" latinLnBrk="0" hangingPunct="1">
              <a:lnSpc>
                <a:spcPct val="90000"/>
              </a:lnSpc>
              <a:spcBef>
                <a:spcPct val="0"/>
              </a:spcBef>
              <a:spcAft>
                <a:spcPts val="0"/>
              </a:spcAft>
              <a:buClrTx/>
              <a:buSzTx/>
              <a:buFontTx/>
              <a:buNone/>
              <a:tabLst/>
              <a:defRPr kumimoji="0" lang="en-GB" sz="2600" b="0" i="0" u="none" strike="noStrike" kern="1200" cap="all" spc="0" normalizeH="0" baseline="0" noProof="0" dirty="0">
                <a:ln>
                  <a:noFill/>
                </a:ln>
                <a:solidFill>
                  <a:schemeClr val="bg1"/>
                </a:solidFill>
                <a:effectLst/>
                <a:uLnTx/>
                <a:uFillTx/>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400" b="0" i="0" u="none" strike="noStrike" kern="1200" cap="none" spc="0" normalizeH="0" baseline="0" noProof="0" dirty="0">
                <a:ln>
                  <a:noFill/>
                </a:ln>
                <a:solidFill>
                  <a:srgbClr val="FFFFFF"/>
                </a:solidFill>
                <a:effectLst/>
                <a:uLnTx/>
                <a:uFillTx/>
                <a:latin typeface="Ubuntu" panose="020B0504030602030204" pitchFamily="34" charset="0"/>
                <a:ea typeface="+mj-ea"/>
                <a:cs typeface="+mj-cs"/>
              </a:rPr>
              <a:t>What Has Been Achieved</a:t>
            </a:r>
            <a:endParaRPr kumimoji="0" lang="en-GB" sz="2600" b="0" i="0" u="none" strike="noStrike" kern="1200" cap="none" spc="0" normalizeH="0" baseline="0" noProof="0" dirty="0">
              <a:ln>
                <a:noFill/>
              </a:ln>
              <a:solidFill>
                <a:srgbClr val="FFFFFF"/>
              </a:solidFill>
              <a:effectLst/>
              <a:uLnTx/>
              <a:uFillTx/>
              <a:latin typeface="Ubuntu Medium"/>
              <a:ea typeface="+mj-ea"/>
              <a:cs typeface="+mj-cs"/>
            </a:endParaRPr>
          </a:p>
        </p:txBody>
      </p:sp>
      <p:sp>
        <p:nvSpPr>
          <p:cNvPr id="47" name="Title 5">
            <a:extLst>
              <a:ext uri="{FF2B5EF4-FFF2-40B4-BE49-F238E27FC236}">
                <a16:creationId xmlns:a16="http://schemas.microsoft.com/office/drawing/2014/main" id="{7BCD4BE7-6245-2801-C895-0C4FC46BADAF}"/>
              </a:ext>
            </a:extLst>
          </p:cNvPr>
          <p:cNvSpPr txBox="1">
            <a:spLocks/>
          </p:cNvSpPr>
          <p:nvPr/>
        </p:nvSpPr>
        <p:spPr>
          <a:xfrm>
            <a:off x="274184" y="388188"/>
            <a:ext cx="11504158" cy="716711"/>
          </a:xfrm>
          <a:prstGeom prst="rect">
            <a:avLst/>
          </a:prstGeom>
        </p:spPr>
        <p:txBody>
          <a:bodyPr vert="horz" lIns="0" tIns="0" rIns="0" bIns="0" rtlCol="0" anchor="t">
            <a:noAutofit/>
          </a:bodyPr>
          <a:lstStyle>
            <a:lvl1pPr marL="0" marR="0" indent="0" algn="l" defTabSz="914400" rtl="0" eaLnBrk="1" fontAlgn="auto" latinLnBrk="0" hangingPunct="1">
              <a:lnSpc>
                <a:spcPct val="90000"/>
              </a:lnSpc>
              <a:spcBef>
                <a:spcPct val="0"/>
              </a:spcBef>
              <a:spcAft>
                <a:spcPts val="0"/>
              </a:spcAft>
              <a:buClrTx/>
              <a:buSzTx/>
              <a:buFontTx/>
              <a:buNone/>
              <a:tabLst/>
              <a:defRPr kumimoji="0" lang="en-US" sz="2600" b="0" i="0" u="none" strike="noStrike" kern="1200" cap="all" spc="0" normalizeH="0" baseline="0" noProof="0">
                <a:ln>
                  <a:noFill/>
                </a:ln>
                <a:solidFill>
                  <a:schemeClr val="bg1"/>
                </a:solidFill>
                <a:effectLst/>
                <a:uLnTx/>
                <a:uFillTx/>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400" b="0" i="0" u="none" strike="noStrike" kern="1200" cap="all" spc="0" normalizeH="0" baseline="0" noProof="0" dirty="0">
                <a:ln>
                  <a:noFill/>
                </a:ln>
                <a:solidFill>
                  <a:srgbClr val="FFFFFF"/>
                </a:solidFill>
                <a:effectLst/>
                <a:uLnTx/>
                <a:uFillTx/>
                <a:latin typeface="Ubuntu Medium"/>
                <a:ea typeface="+mj-ea"/>
                <a:cs typeface="+mj-cs"/>
              </a:rPr>
              <a:t>From Analytical Foundation to Operational Opportunity</a:t>
            </a:r>
          </a:p>
        </p:txBody>
      </p:sp>
      <p:pic>
        <p:nvPicPr>
          <p:cNvPr id="1026" name="Picture 2" descr="Award icon achievement symbol flat ...">
            <a:extLst>
              <a:ext uri="{FF2B5EF4-FFF2-40B4-BE49-F238E27FC236}">
                <a16:creationId xmlns:a16="http://schemas.microsoft.com/office/drawing/2014/main" id="{16BF4F32-5AE0-F460-D021-90B0D5C473A4}"/>
              </a:ext>
            </a:extLst>
          </p:cNvPr>
          <p:cNvPicPr>
            <a:picLocks noChangeAspect="1" noChangeArrowheads="1"/>
          </p:cNvPicPr>
          <p:nvPr/>
        </p:nvPicPr>
        <p:blipFill rotWithShape="1">
          <a:blip r:embed="rId11">
            <a:clrChange>
              <a:clrFrom>
                <a:srgbClr val="000000"/>
              </a:clrFrom>
              <a:clrTo>
                <a:srgbClr val="000000">
                  <a:alpha val="0"/>
                </a:srgbClr>
              </a:clrTo>
            </a:clrChange>
            <a:duotone>
              <a:schemeClr val="bg2">
                <a:shade val="45000"/>
                <a:satMod val="135000"/>
              </a:schemeClr>
              <a:prstClr val="white"/>
            </a:duotone>
            <a:extLst>
              <a:ext uri="{BEBA8EAE-BF5A-486C-A8C5-ECC9F3942E4B}">
                <a14:imgProps xmlns:a14="http://schemas.microsoft.com/office/drawing/2010/main">
                  <a14:imgLayer r:embed="rId12">
                    <a14:imgEffect>
                      <a14:sharpenSoften amount="50000"/>
                    </a14:imgEffect>
                    <a14:imgEffect>
                      <a14:brightnessContrast bright="-20000"/>
                    </a14:imgEffect>
                  </a14:imgLayer>
                </a14:imgProps>
              </a:ext>
              <a:ext uri="{28A0092B-C50C-407E-A947-70E740481C1C}">
                <a14:useLocalDpi xmlns:a14="http://schemas.microsoft.com/office/drawing/2010/main" val="0"/>
              </a:ext>
            </a:extLst>
          </a:blip>
          <a:srcRect l="9713" t="8492" r="11935" b="15541"/>
          <a:stretch/>
        </p:blipFill>
        <p:spPr bwMode="auto">
          <a:xfrm>
            <a:off x="302083" y="1053935"/>
            <a:ext cx="1211120" cy="1266701"/>
          </a:xfrm>
          <a:prstGeom prst="ellipse">
            <a:avLst/>
          </a:prstGeom>
          <a:noFill/>
          <a:extLst>
            <a:ext uri="{909E8E84-426E-40DD-AFC4-6F175D3DCCD1}">
              <a14:hiddenFill xmlns:a14="http://schemas.microsoft.com/office/drawing/2010/main">
                <a:solidFill>
                  <a:srgbClr val="FFFFFF"/>
                </a:solidFill>
              </a14:hiddenFill>
            </a:ext>
          </a:extLst>
        </p:spPr>
      </p:pic>
      <p:cxnSp>
        <p:nvCxnSpPr>
          <p:cNvPr id="48" name="Straight Connector 47">
            <a:extLst>
              <a:ext uri="{FF2B5EF4-FFF2-40B4-BE49-F238E27FC236}">
                <a16:creationId xmlns:a16="http://schemas.microsoft.com/office/drawing/2014/main" id="{AAC213DD-DDFC-D5F6-509F-B6DCE0DD2AF9}"/>
              </a:ext>
            </a:extLst>
          </p:cNvPr>
          <p:cNvCxnSpPr>
            <a:cxnSpLocks/>
          </p:cNvCxnSpPr>
          <p:nvPr/>
        </p:nvCxnSpPr>
        <p:spPr>
          <a:xfrm rot="10800000">
            <a:off x="418068" y="1104899"/>
            <a:ext cx="0" cy="1200790"/>
          </a:xfrm>
          <a:prstGeom prst="line">
            <a:avLst/>
          </a:prstGeom>
          <a:ln w="28575">
            <a:solidFill>
              <a:schemeClr val="bg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4E111C42-8E87-7040-28E4-97785AA8BAB4}"/>
              </a:ext>
            </a:extLst>
          </p:cNvPr>
          <p:cNvCxnSpPr>
            <a:cxnSpLocks/>
          </p:cNvCxnSpPr>
          <p:nvPr/>
        </p:nvCxnSpPr>
        <p:spPr>
          <a:xfrm rot="10800000">
            <a:off x="6219559" y="1104899"/>
            <a:ext cx="0" cy="1200790"/>
          </a:xfrm>
          <a:prstGeom prst="line">
            <a:avLst/>
          </a:prstGeom>
          <a:ln w="28575">
            <a:solidFill>
              <a:schemeClr val="bg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1032" name="Picture 8" descr="3,425 White Icons Roadmap Images, Stock ...">
            <a:extLst>
              <a:ext uri="{FF2B5EF4-FFF2-40B4-BE49-F238E27FC236}">
                <a16:creationId xmlns:a16="http://schemas.microsoft.com/office/drawing/2014/main" id="{D2632291-7459-D6FB-5724-3E5E93BB4045}"/>
              </a:ext>
            </a:extLst>
          </p:cNvPr>
          <p:cNvPicPr>
            <a:picLocks noChangeAspect="1" noChangeArrowheads="1"/>
          </p:cNvPicPr>
          <p:nvPr/>
        </p:nvPicPr>
        <p:blipFill rotWithShape="1">
          <a:blip r:embed="rId13">
            <a:clrChange>
              <a:clrFrom>
                <a:srgbClr val="181C1F"/>
              </a:clrFrom>
              <a:clrTo>
                <a:srgbClr val="181C1F">
                  <a:alpha val="0"/>
                </a:srgbClr>
              </a:clrTo>
            </a:clrChange>
            <a:extLst>
              <a:ext uri="{28A0092B-C50C-407E-A947-70E740481C1C}">
                <a14:useLocalDpi xmlns:a14="http://schemas.microsoft.com/office/drawing/2010/main" val="0"/>
              </a:ext>
            </a:extLst>
          </a:blip>
          <a:srcRect l="58113" t="12043" r="7490" b="17446"/>
          <a:stretch/>
        </p:blipFill>
        <p:spPr bwMode="auto">
          <a:xfrm>
            <a:off x="6303177" y="1168316"/>
            <a:ext cx="1002535" cy="1108170"/>
          </a:xfrm>
          <a:prstGeom prst="rect">
            <a:avLst/>
          </a:prstGeom>
          <a:noFill/>
          <a:extLst>
            <a:ext uri="{909E8E84-426E-40DD-AFC4-6F175D3DCCD1}">
              <a14:hiddenFill xmlns:a14="http://schemas.microsoft.com/office/drawing/2010/main">
                <a:solidFill>
                  <a:srgbClr val="FFFFFF"/>
                </a:solidFill>
              </a14:hiddenFill>
            </a:ext>
          </a:extLst>
        </p:spPr>
      </p:pic>
      <p:grpSp>
        <p:nvGrpSpPr>
          <p:cNvPr id="50" name="Group 49">
            <a:extLst>
              <a:ext uri="{FF2B5EF4-FFF2-40B4-BE49-F238E27FC236}">
                <a16:creationId xmlns:a16="http://schemas.microsoft.com/office/drawing/2014/main" id="{41B58296-5473-DD92-6F2E-2ECF449FE4A6}"/>
              </a:ext>
              <a:ext uri="{C183D7F6-B498-43B3-948B-1728B52AA6E4}">
                <adec:decorative xmlns:adec="http://schemas.microsoft.com/office/drawing/2017/decorative" val="1"/>
              </a:ext>
            </a:extLst>
          </p:cNvPr>
          <p:cNvGrpSpPr>
            <a:grpSpLocks noChangeAspect="1"/>
          </p:cNvGrpSpPr>
          <p:nvPr/>
        </p:nvGrpSpPr>
        <p:grpSpPr>
          <a:xfrm>
            <a:off x="8600458" y="2459610"/>
            <a:ext cx="774970" cy="706596"/>
            <a:chOff x="10167648" y="1775186"/>
            <a:chExt cx="152377" cy="138933"/>
          </a:xfrm>
          <a:solidFill>
            <a:srgbClr val="3EE6EA"/>
          </a:solidFill>
        </p:grpSpPr>
        <p:sp>
          <p:nvSpPr>
            <p:cNvPr id="51" name="Freeform: Shape 50">
              <a:extLst>
                <a:ext uri="{FF2B5EF4-FFF2-40B4-BE49-F238E27FC236}">
                  <a16:creationId xmlns:a16="http://schemas.microsoft.com/office/drawing/2014/main" id="{47940F86-E672-2C53-4737-869FAD947F26}"/>
                </a:ext>
              </a:extLst>
            </p:cNvPr>
            <p:cNvSpPr/>
            <p:nvPr/>
          </p:nvSpPr>
          <p:spPr>
            <a:xfrm>
              <a:off x="10167648" y="1775186"/>
              <a:ext cx="85152" cy="138933"/>
            </a:xfrm>
            <a:custGeom>
              <a:avLst/>
              <a:gdLst>
                <a:gd name="connsiteX0" fmla="*/ 65881 w 85152"/>
                <a:gd name="connsiteY0" fmla="*/ 129521 h 138932"/>
                <a:gd name="connsiteX1" fmla="*/ 61847 w 85152"/>
                <a:gd name="connsiteY1" fmla="*/ 131314 h 138932"/>
                <a:gd name="connsiteX2" fmla="*/ 42576 w 85152"/>
                <a:gd name="connsiteY2" fmla="*/ 134451 h 138932"/>
                <a:gd name="connsiteX3" fmla="*/ 4482 w 85152"/>
                <a:gd name="connsiteY3" fmla="*/ 113387 h 138932"/>
                <a:gd name="connsiteX4" fmla="*/ 4482 w 85152"/>
                <a:gd name="connsiteY4" fmla="*/ 112491 h 138932"/>
                <a:gd name="connsiteX5" fmla="*/ 4482 w 85152"/>
                <a:gd name="connsiteY5" fmla="*/ 111594 h 138932"/>
                <a:gd name="connsiteX6" fmla="*/ 4482 w 85152"/>
                <a:gd name="connsiteY6" fmla="*/ 95012 h 138932"/>
                <a:gd name="connsiteX7" fmla="*/ 42576 w 85152"/>
                <a:gd name="connsiteY7" fmla="*/ 109354 h 138932"/>
                <a:gd name="connsiteX8" fmla="*/ 53780 w 85152"/>
                <a:gd name="connsiteY8" fmla="*/ 108457 h 138932"/>
                <a:gd name="connsiteX9" fmla="*/ 55573 w 85152"/>
                <a:gd name="connsiteY9" fmla="*/ 105768 h 138932"/>
                <a:gd name="connsiteX10" fmla="*/ 52884 w 85152"/>
                <a:gd name="connsiteY10" fmla="*/ 103975 h 138932"/>
                <a:gd name="connsiteX11" fmla="*/ 42576 w 85152"/>
                <a:gd name="connsiteY11" fmla="*/ 104872 h 138932"/>
                <a:gd name="connsiteX12" fmla="*/ 4482 w 85152"/>
                <a:gd name="connsiteY12" fmla="*/ 83808 h 138932"/>
                <a:gd name="connsiteX13" fmla="*/ 4482 w 85152"/>
                <a:gd name="connsiteY13" fmla="*/ 65881 h 138932"/>
                <a:gd name="connsiteX14" fmla="*/ 42576 w 85152"/>
                <a:gd name="connsiteY14" fmla="*/ 80223 h 138932"/>
                <a:gd name="connsiteX15" fmla="*/ 56917 w 85152"/>
                <a:gd name="connsiteY15" fmla="*/ 78878 h 138932"/>
                <a:gd name="connsiteX16" fmla="*/ 58710 w 85152"/>
                <a:gd name="connsiteY16" fmla="*/ 76189 h 138932"/>
                <a:gd name="connsiteX17" fmla="*/ 56021 w 85152"/>
                <a:gd name="connsiteY17" fmla="*/ 74396 h 138932"/>
                <a:gd name="connsiteX18" fmla="*/ 42576 w 85152"/>
                <a:gd name="connsiteY18" fmla="*/ 75741 h 138932"/>
                <a:gd name="connsiteX19" fmla="*/ 4482 w 85152"/>
                <a:gd name="connsiteY19" fmla="*/ 54677 h 138932"/>
                <a:gd name="connsiteX20" fmla="*/ 4482 w 85152"/>
                <a:gd name="connsiteY20" fmla="*/ 37198 h 138932"/>
                <a:gd name="connsiteX21" fmla="*/ 42576 w 85152"/>
                <a:gd name="connsiteY21" fmla="*/ 51091 h 138932"/>
                <a:gd name="connsiteX22" fmla="*/ 80671 w 85152"/>
                <a:gd name="connsiteY22" fmla="*/ 37198 h 138932"/>
                <a:gd name="connsiteX23" fmla="*/ 80671 w 85152"/>
                <a:gd name="connsiteY23" fmla="*/ 50195 h 138932"/>
                <a:gd name="connsiteX24" fmla="*/ 82911 w 85152"/>
                <a:gd name="connsiteY24" fmla="*/ 52436 h 138932"/>
                <a:gd name="connsiteX25" fmla="*/ 85152 w 85152"/>
                <a:gd name="connsiteY25" fmla="*/ 50195 h 138932"/>
                <a:gd name="connsiteX26" fmla="*/ 85152 w 85152"/>
                <a:gd name="connsiteY26" fmla="*/ 25994 h 138932"/>
                <a:gd name="connsiteX27" fmla="*/ 85152 w 85152"/>
                <a:gd name="connsiteY27" fmla="*/ 25994 h 138932"/>
                <a:gd name="connsiteX28" fmla="*/ 85152 w 85152"/>
                <a:gd name="connsiteY28" fmla="*/ 25546 h 138932"/>
                <a:gd name="connsiteX29" fmla="*/ 42576 w 85152"/>
                <a:gd name="connsiteY29" fmla="*/ 0 h 138932"/>
                <a:gd name="connsiteX30" fmla="*/ 0 w 85152"/>
                <a:gd name="connsiteY30" fmla="*/ 25546 h 138932"/>
                <a:gd name="connsiteX31" fmla="*/ 0 w 85152"/>
                <a:gd name="connsiteY31" fmla="*/ 25546 h 138932"/>
                <a:gd name="connsiteX32" fmla="*/ 0 w 85152"/>
                <a:gd name="connsiteY32" fmla="*/ 25546 h 138932"/>
                <a:gd name="connsiteX33" fmla="*/ 0 w 85152"/>
                <a:gd name="connsiteY33" fmla="*/ 54677 h 138932"/>
                <a:gd name="connsiteX34" fmla="*/ 0 w 85152"/>
                <a:gd name="connsiteY34" fmla="*/ 54677 h 138932"/>
                <a:gd name="connsiteX35" fmla="*/ 0 w 85152"/>
                <a:gd name="connsiteY35" fmla="*/ 54677 h 138932"/>
                <a:gd name="connsiteX36" fmla="*/ 0 w 85152"/>
                <a:gd name="connsiteY36" fmla="*/ 83808 h 138932"/>
                <a:gd name="connsiteX37" fmla="*/ 0 w 85152"/>
                <a:gd name="connsiteY37" fmla="*/ 83808 h 138932"/>
                <a:gd name="connsiteX38" fmla="*/ 0 w 85152"/>
                <a:gd name="connsiteY38" fmla="*/ 83808 h 138932"/>
                <a:gd name="connsiteX39" fmla="*/ 0 w 85152"/>
                <a:gd name="connsiteY39" fmla="*/ 111594 h 138932"/>
                <a:gd name="connsiteX40" fmla="*/ 0 w 85152"/>
                <a:gd name="connsiteY40" fmla="*/ 112491 h 138932"/>
                <a:gd name="connsiteX41" fmla="*/ 0 w 85152"/>
                <a:gd name="connsiteY41" fmla="*/ 113387 h 138932"/>
                <a:gd name="connsiteX42" fmla="*/ 42576 w 85152"/>
                <a:gd name="connsiteY42" fmla="*/ 138933 h 138932"/>
                <a:gd name="connsiteX43" fmla="*/ 63192 w 85152"/>
                <a:gd name="connsiteY43" fmla="*/ 135796 h 138932"/>
                <a:gd name="connsiteX44" fmla="*/ 67674 w 85152"/>
                <a:gd name="connsiteY44" fmla="*/ 134003 h 138932"/>
                <a:gd name="connsiteX45" fmla="*/ 68570 w 85152"/>
                <a:gd name="connsiteY45" fmla="*/ 130866 h 138932"/>
                <a:gd name="connsiteX46" fmla="*/ 65881 w 85152"/>
                <a:gd name="connsiteY46" fmla="*/ 129521 h 138932"/>
                <a:gd name="connsiteX47" fmla="*/ 42576 w 85152"/>
                <a:gd name="connsiteY47" fmla="*/ 4482 h 138932"/>
                <a:gd name="connsiteX48" fmla="*/ 80671 w 85152"/>
                <a:gd name="connsiteY48" fmla="*/ 25546 h 138932"/>
                <a:gd name="connsiteX49" fmla="*/ 42576 w 85152"/>
                <a:gd name="connsiteY49" fmla="*/ 46610 h 138932"/>
                <a:gd name="connsiteX50" fmla="*/ 4482 w 85152"/>
                <a:gd name="connsiteY50" fmla="*/ 25546 h 138932"/>
                <a:gd name="connsiteX51" fmla="*/ 42576 w 85152"/>
                <a:gd name="connsiteY51" fmla="*/ 4482 h 138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5152" h="138932">
                  <a:moveTo>
                    <a:pt x="65881" y="129521"/>
                  </a:moveTo>
                  <a:cubicBezTo>
                    <a:pt x="64536" y="130418"/>
                    <a:pt x="61847" y="131314"/>
                    <a:pt x="61847" y="131314"/>
                  </a:cubicBezTo>
                  <a:cubicBezTo>
                    <a:pt x="56021" y="133107"/>
                    <a:pt x="49299" y="134451"/>
                    <a:pt x="42576" y="134451"/>
                  </a:cubicBezTo>
                  <a:cubicBezTo>
                    <a:pt x="21960" y="134451"/>
                    <a:pt x="4482" y="124591"/>
                    <a:pt x="4482" y="113387"/>
                  </a:cubicBezTo>
                  <a:cubicBezTo>
                    <a:pt x="4482" y="112939"/>
                    <a:pt x="4482" y="112939"/>
                    <a:pt x="4482" y="112491"/>
                  </a:cubicBezTo>
                  <a:cubicBezTo>
                    <a:pt x="4482" y="112043"/>
                    <a:pt x="4482" y="112043"/>
                    <a:pt x="4482" y="111594"/>
                  </a:cubicBezTo>
                  <a:lnTo>
                    <a:pt x="4482" y="95012"/>
                  </a:lnTo>
                  <a:cubicBezTo>
                    <a:pt x="11652" y="103527"/>
                    <a:pt x="25994" y="109354"/>
                    <a:pt x="42576" y="109354"/>
                  </a:cubicBezTo>
                  <a:cubicBezTo>
                    <a:pt x="47058" y="109354"/>
                    <a:pt x="50195" y="108905"/>
                    <a:pt x="53780" y="108457"/>
                  </a:cubicBezTo>
                  <a:cubicBezTo>
                    <a:pt x="55125" y="108457"/>
                    <a:pt x="56021" y="107113"/>
                    <a:pt x="55573" y="105768"/>
                  </a:cubicBezTo>
                  <a:cubicBezTo>
                    <a:pt x="55125" y="104424"/>
                    <a:pt x="54228" y="103527"/>
                    <a:pt x="52884" y="103975"/>
                  </a:cubicBezTo>
                  <a:cubicBezTo>
                    <a:pt x="49747" y="104424"/>
                    <a:pt x="46610" y="104872"/>
                    <a:pt x="42576" y="104872"/>
                  </a:cubicBezTo>
                  <a:cubicBezTo>
                    <a:pt x="21960" y="104872"/>
                    <a:pt x="4482" y="95012"/>
                    <a:pt x="4482" y="83808"/>
                  </a:cubicBezTo>
                  <a:lnTo>
                    <a:pt x="4482" y="65881"/>
                  </a:lnTo>
                  <a:cubicBezTo>
                    <a:pt x="11652" y="74396"/>
                    <a:pt x="25994" y="80223"/>
                    <a:pt x="42576" y="80223"/>
                  </a:cubicBezTo>
                  <a:cubicBezTo>
                    <a:pt x="46161" y="80223"/>
                    <a:pt x="51988" y="79774"/>
                    <a:pt x="56917" y="78878"/>
                  </a:cubicBezTo>
                  <a:cubicBezTo>
                    <a:pt x="58262" y="78430"/>
                    <a:pt x="58710" y="77533"/>
                    <a:pt x="58710" y="76189"/>
                  </a:cubicBezTo>
                  <a:cubicBezTo>
                    <a:pt x="58262" y="74844"/>
                    <a:pt x="57366" y="74396"/>
                    <a:pt x="56021" y="74396"/>
                  </a:cubicBezTo>
                  <a:cubicBezTo>
                    <a:pt x="51540" y="75741"/>
                    <a:pt x="46161" y="75741"/>
                    <a:pt x="42576" y="75741"/>
                  </a:cubicBezTo>
                  <a:cubicBezTo>
                    <a:pt x="21960" y="75741"/>
                    <a:pt x="4482" y="65881"/>
                    <a:pt x="4482" y="54677"/>
                  </a:cubicBezTo>
                  <a:lnTo>
                    <a:pt x="4482" y="37198"/>
                  </a:lnTo>
                  <a:cubicBezTo>
                    <a:pt x="11204" y="45713"/>
                    <a:pt x="25545" y="51091"/>
                    <a:pt x="42576" y="51091"/>
                  </a:cubicBezTo>
                  <a:cubicBezTo>
                    <a:pt x="59607" y="51091"/>
                    <a:pt x="73948" y="45265"/>
                    <a:pt x="80671" y="37198"/>
                  </a:cubicBezTo>
                  <a:lnTo>
                    <a:pt x="80671" y="50195"/>
                  </a:lnTo>
                  <a:cubicBezTo>
                    <a:pt x="80671" y="51540"/>
                    <a:pt x="81567" y="52436"/>
                    <a:pt x="82911" y="52436"/>
                  </a:cubicBezTo>
                  <a:cubicBezTo>
                    <a:pt x="84256" y="52436"/>
                    <a:pt x="85152" y="51540"/>
                    <a:pt x="85152" y="50195"/>
                  </a:cubicBezTo>
                  <a:lnTo>
                    <a:pt x="85152" y="25994"/>
                  </a:lnTo>
                  <a:cubicBezTo>
                    <a:pt x="85152" y="25994"/>
                    <a:pt x="85152" y="25994"/>
                    <a:pt x="85152" y="25994"/>
                  </a:cubicBezTo>
                  <a:cubicBezTo>
                    <a:pt x="85152" y="25994"/>
                    <a:pt x="85152" y="25546"/>
                    <a:pt x="85152" y="25546"/>
                  </a:cubicBezTo>
                  <a:cubicBezTo>
                    <a:pt x="85152" y="11204"/>
                    <a:pt x="66329" y="0"/>
                    <a:pt x="42576" y="0"/>
                  </a:cubicBezTo>
                  <a:cubicBezTo>
                    <a:pt x="18823" y="0"/>
                    <a:pt x="0" y="11204"/>
                    <a:pt x="0" y="25546"/>
                  </a:cubicBezTo>
                  <a:cubicBezTo>
                    <a:pt x="0" y="25546"/>
                    <a:pt x="0" y="25546"/>
                    <a:pt x="0" y="25546"/>
                  </a:cubicBezTo>
                  <a:cubicBezTo>
                    <a:pt x="0" y="25546"/>
                    <a:pt x="0" y="25546"/>
                    <a:pt x="0" y="25546"/>
                  </a:cubicBezTo>
                  <a:lnTo>
                    <a:pt x="0" y="54677"/>
                  </a:lnTo>
                  <a:cubicBezTo>
                    <a:pt x="0" y="54677"/>
                    <a:pt x="0" y="54677"/>
                    <a:pt x="0" y="54677"/>
                  </a:cubicBezTo>
                  <a:cubicBezTo>
                    <a:pt x="0" y="54677"/>
                    <a:pt x="0" y="54677"/>
                    <a:pt x="0" y="54677"/>
                  </a:cubicBezTo>
                  <a:lnTo>
                    <a:pt x="0" y="83808"/>
                  </a:lnTo>
                  <a:cubicBezTo>
                    <a:pt x="0" y="83808"/>
                    <a:pt x="0" y="83808"/>
                    <a:pt x="0" y="83808"/>
                  </a:cubicBezTo>
                  <a:lnTo>
                    <a:pt x="0" y="83808"/>
                  </a:lnTo>
                  <a:lnTo>
                    <a:pt x="0" y="111594"/>
                  </a:lnTo>
                  <a:cubicBezTo>
                    <a:pt x="0" y="112043"/>
                    <a:pt x="0" y="112043"/>
                    <a:pt x="0" y="112491"/>
                  </a:cubicBezTo>
                  <a:cubicBezTo>
                    <a:pt x="0" y="112939"/>
                    <a:pt x="0" y="112939"/>
                    <a:pt x="0" y="113387"/>
                  </a:cubicBezTo>
                  <a:cubicBezTo>
                    <a:pt x="0" y="127729"/>
                    <a:pt x="18823" y="138933"/>
                    <a:pt x="42576" y="138933"/>
                  </a:cubicBezTo>
                  <a:cubicBezTo>
                    <a:pt x="49747" y="138933"/>
                    <a:pt x="56917" y="138036"/>
                    <a:pt x="63192" y="135796"/>
                  </a:cubicBezTo>
                  <a:cubicBezTo>
                    <a:pt x="63192" y="135796"/>
                    <a:pt x="65881" y="134899"/>
                    <a:pt x="67674" y="134003"/>
                  </a:cubicBezTo>
                  <a:cubicBezTo>
                    <a:pt x="68570" y="133555"/>
                    <a:pt x="69466" y="132210"/>
                    <a:pt x="68570" y="130866"/>
                  </a:cubicBezTo>
                  <a:cubicBezTo>
                    <a:pt x="68570" y="129521"/>
                    <a:pt x="67226" y="129073"/>
                    <a:pt x="65881" y="129521"/>
                  </a:cubicBezTo>
                  <a:close/>
                  <a:moveTo>
                    <a:pt x="42576" y="4482"/>
                  </a:moveTo>
                  <a:cubicBezTo>
                    <a:pt x="63192" y="4482"/>
                    <a:pt x="80671" y="14341"/>
                    <a:pt x="80671" y="25546"/>
                  </a:cubicBezTo>
                  <a:cubicBezTo>
                    <a:pt x="80671" y="37198"/>
                    <a:pt x="63192" y="46610"/>
                    <a:pt x="42576" y="46610"/>
                  </a:cubicBezTo>
                  <a:cubicBezTo>
                    <a:pt x="21960" y="46610"/>
                    <a:pt x="4482" y="36750"/>
                    <a:pt x="4482" y="25546"/>
                  </a:cubicBezTo>
                  <a:cubicBezTo>
                    <a:pt x="4482" y="13893"/>
                    <a:pt x="21960" y="4482"/>
                    <a:pt x="42576" y="4482"/>
                  </a:cubicBezTo>
                  <a:close/>
                </a:path>
              </a:pathLst>
            </a:custGeom>
            <a:grpFill/>
            <a:ln w="447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buntu"/>
                <a:ea typeface="+mn-ea"/>
                <a:cs typeface="+mn-cs"/>
              </a:endParaRPr>
            </a:p>
          </p:txBody>
        </p:sp>
        <p:sp>
          <p:nvSpPr>
            <p:cNvPr id="52" name="Freeform: Shape 51">
              <a:extLst>
                <a:ext uri="{FF2B5EF4-FFF2-40B4-BE49-F238E27FC236}">
                  <a16:creationId xmlns:a16="http://schemas.microsoft.com/office/drawing/2014/main" id="{C48D44EE-EA73-588A-0A72-B534F7D646D9}"/>
                </a:ext>
              </a:extLst>
            </p:cNvPr>
            <p:cNvSpPr/>
            <p:nvPr/>
          </p:nvSpPr>
          <p:spPr>
            <a:xfrm>
              <a:off x="10234873" y="1828967"/>
              <a:ext cx="85152" cy="85152"/>
            </a:xfrm>
            <a:custGeom>
              <a:avLst/>
              <a:gdLst>
                <a:gd name="connsiteX0" fmla="*/ 42576 w 85152"/>
                <a:gd name="connsiteY0" fmla="*/ 0 h 85152"/>
                <a:gd name="connsiteX1" fmla="*/ 0 w 85152"/>
                <a:gd name="connsiteY1" fmla="*/ 42576 h 85152"/>
                <a:gd name="connsiteX2" fmla="*/ 13893 w 85152"/>
                <a:gd name="connsiteY2" fmla="*/ 74396 h 85152"/>
                <a:gd name="connsiteX3" fmla="*/ 42576 w 85152"/>
                <a:gd name="connsiteY3" fmla="*/ 85152 h 85152"/>
                <a:gd name="connsiteX4" fmla="*/ 85152 w 85152"/>
                <a:gd name="connsiteY4" fmla="*/ 42576 h 85152"/>
                <a:gd name="connsiteX5" fmla="*/ 42576 w 85152"/>
                <a:gd name="connsiteY5" fmla="*/ 0 h 85152"/>
                <a:gd name="connsiteX6" fmla="*/ 42576 w 85152"/>
                <a:gd name="connsiteY6" fmla="*/ 80671 h 85152"/>
                <a:gd name="connsiteX7" fmla="*/ 17030 w 85152"/>
                <a:gd name="connsiteY7" fmla="*/ 70811 h 85152"/>
                <a:gd name="connsiteX8" fmla="*/ 4482 w 85152"/>
                <a:gd name="connsiteY8" fmla="*/ 42576 h 85152"/>
                <a:gd name="connsiteX9" fmla="*/ 42576 w 85152"/>
                <a:gd name="connsiteY9" fmla="*/ 4482 h 85152"/>
                <a:gd name="connsiteX10" fmla="*/ 80671 w 85152"/>
                <a:gd name="connsiteY10" fmla="*/ 42576 h 85152"/>
                <a:gd name="connsiteX11" fmla="*/ 42576 w 85152"/>
                <a:gd name="connsiteY11" fmla="*/ 80671 h 85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5152" h="85152">
                  <a:moveTo>
                    <a:pt x="42576" y="0"/>
                  </a:moveTo>
                  <a:cubicBezTo>
                    <a:pt x="19271" y="0"/>
                    <a:pt x="0" y="19271"/>
                    <a:pt x="0" y="42576"/>
                  </a:cubicBezTo>
                  <a:cubicBezTo>
                    <a:pt x="0" y="54677"/>
                    <a:pt x="4930" y="66329"/>
                    <a:pt x="13893" y="74396"/>
                  </a:cubicBezTo>
                  <a:cubicBezTo>
                    <a:pt x="21512" y="81567"/>
                    <a:pt x="31820" y="85152"/>
                    <a:pt x="42576" y="85152"/>
                  </a:cubicBezTo>
                  <a:cubicBezTo>
                    <a:pt x="65881" y="85152"/>
                    <a:pt x="85152" y="65881"/>
                    <a:pt x="85152" y="42576"/>
                  </a:cubicBezTo>
                  <a:cubicBezTo>
                    <a:pt x="85152" y="19271"/>
                    <a:pt x="65881" y="0"/>
                    <a:pt x="42576" y="0"/>
                  </a:cubicBezTo>
                  <a:close/>
                  <a:moveTo>
                    <a:pt x="42576" y="80671"/>
                  </a:moveTo>
                  <a:cubicBezTo>
                    <a:pt x="33164" y="80671"/>
                    <a:pt x="24201" y="77085"/>
                    <a:pt x="17030" y="70811"/>
                  </a:cubicBezTo>
                  <a:cubicBezTo>
                    <a:pt x="8963" y="63640"/>
                    <a:pt x="4482" y="53332"/>
                    <a:pt x="4482" y="42576"/>
                  </a:cubicBezTo>
                  <a:cubicBezTo>
                    <a:pt x="4482" y="21512"/>
                    <a:pt x="21512" y="4482"/>
                    <a:pt x="42576" y="4482"/>
                  </a:cubicBezTo>
                  <a:cubicBezTo>
                    <a:pt x="63640" y="4482"/>
                    <a:pt x="80671" y="21512"/>
                    <a:pt x="80671" y="42576"/>
                  </a:cubicBezTo>
                  <a:cubicBezTo>
                    <a:pt x="80671" y="63640"/>
                    <a:pt x="63640" y="80671"/>
                    <a:pt x="42576" y="80671"/>
                  </a:cubicBezTo>
                  <a:close/>
                </a:path>
              </a:pathLst>
            </a:custGeom>
            <a:grpFill/>
            <a:ln w="447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buntu"/>
                <a:ea typeface="+mn-ea"/>
                <a:cs typeface="+mn-cs"/>
              </a:endParaRPr>
            </a:p>
          </p:txBody>
        </p:sp>
        <p:sp>
          <p:nvSpPr>
            <p:cNvPr id="53" name="Freeform: Shape 52">
              <a:extLst>
                <a:ext uri="{FF2B5EF4-FFF2-40B4-BE49-F238E27FC236}">
                  <a16:creationId xmlns:a16="http://schemas.microsoft.com/office/drawing/2014/main" id="{2F2799C4-127B-DAFF-5C81-0666EF4286C1}"/>
                </a:ext>
              </a:extLst>
            </p:cNvPr>
            <p:cNvSpPr/>
            <p:nvPr/>
          </p:nvSpPr>
          <p:spPr>
            <a:xfrm>
              <a:off x="10268934" y="1841964"/>
              <a:ext cx="13445" cy="58262"/>
            </a:xfrm>
            <a:custGeom>
              <a:avLst/>
              <a:gdLst>
                <a:gd name="connsiteX0" fmla="*/ 10756 w 13445"/>
                <a:gd name="connsiteY0" fmla="*/ 9412 h 58262"/>
                <a:gd name="connsiteX1" fmla="*/ 10756 w 13445"/>
                <a:gd name="connsiteY1" fmla="*/ 2241 h 58262"/>
                <a:gd name="connsiteX2" fmla="*/ 8515 w 13445"/>
                <a:gd name="connsiteY2" fmla="*/ 0 h 58262"/>
                <a:gd name="connsiteX3" fmla="*/ 6274 w 13445"/>
                <a:gd name="connsiteY3" fmla="*/ 2241 h 58262"/>
                <a:gd name="connsiteX4" fmla="*/ 6274 w 13445"/>
                <a:gd name="connsiteY4" fmla="*/ 9412 h 58262"/>
                <a:gd name="connsiteX5" fmla="*/ 0 w 13445"/>
                <a:gd name="connsiteY5" fmla="*/ 17479 h 58262"/>
                <a:gd name="connsiteX6" fmla="*/ 0 w 13445"/>
                <a:gd name="connsiteY6" fmla="*/ 19719 h 58262"/>
                <a:gd name="connsiteX7" fmla="*/ 3585 w 13445"/>
                <a:gd name="connsiteY7" fmla="*/ 27787 h 58262"/>
                <a:gd name="connsiteX8" fmla="*/ 10756 w 13445"/>
                <a:gd name="connsiteY8" fmla="*/ 34509 h 58262"/>
                <a:gd name="connsiteX9" fmla="*/ 12997 w 13445"/>
                <a:gd name="connsiteY9" fmla="*/ 39439 h 58262"/>
                <a:gd name="connsiteX10" fmla="*/ 12997 w 13445"/>
                <a:gd name="connsiteY10" fmla="*/ 41680 h 58262"/>
                <a:gd name="connsiteX11" fmla="*/ 8963 w 13445"/>
                <a:gd name="connsiteY11" fmla="*/ 45713 h 58262"/>
                <a:gd name="connsiteX12" fmla="*/ 4930 w 13445"/>
                <a:gd name="connsiteY12" fmla="*/ 41680 h 58262"/>
                <a:gd name="connsiteX13" fmla="*/ 4930 w 13445"/>
                <a:gd name="connsiteY13" fmla="*/ 38543 h 58262"/>
                <a:gd name="connsiteX14" fmla="*/ 2689 w 13445"/>
                <a:gd name="connsiteY14" fmla="*/ 36302 h 58262"/>
                <a:gd name="connsiteX15" fmla="*/ 448 w 13445"/>
                <a:gd name="connsiteY15" fmla="*/ 38543 h 58262"/>
                <a:gd name="connsiteX16" fmla="*/ 448 w 13445"/>
                <a:gd name="connsiteY16" fmla="*/ 41680 h 58262"/>
                <a:gd name="connsiteX17" fmla="*/ 6723 w 13445"/>
                <a:gd name="connsiteY17" fmla="*/ 49747 h 58262"/>
                <a:gd name="connsiteX18" fmla="*/ 6723 w 13445"/>
                <a:gd name="connsiteY18" fmla="*/ 56918 h 58262"/>
                <a:gd name="connsiteX19" fmla="*/ 8963 w 13445"/>
                <a:gd name="connsiteY19" fmla="*/ 59158 h 58262"/>
                <a:gd name="connsiteX20" fmla="*/ 11204 w 13445"/>
                <a:gd name="connsiteY20" fmla="*/ 56918 h 58262"/>
                <a:gd name="connsiteX21" fmla="*/ 11204 w 13445"/>
                <a:gd name="connsiteY21" fmla="*/ 49747 h 58262"/>
                <a:gd name="connsiteX22" fmla="*/ 17479 w 13445"/>
                <a:gd name="connsiteY22" fmla="*/ 41680 h 58262"/>
                <a:gd name="connsiteX23" fmla="*/ 17479 w 13445"/>
                <a:gd name="connsiteY23" fmla="*/ 39439 h 58262"/>
                <a:gd name="connsiteX24" fmla="*/ 13893 w 13445"/>
                <a:gd name="connsiteY24" fmla="*/ 31372 h 58262"/>
                <a:gd name="connsiteX25" fmla="*/ 6723 w 13445"/>
                <a:gd name="connsiteY25" fmla="*/ 24649 h 58262"/>
                <a:gd name="connsiteX26" fmla="*/ 4482 w 13445"/>
                <a:gd name="connsiteY26" fmla="*/ 19719 h 58262"/>
                <a:gd name="connsiteX27" fmla="*/ 4482 w 13445"/>
                <a:gd name="connsiteY27" fmla="*/ 17479 h 58262"/>
                <a:gd name="connsiteX28" fmla="*/ 8515 w 13445"/>
                <a:gd name="connsiteY28" fmla="*/ 13445 h 58262"/>
                <a:gd name="connsiteX29" fmla="*/ 12549 w 13445"/>
                <a:gd name="connsiteY29" fmla="*/ 17479 h 58262"/>
                <a:gd name="connsiteX30" fmla="*/ 12549 w 13445"/>
                <a:gd name="connsiteY30" fmla="*/ 20616 h 58262"/>
                <a:gd name="connsiteX31" fmla="*/ 14790 w 13445"/>
                <a:gd name="connsiteY31" fmla="*/ 22857 h 58262"/>
                <a:gd name="connsiteX32" fmla="*/ 17030 w 13445"/>
                <a:gd name="connsiteY32" fmla="*/ 20616 h 58262"/>
                <a:gd name="connsiteX33" fmla="*/ 17030 w 13445"/>
                <a:gd name="connsiteY33" fmla="*/ 17479 h 58262"/>
                <a:gd name="connsiteX34" fmla="*/ 10756 w 13445"/>
                <a:gd name="connsiteY34" fmla="*/ 9412 h 58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3445" h="58262">
                  <a:moveTo>
                    <a:pt x="10756" y="9412"/>
                  </a:moveTo>
                  <a:lnTo>
                    <a:pt x="10756" y="2241"/>
                  </a:lnTo>
                  <a:cubicBezTo>
                    <a:pt x="10756" y="896"/>
                    <a:pt x="9860" y="0"/>
                    <a:pt x="8515" y="0"/>
                  </a:cubicBezTo>
                  <a:cubicBezTo>
                    <a:pt x="7171" y="0"/>
                    <a:pt x="6274" y="896"/>
                    <a:pt x="6274" y="2241"/>
                  </a:cubicBezTo>
                  <a:lnTo>
                    <a:pt x="6274" y="9412"/>
                  </a:lnTo>
                  <a:cubicBezTo>
                    <a:pt x="2689" y="10308"/>
                    <a:pt x="0" y="13445"/>
                    <a:pt x="0" y="17479"/>
                  </a:cubicBezTo>
                  <a:lnTo>
                    <a:pt x="0" y="19719"/>
                  </a:lnTo>
                  <a:cubicBezTo>
                    <a:pt x="0" y="22857"/>
                    <a:pt x="1344" y="25546"/>
                    <a:pt x="3585" y="27787"/>
                  </a:cubicBezTo>
                  <a:lnTo>
                    <a:pt x="10756" y="34509"/>
                  </a:lnTo>
                  <a:cubicBezTo>
                    <a:pt x="12101" y="35854"/>
                    <a:pt x="12997" y="37646"/>
                    <a:pt x="12997" y="39439"/>
                  </a:cubicBezTo>
                  <a:lnTo>
                    <a:pt x="12997" y="41680"/>
                  </a:lnTo>
                  <a:cubicBezTo>
                    <a:pt x="12997" y="43921"/>
                    <a:pt x="11204" y="45713"/>
                    <a:pt x="8963" y="45713"/>
                  </a:cubicBezTo>
                  <a:cubicBezTo>
                    <a:pt x="6723" y="45713"/>
                    <a:pt x="4930" y="43921"/>
                    <a:pt x="4930" y="41680"/>
                  </a:cubicBezTo>
                  <a:lnTo>
                    <a:pt x="4930" y="38543"/>
                  </a:lnTo>
                  <a:cubicBezTo>
                    <a:pt x="4930" y="37198"/>
                    <a:pt x="4034" y="36302"/>
                    <a:pt x="2689" y="36302"/>
                  </a:cubicBezTo>
                  <a:cubicBezTo>
                    <a:pt x="1344" y="36302"/>
                    <a:pt x="448" y="37198"/>
                    <a:pt x="448" y="38543"/>
                  </a:cubicBezTo>
                  <a:lnTo>
                    <a:pt x="448" y="41680"/>
                  </a:lnTo>
                  <a:cubicBezTo>
                    <a:pt x="448" y="45713"/>
                    <a:pt x="3137" y="48851"/>
                    <a:pt x="6723" y="49747"/>
                  </a:cubicBezTo>
                  <a:lnTo>
                    <a:pt x="6723" y="56918"/>
                  </a:lnTo>
                  <a:cubicBezTo>
                    <a:pt x="6723" y="58262"/>
                    <a:pt x="7619" y="59158"/>
                    <a:pt x="8963" y="59158"/>
                  </a:cubicBezTo>
                  <a:cubicBezTo>
                    <a:pt x="10308" y="59158"/>
                    <a:pt x="11204" y="58262"/>
                    <a:pt x="11204" y="56918"/>
                  </a:cubicBezTo>
                  <a:lnTo>
                    <a:pt x="11204" y="49747"/>
                  </a:lnTo>
                  <a:cubicBezTo>
                    <a:pt x="14790" y="48851"/>
                    <a:pt x="17479" y="45713"/>
                    <a:pt x="17479" y="41680"/>
                  </a:cubicBezTo>
                  <a:lnTo>
                    <a:pt x="17479" y="39439"/>
                  </a:lnTo>
                  <a:cubicBezTo>
                    <a:pt x="17479" y="36302"/>
                    <a:pt x="16134" y="33613"/>
                    <a:pt x="13893" y="31372"/>
                  </a:cubicBezTo>
                  <a:lnTo>
                    <a:pt x="6723" y="24649"/>
                  </a:lnTo>
                  <a:cubicBezTo>
                    <a:pt x="5378" y="23305"/>
                    <a:pt x="4482" y="21512"/>
                    <a:pt x="4482" y="19719"/>
                  </a:cubicBezTo>
                  <a:lnTo>
                    <a:pt x="4482" y="17479"/>
                  </a:lnTo>
                  <a:cubicBezTo>
                    <a:pt x="4482" y="15238"/>
                    <a:pt x="6274" y="13445"/>
                    <a:pt x="8515" y="13445"/>
                  </a:cubicBezTo>
                  <a:cubicBezTo>
                    <a:pt x="10756" y="13445"/>
                    <a:pt x="12549" y="15238"/>
                    <a:pt x="12549" y="17479"/>
                  </a:cubicBezTo>
                  <a:lnTo>
                    <a:pt x="12549" y="20616"/>
                  </a:lnTo>
                  <a:cubicBezTo>
                    <a:pt x="12549" y="21960"/>
                    <a:pt x="13445" y="22857"/>
                    <a:pt x="14790" y="22857"/>
                  </a:cubicBezTo>
                  <a:cubicBezTo>
                    <a:pt x="16134" y="22857"/>
                    <a:pt x="17030" y="21960"/>
                    <a:pt x="17030" y="20616"/>
                  </a:cubicBezTo>
                  <a:lnTo>
                    <a:pt x="17030" y="17479"/>
                  </a:lnTo>
                  <a:cubicBezTo>
                    <a:pt x="17030" y="13445"/>
                    <a:pt x="14342" y="10308"/>
                    <a:pt x="10756" y="9412"/>
                  </a:cubicBezTo>
                  <a:close/>
                </a:path>
              </a:pathLst>
            </a:custGeom>
            <a:grpFill/>
            <a:ln w="447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buntu"/>
                <a:ea typeface="+mn-ea"/>
                <a:cs typeface="+mn-cs"/>
              </a:endParaRPr>
            </a:p>
          </p:txBody>
        </p:sp>
      </p:grpSp>
      <p:grpSp>
        <p:nvGrpSpPr>
          <p:cNvPr id="54" name="Group 53">
            <a:extLst>
              <a:ext uri="{FF2B5EF4-FFF2-40B4-BE49-F238E27FC236}">
                <a16:creationId xmlns:a16="http://schemas.microsoft.com/office/drawing/2014/main" id="{143CE9F6-8869-54DA-014F-2C6A4F50139D}"/>
              </a:ext>
            </a:extLst>
          </p:cNvPr>
          <p:cNvGrpSpPr/>
          <p:nvPr/>
        </p:nvGrpSpPr>
        <p:grpSpPr>
          <a:xfrm>
            <a:off x="10512621" y="2463946"/>
            <a:ext cx="704134" cy="697924"/>
            <a:chOff x="5926516" y="6328916"/>
            <a:chExt cx="704134" cy="697924"/>
          </a:xfrm>
          <a:solidFill>
            <a:srgbClr val="3EE6EA"/>
          </a:solidFill>
        </p:grpSpPr>
        <p:grpSp>
          <p:nvGrpSpPr>
            <p:cNvPr id="55" name="Graphic 5">
              <a:extLst>
                <a:ext uri="{FF2B5EF4-FFF2-40B4-BE49-F238E27FC236}">
                  <a16:creationId xmlns:a16="http://schemas.microsoft.com/office/drawing/2014/main" id="{ADA21C2C-E7C9-8702-C97D-F0C6C01E4408}"/>
                </a:ext>
                <a:ext uri="{C183D7F6-B498-43B3-948B-1728B52AA6E4}">
                  <adec:decorative xmlns:adec="http://schemas.microsoft.com/office/drawing/2017/decorative" val="1"/>
                </a:ext>
              </a:extLst>
            </p:cNvPr>
            <p:cNvGrpSpPr>
              <a:grpSpLocks noChangeAspect="1"/>
            </p:cNvGrpSpPr>
            <p:nvPr/>
          </p:nvGrpSpPr>
          <p:grpSpPr>
            <a:xfrm>
              <a:off x="6071536" y="6385396"/>
              <a:ext cx="208461" cy="238240"/>
              <a:chOff x="5899501" y="3152586"/>
              <a:chExt cx="392998" cy="449140"/>
            </a:xfrm>
            <a:grpFill/>
          </p:grpSpPr>
          <p:sp>
            <p:nvSpPr>
              <p:cNvPr id="59" name="Freeform: Shape 58">
                <a:extLst>
                  <a:ext uri="{FF2B5EF4-FFF2-40B4-BE49-F238E27FC236}">
                    <a16:creationId xmlns:a16="http://schemas.microsoft.com/office/drawing/2014/main" id="{BF7E4F3E-EEF7-2C28-B1CA-DAD6546B3FDE}"/>
                  </a:ext>
                </a:extLst>
              </p:cNvPr>
              <p:cNvSpPr/>
              <p:nvPr/>
            </p:nvSpPr>
            <p:spPr>
              <a:xfrm>
                <a:off x="5899501" y="3152586"/>
                <a:ext cx="392998" cy="449140"/>
              </a:xfrm>
              <a:custGeom>
                <a:avLst/>
                <a:gdLst>
                  <a:gd name="connsiteX0" fmla="*/ 364927 w 392998"/>
                  <a:gd name="connsiteY0" fmla="*/ 21053 h 449140"/>
                  <a:gd name="connsiteX1" fmla="*/ 266677 w 392998"/>
                  <a:gd name="connsiteY1" fmla="*/ 21053 h 449140"/>
                  <a:gd name="connsiteX2" fmla="*/ 266677 w 392998"/>
                  <a:gd name="connsiteY2" fmla="*/ 7018 h 449140"/>
                  <a:gd name="connsiteX3" fmla="*/ 259659 w 392998"/>
                  <a:gd name="connsiteY3" fmla="*/ 0 h 449140"/>
                  <a:gd name="connsiteX4" fmla="*/ 133339 w 392998"/>
                  <a:gd name="connsiteY4" fmla="*/ 0 h 449140"/>
                  <a:gd name="connsiteX5" fmla="*/ 126321 w 392998"/>
                  <a:gd name="connsiteY5" fmla="*/ 7018 h 449140"/>
                  <a:gd name="connsiteX6" fmla="*/ 126321 w 392998"/>
                  <a:gd name="connsiteY6" fmla="*/ 21053 h 449140"/>
                  <a:gd name="connsiteX7" fmla="*/ 28071 w 392998"/>
                  <a:gd name="connsiteY7" fmla="*/ 21053 h 449140"/>
                  <a:gd name="connsiteX8" fmla="*/ 0 w 392998"/>
                  <a:gd name="connsiteY8" fmla="*/ 49125 h 449140"/>
                  <a:gd name="connsiteX9" fmla="*/ 0 w 392998"/>
                  <a:gd name="connsiteY9" fmla="*/ 428087 h 449140"/>
                  <a:gd name="connsiteX10" fmla="*/ 28071 w 392998"/>
                  <a:gd name="connsiteY10" fmla="*/ 456158 h 449140"/>
                  <a:gd name="connsiteX11" fmla="*/ 364927 w 392998"/>
                  <a:gd name="connsiteY11" fmla="*/ 456158 h 449140"/>
                  <a:gd name="connsiteX12" fmla="*/ 392998 w 392998"/>
                  <a:gd name="connsiteY12" fmla="*/ 428087 h 449140"/>
                  <a:gd name="connsiteX13" fmla="*/ 392998 w 392998"/>
                  <a:gd name="connsiteY13" fmla="*/ 49125 h 449140"/>
                  <a:gd name="connsiteX14" fmla="*/ 364927 w 392998"/>
                  <a:gd name="connsiteY14" fmla="*/ 21053 h 449140"/>
                  <a:gd name="connsiteX15" fmla="*/ 140356 w 392998"/>
                  <a:gd name="connsiteY15" fmla="*/ 14036 h 449140"/>
                  <a:gd name="connsiteX16" fmla="*/ 252642 w 392998"/>
                  <a:gd name="connsiteY16" fmla="*/ 14036 h 449140"/>
                  <a:gd name="connsiteX17" fmla="*/ 252642 w 392998"/>
                  <a:gd name="connsiteY17" fmla="*/ 28071 h 449140"/>
                  <a:gd name="connsiteX18" fmla="*/ 252642 w 392998"/>
                  <a:gd name="connsiteY18" fmla="*/ 28071 h 449140"/>
                  <a:gd name="connsiteX19" fmla="*/ 252642 w 392998"/>
                  <a:gd name="connsiteY19" fmla="*/ 28071 h 449140"/>
                  <a:gd name="connsiteX20" fmla="*/ 252642 w 392998"/>
                  <a:gd name="connsiteY20" fmla="*/ 42107 h 449140"/>
                  <a:gd name="connsiteX21" fmla="*/ 140356 w 392998"/>
                  <a:gd name="connsiteY21" fmla="*/ 42107 h 449140"/>
                  <a:gd name="connsiteX22" fmla="*/ 140356 w 392998"/>
                  <a:gd name="connsiteY22" fmla="*/ 14036 h 449140"/>
                  <a:gd name="connsiteX23" fmla="*/ 378962 w 392998"/>
                  <a:gd name="connsiteY23" fmla="*/ 428087 h 449140"/>
                  <a:gd name="connsiteX24" fmla="*/ 364927 w 392998"/>
                  <a:gd name="connsiteY24" fmla="*/ 442123 h 449140"/>
                  <a:gd name="connsiteX25" fmla="*/ 28071 w 392998"/>
                  <a:gd name="connsiteY25" fmla="*/ 442123 h 449140"/>
                  <a:gd name="connsiteX26" fmla="*/ 14036 w 392998"/>
                  <a:gd name="connsiteY26" fmla="*/ 428087 h 449140"/>
                  <a:gd name="connsiteX27" fmla="*/ 14036 w 392998"/>
                  <a:gd name="connsiteY27" fmla="*/ 49125 h 449140"/>
                  <a:gd name="connsiteX28" fmla="*/ 28071 w 392998"/>
                  <a:gd name="connsiteY28" fmla="*/ 35089 h 449140"/>
                  <a:gd name="connsiteX29" fmla="*/ 126321 w 392998"/>
                  <a:gd name="connsiteY29" fmla="*/ 35089 h 449140"/>
                  <a:gd name="connsiteX30" fmla="*/ 126321 w 392998"/>
                  <a:gd name="connsiteY30" fmla="*/ 49125 h 449140"/>
                  <a:gd name="connsiteX31" fmla="*/ 133339 w 392998"/>
                  <a:gd name="connsiteY31" fmla="*/ 56143 h 449140"/>
                  <a:gd name="connsiteX32" fmla="*/ 259659 w 392998"/>
                  <a:gd name="connsiteY32" fmla="*/ 56143 h 449140"/>
                  <a:gd name="connsiteX33" fmla="*/ 266677 w 392998"/>
                  <a:gd name="connsiteY33" fmla="*/ 49125 h 449140"/>
                  <a:gd name="connsiteX34" fmla="*/ 266677 w 392998"/>
                  <a:gd name="connsiteY34" fmla="*/ 35089 h 449140"/>
                  <a:gd name="connsiteX35" fmla="*/ 364927 w 392998"/>
                  <a:gd name="connsiteY35" fmla="*/ 35089 h 449140"/>
                  <a:gd name="connsiteX36" fmla="*/ 378962 w 392998"/>
                  <a:gd name="connsiteY36" fmla="*/ 49125 h 449140"/>
                  <a:gd name="connsiteX37" fmla="*/ 378962 w 392998"/>
                  <a:gd name="connsiteY37" fmla="*/ 428087 h 449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92998" h="449140">
                    <a:moveTo>
                      <a:pt x="364927" y="21053"/>
                    </a:moveTo>
                    <a:lnTo>
                      <a:pt x="266677" y="21053"/>
                    </a:lnTo>
                    <a:lnTo>
                      <a:pt x="266677" y="7018"/>
                    </a:lnTo>
                    <a:cubicBezTo>
                      <a:pt x="266677" y="2807"/>
                      <a:pt x="263870" y="0"/>
                      <a:pt x="259659" y="0"/>
                    </a:cubicBezTo>
                    <a:lnTo>
                      <a:pt x="133339" y="0"/>
                    </a:lnTo>
                    <a:cubicBezTo>
                      <a:pt x="129128" y="0"/>
                      <a:pt x="126321" y="2807"/>
                      <a:pt x="126321" y="7018"/>
                    </a:cubicBezTo>
                    <a:lnTo>
                      <a:pt x="126321" y="21053"/>
                    </a:lnTo>
                    <a:lnTo>
                      <a:pt x="28071" y="21053"/>
                    </a:lnTo>
                    <a:cubicBezTo>
                      <a:pt x="12632" y="21053"/>
                      <a:pt x="0" y="33686"/>
                      <a:pt x="0" y="49125"/>
                    </a:cubicBezTo>
                    <a:lnTo>
                      <a:pt x="0" y="428087"/>
                    </a:lnTo>
                    <a:cubicBezTo>
                      <a:pt x="0" y="443526"/>
                      <a:pt x="12632" y="456158"/>
                      <a:pt x="28071" y="456158"/>
                    </a:cubicBezTo>
                    <a:lnTo>
                      <a:pt x="364927" y="456158"/>
                    </a:lnTo>
                    <a:cubicBezTo>
                      <a:pt x="380366" y="456158"/>
                      <a:pt x="392998" y="443526"/>
                      <a:pt x="392998" y="428087"/>
                    </a:cubicBezTo>
                    <a:lnTo>
                      <a:pt x="392998" y="49125"/>
                    </a:lnTo>
                    <a:cubicBezTo>
                      <a:pt x="392998" y="33686"/>
                      <a:pt x="380366" y="21053"/>
                      <a:pt x="364927" y="21053"/>
                    </a:cubicBezTo>
                    <a:close/>
                    <a:moveTo>
                      <a:pt x="140356" y="14036"/>
                    </a:moveTo>
                    <a:lnTo>
                      <a:pt x="252642" y="14036"/>
                    </a:lnTo>
                    <a:lnTo>
                      <a:pt x="252642" y="28071"/>
                    </a:lnTo>
                    <a:cubicBezTo>
                      <a:pt x="252642" y="28071"/>
                      <a:pt x="252642" y="28071"/>
                      <a:pt x="252642" y="28071"/>
                    </a:cubicBezTo>
                    <a:cubicBezTo>
                      <a:pt x="252642" y="28071"/>
                      <a:pt x="252642" y="28071"/>
                      <a:pt x="252642" y="28071"/>
                    </a:cubicBezTo>
                    <a:lnTo>
                      <a:pt x="252642" y="42107"/>
                    </a:lnTo>
                    <a:lnTo>
                      <a:pt x="140356" y="42107"/>
                    </a:lnTo>
                    <a:lnTo>
                      <a:pt x="140356" y="14036"/>
                    </a:lnTo>
                    <a:close/>
                    <a:moveTo>
                      <a:pt x="378962" y="428087"/>
                    </a:moveTo>
                    <a:cubicBezTo>
                      <a:pt x="378962" y="436508"/>
                      <a:pt x="371945" y="442123"/>
                      <a:pt x="364927" y="442123"/>
                    </a:cubicBezTo>
                    <a:lnTo>
                      <a:pt x="28071" y="442123"/>
                    </a:lnTo>
                    <a:cubicBezTo>
                      <a:pt x="19650" y="442123"/>
                      <a:pt x="14036" y="435105"/>
                      <a:pt x="14036" y="428087"/>
                    </a:cubicBezTo>
                    <a:lnTo>
                      <a:pt x="14036" y="49125"/>
                    </a:lnTo>
                    <a:cubicBezTo>
                      <a:pt x="14036" y="40703"/>
                      <a:pt x="21053" y="35089"/>
                      <a:pt x="28071" y="35089"/>
                    </a:cubicBezTo>
                    <a:lnTo>
                      <a:pt x="126321" y="35089"/>
                    </a:lnTo>
                    <a:lnTo>
                      <a:pt x="126321" y="49125"/>
                    </a:lnTo>
                    <a:cubicBezTo>
                      <a:pt x="126321" y="53335"/>
                      <a:pt x="129128" y="56143"/>
                      <a:pt x="133339" y="56143"/>
                    </a:cubicBezTo>
                    <a:lnTo>
                      <a:pt x="259659" y="56143"/>
                    </a:lnTo>
                    <a:cubicBezTo>
                      <a:pt x="263870" y="56143"/>
                      <a:pt x="266677" y="53335"/>
                      <a:pt x="266677" y="49125"/>
                    </a:cubicBezTo>
                    <a:lnTo>
                      <a:pt x="266677" y="35089"/>
                    </a:lnTo>
                    <a:lnTo>
                      <a:pt x="364927" y="35089"/>
                    </a:lnTo>
                    <a:cubicBezTo>
                      <a:pt x="373348" y="35089"/>
                      <a:pt x="378962" y="42107"/>
                      <a:pt x="378962" y="49125"/>
                    </a:cubicBezTo>
                    <a:lnTo>
                      <a:pt x="378962" y="428087"/>
                    </a:lnTo>
                    <a:close/>
                  </a:path>
                </a:pathLst>
              </a:custGeom>
              <a:grpFill/>
              <a:ln w="139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buntu"/>
                  <a:ea typeface="+mn-ea"/>
                  <a:cs typeface="+mn-cs"/>
                </a:endParaRPr>
              </a:p>
            </p:txBody>
          </p:sp>
          <p:sp>
            <p:nvSpPr>
              <p:cNvPr id="60" name="Freeform: Shape 59">
                <a:extLst>
                  <a:ext uri="{FF2B5EF4-FFF2-40B4-BE49-F238E27FC236}">
                    <a16:creationId xmlns:a16="http://schemas.microsoft.com/office/drawing/2014/main" id="{5B5BFC95-DF52-AB70-420A-C4F606C6C98C}"/>
                  </a:ext>
                </a:extLst>
              </p:cNvPr>
              <p:cNvSpPr/>
              <p:nvPr/>
            </p:nvSpPr>
            <p:spPr>
              <a:xfrm>
                <a:off x="6012488" y="3330712"/>
                <a:ext cx="168428" cy="112285"/>
              </a:xfrm>
              <a:custGeom>
                <a:avLst/>
                <a:gdLst>
                  <a:gd name="connsiteX0" fmla="*/ 167726 w 168427"/>
                  <a:gd name="connsiteY0" fmla="*/ 1530 h 112285"/>
                  <a:gd name="connsiteX1" fmla="*/ 62459 w 168427"/>
                  <a:gd name="connsiteY1" fmla="*/ 106797 h 112285"/>
                  <a:gd name="connsiteX2" fmla="*/ 11930 w 168427"/>
                  <a:gd name="connsiteY2" fmla="*/ 56269 h 112285"/>
                  <a:gd name="connsiteX3" fmla="*/ 2105 w 168427"/>
                  <a:gd name="connsiteY3" fmla="*/ 56269 h 112285"/>
                  <a:gd name="connsiteX4" fmla="*/ 2105 w 168427"/>
                  <a:gd name="connsiteY4" fmla="*/ 66094 h 112285"/>
                  <a:gd name="connsiteX5" fmla="*/ 58248 w 168427"/>
                  <a:gd name="connsiteY5" fmla="*/ 122237 h 112285"/>
                  <a:gd name="connsiteX6" fmla="*/ 63862 w 168427"/>
                  <a:gd name="connsiteY6" fmla="*/ 123640 h 112285"/>
                  <a:gd name="connsiteX7" fmla="*/ 69476 w 168427"/>
                  <a:gd name="connsiteY7" fmla="*/ 122237 h 112285"/>
                  <a:gd name="connsiteX8" fmla="*/ 178954 w 168427"/>
                  <a:gd name="connsiteY8" fmla="*/ 12759 h 112285"/>
                  <a:gd name="connsiteX9" fmla="*/ 178954 w 168427"/>
                  <a:gd name="connsiteY9" fmla="*/ 2934 h 112285"/>
                  <a:gd name="connsiteX10" fmla="*/ 167726 w 168427"/>
                  <a:gd name="connsiteY10" fmla="*/ 1530 h 112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427" h="112285">
                    <a:moveTo>
                      <a:pt x="167726" y="1530"/>
                    </a:moveTo>
                    <a:lnTo>
                      <a:pt x="62459" y="106797"/>
                    </a:lnTo>
                    <a:lnTo>
                      <a:pt x="11930" y="56269"/>
                    </a:lnTo>
                    <a:cubicBezTo>
                      <a:pt x="9123" y="53462"/>
                      <a:pt x="4912" y="53462"/>
                      <a:pt x="2105" y="56269"/>
                    </a:cubicBezTo>
                    <a:cubicBezTo>
                      <a:pt x="-702" y="59076"/>
                      <a:pt x="-702" y="63287"/>
                      <a:pt x="2105" y="66094"/>
                    </a:cubicBezTo>
                    <a:lnTo>
                      <a:pt x="58248" y="122237"/>
                    </a:lnTo>
                    <a:cubicBezTo>
                      <a:pt x="59651" y="123640"/>
                      <a:pt x="61055" y="123640"/>
                      <a:pt x="63862" y="123640"/>
                    </a:cubicBezTo>
                    <a:cubicBezTo>
                      <a:pt x="66669" y="123640"/>
                      <a:pt x="68073" y="123640"/>
                      <a:pt x="69476" y="122237"/>
                    </a:cubicBezTo>
                    <a:lnTo>
                      <a:pt x="178954" y="12759"/>
                    </a:lnTo>
                    <a:cubicBezTo>
                      <a:pt x="181762" y="9951"/>
                      <a:pt x="181762" y="5741"/>
                      <a:pt x="178954" y="2934"/>
                    </a:cubicBezTo>
                    <a:cubicBezTo>
                      <a:pt x="176147" y="127"/>
                      <a:pt x="170533" y="-1277"/>
                      <a:pt x="167726" y="1530"/>
                    </a:cubicBezTo>
                    <a:close/>
                  </a:path>
                </a:pathLst>
              </a:custGeom>
              <a:grpFill/>
              <a:ln w="139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buntu"/>
                  <a:ea typeface="+mn-ea"/>
                  <a:cs typeface="+mn-cs"/>
                </a:endParaRPr>
              </a:p>
            </p:txBody>
          </p:sp>
        </p:grpSp>
        <p:sp>
          <p:nvSpPr>
            <p:cNvPr id="56" name="Freeform: Shape 55">
              <a:extLst>
                <a:ext uri="{FF2B5EF4-FFF2-40B4-BE49-F238E27FC236}">
                  <a16:creationId xmlns:a16="http://schemas.microsoft.com/office/drawing/2014/main" id="{BA95A235-FAA6-0E25-6A1D-22198A2835C0}"/>
                </a:ext>
              </a:extLst>
            </p:cNvPr>
            <p:cNvSpPr/>
            <p:nvPr/>
          </p:nvSpPr>
          <p:spPr>
            <a:xfrm>
              <a:off x="6326216" y="6567081"/>
              <a:ext cx="207098" cy="207098"/>
            </a:xfrm>
            <a:custGeom>
              <a:avLst/>
              <a:gdLst>
                <a:gd name="connsiteX0" fmla="*/ 23305 w 44817"/>
                <a:gd name="connsiteY0" fmla="*/ 46610 h 44817"/>
                <a:gd name="connsiteX1" fmla="*/ 46610 w 44817"/>
                <a:gd name="connsiteY1" fmla="*/ 23305 h 44817"/>
                <a:gd name="connsiteX2" fmla="*/ 23305 w 44817"/>
                <a:gd name="connsiteY2" fmla="*/ 0 h 44817"/>
                <a:gd name="connsiteX3" fmla="*/ 0 w 44817"/>
                <a:gd name="connsiteY3" fmla="*/ 23305 h 44817"/>
                <a:gd name="connsiteX4" fmla="*/ 23305 w 44817"/>
                <a:gd name="connsiteY4" fmla="*/ 46610 h 44817"/>
                <a:gd name="connsiteX5" fmla="*/ 23305 w 44817"/>
                <a:gd name="connsiteY5" fmla="*/ 4930 h 44817"/>
                <a:gd name="connsiteX6" fmla="*/ 42128 w 44817"/>
                <a:gd name="connsiteY6" fmla="*/ 23753 h 44817"/>
                <a:gd name="connsiteX7" fmla="*/ 23305 w 44817"/>
                <a:gd name="connsiteY7" fmla="*/ 42576 h 44817"/>
                <a:gd name="connsiteX8" fmla="*/ 4482 w 44817"/>
                <a:gd name="connsiteY8" fmla="*/ 23753 h 44817"/>
                <a:gd name="connsiteX9" fmla="*/ 23305 w 44817"/>
                <a:gd name="connsiteY9" fmla="*/ 4930 h 44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817" h="44817">
                  <a:moveTo>
                    <a:pt x="23305" y="46610"/>
                  </a:moveTo>
                  <a:cubicBezTo>
                    <a:pt x="36302" y="46610"/>
                    <a:pt x="46610" y="36302"/>
                    <a:pt x="46610" y="23305"/>
                  </a:cubicBezTo>
                  <a:cubicBezTo>
                    <a:pt x="46610" y="10308"/>
                    <a:pt x="36302" y="0"/>
                    <a:pt x="23305" y="0"/>
                  </a:cubicBezTo>
                  <a:cubicBezTo>
                    <a:pt x="10308" y="0"/>
                    <a:pt x="0" y="10308"/>
                    <a:pt x="0" y="23305"/>
                  </a:cubicBezTo>
                  <a:cubicBezTo>
                    <a:pt x="0" y="36302"/>
                    <a:pt x="10308" y="46610"/>
                    <a:pt x="23305" y="46610"/>
                  </a:cubicBezTo>
                  <a:close/>
                  <a:moveTo>
                    <a:pt x="23305" y="4930"/>
                  </a:moveTo>
                  <a:cubicBezTo>
                    <a:pt x="33613" y="4930"/>
                    <a:pt x="42128" y="13445"/>
                    <a:pt x="42128" y="23753"/>
                  </a:cubicBezTo>
                  <a:cubicBezTo>
                    <a:pt x="42128" y="34061"/>
                    <a:pt x="33613" y="42576"/>
                    <a:pt x="23305" y="42576"/>
                  </a:cubicBezTo>
                  <a:cubicBezTo>
                    <a:pt x="12997" y="42576"/>
                    <a:pt x="4482" y="34061"/>
                    <a:pt x="4482" y="23753"/>
                  </a:cubicBezTo>
                  <a:cubicBezTo>
                    <a:pt x="4482" y="13445"/>
                    <a:pt x="12997" y="4930"/>
                    <a:pt x="23305" y="4930"/>
                  </a:cubicBezTo>
                  <a:close/>
                </a:path>
              </a:pathLst>
            </a:custGeom>
            <a:grpFill/>
            <a:ln w="447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buntu"/>
                <a:ea typeface="+mn-ea"/>
                <a:cs typeface="+mn-cs"/>
              </a:endParaRPr>
            </a:p>
          </p:txBody>
        </p:sp>
        <p:sp>
          <p:nvSpPr>
            <p:cNvPr id="57" name="Freeform: Shape 56">
              <a:extLst>
                <a:ext uri="{FF2B5EF4-FFF2-40B4-BE49-F238E27FC236}">
                  <a16:creationId xmlns:a16="http://schemas.microsoft.com/office/drawing/2014/main" id="{ABEA7009-1421-0751-9E4E-CD22E235F9C2}"/>
                </a:ext>
              </a:extLst>
            </p:cNvPr>
            <p:cNvSpPr/>
            <p:nvPr/>
          </p:nvSpPr>
          <p:spPr>
            <a:xfrm>
              <a:off x="6235090" y="6799031"/>
              <a:ext cx="393485" cy="227809"/>
            </a:xfrm>
            <a:custGeom>
              <a:avLst/>
              <a:gdLst>
                <a:gd name="connsiteX0" fmla="*/ 57814 w 85152"/>
                <a:gd name="connsiteY0" fmla="*/ 0 h 49298"/>
                <a:gd name="connsiteX1" fmla="*/ 27787 w 85152"/>
                <a:gd name="connsiteY1" fmla="*/ 0 h 49298"/>
                <a:gd name="connsiteX2" fmla="*/ 0 w 85152"/>
                <a:gd name="connsiteY2" fmla="*/ 27787 h 49298"/>
                <a:gd name="connsiteX3" fmla="*/ 0 w 85152"/>
                <a:gd name="connsiteY3" fmla="*/ 40783 h 49298"/>
                <a:gd name="connsiteX4" fmla="*/ 9860 w 85152"/>
                <a:gd name="connsiteY4" fmla="*/ 50643 h 49298"/>
                <a:gd name="connsiteX5" fmla="*/ 75293 w 85152"/>
                <a:gd name="connsiteY5" fmla="*/ 50643 h 49298"/>
                <a:gd name="connsiteX6" fmla="*/ 85152 w 85152"/>
                <a:gd name="connsiteY6" fmla="*/ 40783 h 49298"/>
                <a:gd name="connsiteX7" fmla="*/ 85152 w 85152"/>
                <a:gd name="connsiteY7" fmla="*/ 27787 h 49298"/>
                <a:gd name="connsiteX8" fmla="*/ 57814 w 85152"/>
                <a:gd name="connsiteY8" fmla="*/ 0 h 49298"/>
                <a:gd name="connsiteX9" fmla="*/ 81119 w 85152"/>
                <a:gd name="connsiteY9" fmla="*/ 40783 h 49298"/>
                <a:gd name="connsiteX10" fmla="*/ 75741 w 85152"/>
                <a:gd name="connsiteY10" fmla="*/ 46161 h 49298"/>
                <a:gd name="connsiteX11" fmla="*/ 10308 w 85152"/>
                <a:gd name="connsiteY11" fmla="*/ 46161 h 49298"/>
                <a:gd name="connsiteX12" fmla="*/ 4930 w 85152"/>
                <a:gd name="connsiteY12" fmla="*/ 40783 h 49298"/>
                <a:gd name="connsiteX13" fmla="*/ 4930 w 85152"/>
                <a:gd name="connsiteY13" fmla="*/ 27787 h 49298"/>
                <a:gd name="connsiteX14" fmla="*/ 28235 w 85152"/>
                <a:gd name="connsiteY14" fmla="*/ 4482 h 49298"/>
                <a:gd name="connsiteX15" fmla="*/ 58262 w 85152"/>
                <a:gd name="connsiteY15" fmla="*/ 4482 h 49298"/>
                <a:gd name="connsiteX16" fmla="*/ 81567 w 85152"/>
                <a:gd name="connsiteY16" fmla="*/ 27787 h 49298"/>
                <a:gd name="connsiteX17" fmla="*/ 81567 w 85152"/>
                <a:gd name="connsiteY17" fmla="*/ 40783 h 49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5152" h="49298">
                  <a:moveTo>
                    <a:pt x="57814" y="0"/>
                  </a:moveTo>
                  <a:lnTo>
                    <a:pt x="27787" y="0"/>
                  </a:lnTo>
                  <a:cubicBezTo>
                    <a:pt x="12549" y="0"/>
                    <a:pt x="0" y="12549"/>
                    <a:pt x="0" y="27787"/>
                  </a:cubicBezTo>
                  <a:lnTo>
                    <a:pt x="0" y="40783"/>
                  </a:lnTo>
                  <a:cubicBezTo>
                    <a:pt x="0" y="46161"/>
                    <a:pt x="4482" y="50643"/>
                    <a:pt x="9860" y="50643"/>
                  </a:cubicBezTo>
                  <a:lnTo>
                    <a:pt x="75293" y="50643"/>
                  </a:lnTo>
                  <a:cubicBezTo>
                    <a:pt x="80671" y="50643"/>
                    <a:pt x="85152" y="46161"/>
                    <a:pt x="85152" y="40783"/>
                  </a:cubicBezTo>
                  <a:lnTo>
                    <a:pt x="85152" y="27787"/>
                  </a:lnTo>
                  <a:cubicBezTo>
                    <a:pt x="85601" y="12101"/>
                    <a:pt x="73052" y="0"/>
                    <a:pt x="57814" y="0"/>
                  </a:cubicBezTo>
                  <a:close/>
                  <a:moveTo>
                    <a:pt x="81119" y="40783"/>
                  </a:moveTo>
                  <a:cubicBezTo>
                    <a:pt x="81119" y="43921"/>
                    <a:pt x="78878" y="46161"/>
                    <a:pt x="75741" y="46161"/>
                  </a:cubicBezTo>
                  <a:lnTo>
                    <a:pt x="10308" y="46161"/>
                  </a:lnTo>
                  <a:cubicBezTo>
                    <a:pt x="7171" y="46161"/>
                    <a:pt x="4930" y="43921"/>
                    <a:pt x="4930" y="40783"/>
                  </a:cubicBezTo>
                  <a:lnTo>
                    <a:pt x="4930" y="27787"/>
                  </a:lnTo>
                  <a:cubicBezTo>
                    <a:pt x="4930" y="15238"/>
                    <a:pt x="15238" y="4482"/>
                    <a:pt x="28235" y="4482"/>
                  </a:cubicBezTo>
                  <a:lnTo>
                    <a:pt x="58262" y="4482"/>
                  </a:lnTo>
                  <a:cubicBezTo>
                    <a:pt x="70811" y="4482"/>
                    <a:pt x="81567" y="14790"/>
                    <a:pt x="81567" y="27787"/>
                  </a:cubicBezTo>
                  <a:lnTo>
                    <a:pt x="81567" y="40783"/>
                  </a:lnTo>
                  <a:close/>
                </a:path>
              </a:pathLst>
            </a:custGeom>
            <a:grpFill/>
            <a:ln w="447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buntu"/>
                <a:ea typeface="+mn-ea"/>
                <a:cs typeface="+mn-cs"/>
              </a:endParaRPr>
            </a:p>
          </p:txBody>
        </p:sp>
        <p:sp>
          <p:nvSpPr>
            <p:cNvPr id="58" name="Freeform: Shape 57">
              <a:extLst>
                <a:ext uri="{FF2B5EF4-FFF2-40B4-BE49-F238E27FC236}">
                  <a16:creationId xmlns:a16="http://schemas.microsoft.com/office/drawing/2014/main" id="{75270270-F2FA-EA2A-6243-1CE15C18B1DE}"/>
                </a:ext>
              </a:extLst>
            </p:cNvPr>
            <p:cNvSpPr/>
            <p:nvPr/>
          </p:nvSpPr>
          <p:spPr>
            <a:xfrm>
              <a:off x="5926516" y="6328916"/>
              <a:ext cx="704134" cy="497036"/>
            </a:xfrm>
            <a:custGeom>
              <a:avLst/>
              <a:gdLst>
                <a:gd name="connsiteX0" fmla="*/ 69466 w 152377"/>
                <a:gd name="connsiteY0" fmla="*/ 110250 h 107560"/>
                <a:gd name="connsiteX1" fmla="*/ 71259 w 152377"/>
                <a:gd name="connsiteY1" fmla="*/ 107561 h 107560"/>
                <a:gd name="connsiteX2" fmla="*/ 71259 w 152377"/>
                <a:gd name="connsiteY2" fmla="*/ 85152 h 107560"/>
                <a:gd name="connsiteX3" fmla="*/ 82463 w 152377"/>
                <a:gd name="connsiteY3" fmla="*/ 85152 h 107560"/>
                <a:gd name="connsiteX4" fmla="*/ 84704 w 152377"/>
                <a:gd name="connsiteY4" fmla="*/ 82912 h 107560"/>
                <a:gd name="connsiteX5" fmla="*/ 82463 w 152377"/>
                <a:gd name="connsiteY5" fmla="*/ 80671 h 107560"/>
                <a:gd name="connsiteX6" fmla="*/ 69914 w 152377"/>
                <a:gd name="connsiteY6" fmla="*/ 80671 h 107560"/>
                <a:gd name="connsiteX7" fmla="*/ 66777 w 152377"/>
                <a:gd name="connsiteY7" fmla="*/ 83808 h 107560"/>
                <a:gd name="connsiteX8" fmla="*/ 66777 w 152377"/>
                <a:gd name="connsiteY8" fmla="*/ 104424 h 107560"/>
                <a:gd name="connsiteX9" fmla="*/ 43921 w 152377"/>
                <a:gd name="connsiteY9" fmla="*/ 81567 h 107560"/>
                <a:gd name="connsiteX10" fmla="*/ 41680 w 152377"/>
                <a:gd name="connsiteY10" fmla="*/ 80671 h 107560"/>
                <a:gd name="connsiteX11" fmla="*/ 16134 w 152377"/>
                <a:gd name="connsiteY11" fmla="*/ 80671 h 107560"/>
                <a:gd name="connsiteX12" fmla="*/ 4033 w 152377"/>
                <a:gd name="connsiteY12" fmla="*/ 68570 h 107560"/>
                <a:gd name="connsiteX13" fmla="*/ 4033 w 152377"/>
                <a:gd name="connsiteY13" fmla="*/ 16582 h 107560"/>
                <a:gd name="connsiteX14" fmla="*/ 16134 w 152377"/>
                <a:gd name="connsiteY14" fmla="*/ 4482 h 107560"/>
                <a:gd name="connsiteX15" fmla="*/ 135796 w 152377"/>
                <a:gd name="connsiteY15" fmla="*/ 4482 h 107560"/>
                <a:gd name="connsiteX16" fmla="*/ 147896 w 152377"/>
                <a:gd name="connsiteY16" fmla="*/ 16582 h 107560"/>
                <a:gd name="connsiteX17" fmla="*/ 147896 w 152377"/>
                <a:gd name="connsiteY17" fmla="*/ 68570 h 107560"/>
                <a:gd name="connsiteX18" fmla="*/ 135796 w 152377"/>
                <a:gd name="connsiteY18" fmla="*/ 80671 h 107560"/>
                <a:gd name="connsiteX19" fmla="*/ 133555 w 152377"/>
                <a:gd name="connsiteY19" fmla="*/ 82912 h 107560"/>
                <a:gd name="connsiteX20" fmla="*/ 135796 w 152377"/>
                <a:gd name="connsiteY20" fmla="*/ 85152 h 107560"/>
                <a:gd name="connsiteX21" fmla="*/ 152378 w 152377"/>
                <a:gd name="connsiteY21" fmla="*/ 68570 h 107560"/>
                <a:gd name="connsiteX22" fmla="*/ 152378 w 152377"/>
                <a:gd name="connsiteY22" fmla="*/ 16582 h 107560"/>
                <a:gd name="connsiteX23" fmla="*/ 135796 w 152377"/>
                <a:gd name="connsiteY23" fmla="*/ 0 h 107560"/>
                <a:gd name="connsiteX24" fmla="*/ 16582 w 152377"/>
                <a:gd name="connsiteY24" fmla="*/ 0 h 107560"/>
                <a:gd name="connsiteX25" fmla="*/ 0 w 152377"/>
                <a:gd name="connsiteY25" fmla="*/ 16582 h 107560"/>
                <a:gd name="connsiteX26" fmla="*/ 0 w 152377"/>
                <a:gd name="connsiteY26" fmla="*/ 68570 h 107560"/>
                <a:gd name="connsiteX27" fmla="*/ 16582 w 152377"/>
                <a:gd name="connsiteY27" fmla="*/ 85152 h 107560"/>
                <a:gd name="connsiteX28" fmla="*/ 41680 w 152377"/>
                <a:gd name="connsiteY28" fmla="*/ 85152 h 107560"/>
                <a:gd name="connsiteX29" fmla="*/ 66329 w 152377"/>
                <a:gd name="connsiteY29" fmla="*/ 109802 h 107560"/>
                <a:gd name="connsiteX30" fmla="*/ 68570 w 152377"/>
                <a:gd name="connsiteY30" fmla="*/ 110698 h 107560"/>
                <a:gd name="connsiteX31" fmla="*/ 69466 w 152377"/>
                <a:gd name="connsiteY31" fmla="*/ 110250 h 107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52377" h="107560">
                  <a:moveTo>
                    <a:pt x="69466" y="110250"/>
                  </a:moveTo>
                  <a:cubicBezTo>
                    <a:pt x="70811" y="109802"/>
                    <a:pt x="71259" y="108457"/>
                    <a:pt x="71259" y="107561"/>
                  </a:cubicBezTo>
                  <a:lnTo>
                    <a:pt x="71259" y="85152"/>
                  </a:lnTo>
                  <a:lnTo>
                    <a:pt x="82463" y="85152"/>
                  </a:lnTo>
                  <a:cubicBezTo>
                    <a:pt x="83808" y="85152"/>
                    <a:pt x="84704" y="84256"/>
                    <a:pt x="84704" y="82912"/>
                  </a:cubicBezTo>
                  <a:cubicBezTo>
                    <a:pt x="84704" y="81567"/>
                    <a:pt x="83808" y="80671"/>
                    <a:pt x="82463" y="80671"/>
                  </a:cubicBezTo>
                  <a:lnTo>
                    <a:pt x="69914" y="80671"/>
                  </a:lnTo>
                  <a:cubicBezTo>
                    <a:pt x="68122" y="80671"/>
                    <a:pt x="66777" y="82015"/>
                    <a:pt x="66777" y="83808"/>
                  </a:cubicBezTo>
                  <a:lnTo>
                    <a:pt x="66777" y="104424"/>
                  </a:lnTo>
                  <a:lnTo>
                    <a:pt x="43921" y="81567"/>
                  </a:lnTo>
                  <a:cubicBezTo>
                    <a:pt x="43473" y="81119"/>
                    <a:pt x="42576" y="80671"/>
                    <a:pt x="41680" y="80671"/>
                  </a:cubicBezTo>
                  <a:lnTo>
                    <a:pt x="16134" y="80671"/>
                  </a:lnTo>
                  <a:cubicBezTo>
                    <a:pt x="9411" y="80671"/>
                    <a:pt x="4033" y="75293"/>
                    <a:pt x="4033" y="68570"/>
                  </a:cubicBezTo>
                  <a:lnTo>
                    <a:pt x="4033" y="16582"/>
                  </a:lnTo>
                  <a:cubicBezTo>
                    <a:pt x="4033" y="9860"/>
                    <a:pt x="9411" y="4482"/>
                    <a:pt x="16134" y="4482"/>
                  </a:cubicBezTo>
                  <a:lnTo>
                    <a:pt x="135796" y="4482"/>
                  </a:lnTo>
                  <a:cubicBezTo>
                    <a:pt x="142518" y="4482"/>
                    <a:pt x="147896" y="9860"/>
                    <a:pt x="147896" y="16582"/>
                  </a:cubicBezTo>
                  <a:lnTo>
                    <a:pt x="147896" y="68570"/>
                  </a:lnTo>
                  <a:cubicBezTo>
                    <a:pt x="147896" y="75293"/>
                    <a:pt x="142518" y="80671"/>
                    <a:pt x="135796" y="80671"/>
                  </a:cubicBezTo>
                  <a:cubicBezTo>
                    <a:pt x="134451" y="80671"/>
                    <a:pt x="133555" y="81567"/>
                    <a:pt x="133555" y="82912"/>
                  </a:cubicBezTo>
                  <a:cubicBezTo>
                    <a:pt x="133555" y="84256"/>
                    <a:pt x="134451" y="85152"/>
                    <a:pt x="135796" y="85152"/>
                  </a:cubicBezTo>
                  <a:cubicBezTo>
                    <a:pt x="144759" y="85152"/>
                    <a:pt x="152378" y="77533"/>
                    <a:pt x="152378" y="68570"/>
                  </a:cubicBezTo>
                  <a:lnTo>
                    <a:pt x="152378" y="16582"/>
                  </a:lnTo>
                  <a:cubicBezTo>
                    <a:pt x="152378" y="7619"/>
                    <a:pt x="144759" y="0"/>
                    <a:pt x="135796" y="0"/>
                  </a:cubicBezTo>
                  <a:lnTo>
                    <a:pt x="16582" y="0"/>
                  </a:lnTo>
                  <a:cubicBezTo>
                    <a:pt x="7619" y="0"/>
                    <a:pt x="0" y="7619"/>
                    <a:pt x="0" y="16582"/>
                  </a:cubicBezTo>
                  <a:lnTo>
                    <a:pt x="0" y="68570"/>
                  </a:lnTo>
                  <a:cubicBezTo>
                    <a:pt x="0" y="77533"/>
                    <a:pt x="7619" y="85152"/>
                    <a:pt x="16582" y="85152"/>
                  </a:cubicBezTo>
                  <a:lnTo>
                    <a:pt x="41680" y="85152"/>
                  </a:lnTo>
                  <a:lnTo>
                    <a:pt x="66329" y="109802"/>
                  </a:lnTo>
                  <a:cubicBezTo>
                    <a:pt x="66777" y="110250"/>
                    <a:pt x="67674" y="110698"/>
                    <a:pt x="68570" y="110698"/>
                  </a:cubicBezTo>
                  <a:cubicBezTo>
                    <a:pt x="69018" y="110698"/>
                    <a:pt x="69466" y="110698"/>
                    <a:pt x="69466" y="110250"/>
                  </a:cubicBezTo>
                  <a:close/>
                </a:path>
              </a:pathLst>
            </a:custGeom>
            <a:grpFill/>
            <a:ln w="447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buntu"/>
                <a:ea typeface="+mn-ea"/>
                <a:cs typeface="+mn-cs"/>
              </a:endParaRPr>
            </a:p>
          </p:txBody>
        </p:sp>
      </p:grpSp>
      <p:sp>
        <p:nvSpPr>
          <p:cNvPr id="61" name="TextBox 60">
            <a:extLst>
              <a:ext uri="{FF2B5EF4-FFF2-40B4-BE49-F238E27FC236}">
                <a16:creationId xmlns:a16="http://schemas.microsoft.com/office/drawing/2014/main" id="{D5E94815-2538-61F1-6951-3BEFF4A12345}"/>
              </a:ext>
            </a:extLst>
          </p:cNvPr>
          <p:cNvSpPr txBox="1"/>
          <p:nvPr/>
        </p:nvSpPr>
        <p:spPr>
          <a:xfrm>
            <a:off x="9985816" y="3452605"/>
            <a:ext cx="2060107" cy="192360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FFFFFF"/>
                </a:solidFill>
                <a:effectLst/>
                <a:uLnTx/>
                <a:uFillTx/>
                <a:latin typeface="Ubuntu" panose="020B0504030602030204" pitchFamily="34" charset="0"/>
                <a:ea typeface="Open Sans" panose="020B0604020202020204" charset="0"/>
                <a:cs typeface="Open Sans" panose="020B0604020202020204" charset="0"/>
              </a:rPr>
              <a:t>No Measurement of Campaign Impact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500" b="1" i="0" u="none" strike="noStrike" kern="1200" cap="none" spc="0" normalizeH="0" baseline="0" noProof="0" dirty="0">
              <a:ln>
                <a:noFill/>
              </a:ln>
              <a:solidFill>
                <a:srgbClr val="FFFFFF"/>
              </a:solidFill>
              <a:effectLst/>
              <a:uLnTx/>
              <a:uFillTx/>
              <a:latin typeface="Ubuntu" panose="020B0504030602030204" pitchFamily="34" charset="0"/>
              <a:ea typeface="Open Sans" panose="020B0604020202020204" charset="0"/>
              <a:cs typeface="Open Sans" panose="020B060402020202020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FFFFFF"/>
                </a:solidFill>
                <a:effectLst/>
                <a:uLnTx/>
                <a:uFillTx/>
                <a:latin typeface="Ubuntu"/>
                <a:ea typeface="+mn-ea"/>
                <a:cs typeface="+mn-cs"/>
              </a:rPr>
              <a:t>Targeted campaign effectiveness — based on our socio-demographic insights — has not been tested or measured for engagement, deterrence, or ROI</a:t>
            </a:r>
          </a:p>
        </p:txBody>
      </p:sp>
      <p:sp>
        <p:nvSpPr>
          <p:cNvPr id="62" name="Rectangle: Rounded Corners 61">
            <a:extLst>
              <a:ext uri="{FF2B5EF4-FFF2-40B4-BE49-F238E27FC236}">
                <a16:creationId xmlns:a16="http://schemas.microsoft.com/office/drawing/2014/main" id="{D85D5A0F-6A97-8C21-3069-283F32B2CC4E}"/>
              </a:ext>
            </a:extLst>
          </p:cNvPr>
          <p:cNvSpPr/>
          <p:nvPr/>
        </p:nvSpPr>
        <p:spPr>
          <a:xfrm>
            <a:off x="0" y="5574270"/>
            <a:ext cx="12192000" cy="947068"/>
          </a:xfrm>
          <a:prstGeom prst="roundRect">
            <a:avLst>
              <a:gd name="adj"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FFFFFF"/>
                </a:solidFill>
                <a:effectLst/>
                <a:uLnTx/>
                <a:uFillTx/>
                <a:latin typeface="Ubuntu"/>
                <a:ea typeface="+mn-ea"/>
                <a:cs typeface="+mn-cs"/>
              </a:rPr>
              <a:t>Building and testing a </a:t>
            </a:r>
            <a:r>
              <a:rPr kumimoji="0" lang="en-GB" sz="1600" b="1" i="0" u="sng" strike="noStrike" kern="1200" cap="none" spc="0" normalizeH="0" baseline="0" noProof="0" dirty="0">
                <a:ln>
                  <a:noFill/>
                </a:ln>
                <a:solidFill>
                  <a:srgbClr val="FFFFFF"/>
                </a:solidFill>
                <a:effectLst/>
                <a:uLnTx/>
                <a:uFillTx/>
                <a:latin typeface="Ubuntu"/>
                <a:ea typeface="+mn-ea"/>
                <a:cs typeface="+mn-cs"/>
              </a:rPr>
              <a:t>working AI-powered prototype</a:t>
            </a:r>
            <a:r>
              <a:rPr kumimoji="0" lang="en-GB" sz="1600" b="0" i="0" u="sng" strike="noStrike" kern="1200" cap="none" spc="0" normalizeH="0" baseline="0" noProof="0" dirty="0">
                <a:ln>
                  <a:noFill/>
                </a:ln>
                <a:solidFill>
                  <a:srgbClr val="FFFFFF"/>
                </a:solidFill>
                <a:effectLst/>
                <a:uLnTx/>
                <a:uFillTx/>
                <a:latin typeface="Ubuntu"/>
                <a:ea typeface="+mn-ea"/>
                <a:cs typeface="+mn-cs"/>
              </a:rPr>
              <a:t> </a:t>
            </a:r>
            <a:r>
              <a:rPr kumimoji="0" lang="en-GB" sz="1600" b="0" i="0" u="none" strike="noStrike" kern="1200" cap="none" spc="0" normalizeH="0" baseline="0" noProof="0" dirty="0">
                <a:ln>
                  <a:noFill/>
                </a:ln>
                <a:solidFill>
                  <a:srgbClr val="FFFFFF"/>
                </a:solidFill>
                <a:effectLst/>
                <a:uLnTx/>
                <a:uFillTx/>
                <a:latin typeface="Ubuntu"/>
                <a:ea typeface="+mn-ea"/>
                <a:cs typeface="+mn-cs"/>
              </a:rPr>
              <a:t>is essential to validate theft lead conversion, quantify cost savings, and demonstrate the value of a centralised, scalable service. This next phase is key to transforming proven techniques into </a:t>
            </a:r>
            <a:r>
              <a:rPr kumimoji="0" lang="en-GB" sz="1600" b="1" i="0" u="sng" strike="noStrike" kern="1200" cap="none" spc="0" normalizeH="0" baseline="0" noProof="0" dirty="0">
                <a:ln>
                  <a:noFill/>
                </a:ln>
                <a:solidFill>
                  <a:srgbClr val="FFFFFF"/>
                </a:solidFill>
                <a:effectLst/>
                <a:uLnTx/>
                <a:uFillTx/>
                <a:latin typeface="Ubuntu"/>
                <a:ea typeface="+mn-ea"/>
                <a:cs typeface="+mn-cs"/>
              </a:rPr>
              <a:t>operational outcomes</a:t>
            </a:r>
            <a:r>
              <a:rPr kumimoji="0" lang="en-GB" sz="1600" b="0" i="0" u="sng" strike="noStrike" kern="1200" cap="none" spc="0" normalizeH="0" baseline="0" noProof="0" dirty="0">
                <a:ln>
                  <a:noFill/>
                </a:ln>
                <a:solidFill>
                  <a:srgbClr val="FFFFFF"/>
                </a:solidFill>
                <a:effectLst/>
                <a:uLnTx/>
                <a:uFillTx/>
                <a:latin typeface="Ubuntu"/>
                <a:ea typeface="+mn-ea"/>
                <a:cs typeface="+mn-cs"/>
              </a:rPr>
              <a:t> </a:t>
            </a:r>
            <a:r>
              <a:rPr kumimoji="0" lang="en-GB" sz="1600" b="0" i="0" u="none" strike="noStrike" kern="1200" cap="none" spc="0" normalizeH="0" baseline="0" noProof="0" dirty="0">
                <a:ln>
                  <a:noFill/>
                </a:ln>
                <a:solidFill>
                  <a:srgbClr val="FFFFFF"/>
                </a:solidFill>
                <a:effectLst/>
                <a:uLnTx/>
                <a:uFillTx/>
                <a:latin typeface="Ubuntu"/>
                <a:ea typeface="+mn-ea"/>
                <a:cs typeface="+mn-cs"/>
              </a:rPr>
              <a:t>— driving earlier detection, fairer supplier support, and improving consumer safety</a:t>
            </a:r>
          </a:p>
        </p:txBody>
      </p:sp>
    </p:spTree>
    <p:extLst>
      <p:ext uri="{BB962C8B-B14F-4D97-AF65-F5344CB8AC3E}">
        <p14:creationId xmlns:p14="http://schemas.microsoft.com/office/powerpoint/2010/main" val="17919335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C6B909-DA0E-1F92-ECA7-48ACDA6C436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29FF3D5-E512-095E-A70C-B414A7317928}"/>
              </a:ext>
            </a:extLst>
          </p:cNvPr>
          <p:cNvSpPr>
            <a:spLocks noGrp="1"/>
          </p:cNvSpPr>
          <p:nvPr>
            <p:ph type="title"/>
          </p:nvPr>
        </p:nvSpPr>
        <p:spPr>
          <a:xfrm>
            <a:off x="89126" y="388188"/>
            <a:ext cx="11504158" cy="716711"/>
          </a:xfrm>
        </p:spPr>
        <p:txBody>
          <a:bodyPr/>
          <a:lstStyle/>
          <a:p>
            <a:r>
              <a:rPr lang="en-GB" sz="2400" dirty="0"/>
              <a:t>From Insight to Implementation – Next Steps and Key Considerations</a:t>
            </a:r>
          </a:p>
        </p:txBody>
      </p:sp>
      <p:sp>
        <p:nvSpPr>
          <p:cNvPr id="34" name="TextBox 10">
            <a:extLst>
              <a:ext uri="{FF2B5EF4-FFF2-40B4-BE49-F238E27FC236}">
                <a16:creationId xmlns:a16="http://schemas.microsoft.com/office/drawing/2014/main" id="{15689AE4-D7AD-0FF4-5A5C-089B9D2CA4AD}"/>
              </a:ext>
            </a:extLst>
          </p:cNvPr>
          <p:cNvSpPr txBox="1"/>
          <p:nvPr/>
        </p:nvSpPr>
        <p:spPr>
          <a:xfrm>
            <a:off x="486443" y="1468712"/>
            <a:ext cx="3240000" cy="279180"/>
          </a:xfrm>
          <a:prstGeom prst="rect">
            <a:avLst/>
          </a:prstGeom>
          <a:noFill/>
        </p:spPr>
        <p:txBody>
          <a:bodyPr vert="horz" wrap="square" lIns="0" tIns="46800" rIns="90000" bIns="46800" rtlCol="0" anchor="ctr">
            <a:spAutoFit/>
          </a:bodyPr>
          <a:lstStyle>
            <a:defPPr>
              <a:defRPr lang="pt-PT"/>
            </a:defPPr>
            <a:lvl1pPr>
              <a:spcBef>
                <a:spcPct val="0"/>
              </a:spcBef>
              <a:defRPr sz="1400" b="1">
                <a:solidFill>
                  <a:schemeClr val="bg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1200" b="1" i="0" u="none" strike="noStrike" kern="0" cap="none" spc="0" normalizeH="0" baseline="0" noProof="0" dirty="0">
                <a:ln>
                  <a:noFill/>
                </a:ln>
                <a:solidFill>
                  <a:srgbClr val="FFFFFF"/>
                </a:solidFill>
                <a:effectLst/>
                <a:uLnTx/>
                <a:uFillTx/>
                <a:latin typeface="Ubuntu"/>
                <a:ea typeface="+mn-ea"/>
                <a:cs typeface="+mn-cs"/>
              </a:rPr>
              <a:t>Build a Working Theft Identification Model</a:t>
            </a:r>
          </a:p>
        </p:txBody>
      </p:sp>
      <p:sp>
        <p:nvSpPr>
          <p:cNvPr id="36" name="Rectangle 35">
            <a:extLst>
              <a:ext uri="{FF2B5EF4-FFF2-40B4-BE49-F238E27FC236}">
                <a16:creationId xmlns:a16="http://schemas.microsoft.com/office/drawing/2014/main" id="{233FBEBE-D946-6367-7AD7-9AC07C309931}"/>
              </a:ext>
            </a:extLst>
          </p:cNvPr>
          <p:cNvSpPr/>
          <p:nvPr/>
        </p:nvSpPr>
        <p:spPr>
          <a:xfrm>
            <a:off x="263869" y="2446950"/>
            <a:ext cx="1837789" cy="1118883"/>
          </a:xfrm>
          <a:prstGeom prst="rect">
            <a:avLst/>
          </a:prstGeom>
          <a:solidFill>
            <a:srgbClr val="F6F6F6">
              <a:lumMod val="50000"/>
              <a:alpha val="50196"/>
            </a:srgbClr>
          </a:solidFill>
          <a:ln w="19050" cap="flat" cmpd="sng" algn="ctr">
            <a:noFill/>
            <a:prstDash val="solid"/>
            <a:miter lim="800000"/>
          </a:ln>
          <a:effectLst>
            <a:outerShdw blurRad="50800" dist="38100" dir="2700000" algn="tl" rotWithShape="0">
              <a:prstClr val="black">
                <a:alpha val="40000"/>
              </a:prstClr>
            </a:outerShdw>
          </a:effectLst>
        </p:spPr>
        <p:txBody>
          <a:bodyPr rot="0" spcFirstLastPara="0" vertOverflow="overflow" horzOverflow="overflow" vert="horz" wrap="square" lIns="0" tIns="28800" rIns="0" bIns="146304"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Ubuntu"/>
                <a:ea typeface="+mn-ea"/>
                <a:cs typeface="+mn-cs"/>
              </a:rPr>
              <a:t>Combine Benford’s Law, demographic segmentation (ONS), smart alerts, Stackelberg Game Theory &amp; Likelihood Ratio Testing</a:t>
            </a:r>
          </a:p>
        </p:txBody>
      </p:sp>
      <p:sp>
        <p:nvSpPr>
          <p:cNvPr id="38" name="Rectangle 90">
            <a:extLst>
              <a:ext uri="{FF2B5EF4-FFF2-40B4-BE49-F238E27FC236}">
                <a16:creationId xmlns:a16="http://schemas.microsoft.com/office/drawing/2014/main" id="{0054818F-4AAE-6EB3-F6D9-FD0947077188}"/>
              </a:ext>
            </a:extLst>
          </p:cNvPr>
          <p:cNvSpPr/>
          <p:nvPr/>
        </p:nvSpPr>
        <p:spPr>
          <a:xfrm>
            <a:off x="2191071" y="2446950"/>
            <a:ext cx="1599887" cy="1118883"/>
          </a:xfrm>
          <a:prstGeom prst="rect">
            <a:avLst/>
          </a:prstGeom>
          <a:solidFill>
            <a:srgbClr val="F6F6F6">
              <a:lumMod val="50000"/>
              <a:alpha val="50196"/>
            </a:srgbClr>
          </a:solidFill>
          <a:ln w="19050" cap="flat" cmpd="sng" algn="ctr">
            <a:noFill/>
            <a:prstDash val="solid"/>
            <a:miter lim="800000"/>
          </a:ln>
          <a:effectLst>
            <a:outerShdw blurRad="50800" dist="38100" dir="2700000" algn="tl" rotWithShape="0">
              <a:prstClr val="black">
                <a:alpha val="40000"/>
              </a:prstClr>
            </a:outerShdw>
          </a:effectLst>
        </p:spPr>
        <p:txBody>
          <a:bodyPr rot="0" spcFirstLastPara="0" vertOverflow="overflow" horzOverflow="overflow" vert="horz" wrap="square" lIns="0" tIns="28800" rIns="0" bIns="146304"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Ubuntu"/>
                <a:ea typeface="+mn-ea"/>
                <a:cs typeface="+mn-cs"/>
              </a:rPr>
              <a:t>Deliver real-time, low false-positive scoring of meter-level theft risk</a:t>
            </a:r>
          </a:p>
        </p:txBody>
      </p:sp>
      <p:sp>
        <p:nvSpPr>
          <p:cNvPr id="39" name="Rectangle 38">
            <a:extLst>
              <a:ext uri="{FF2B5EF4-FFF2-40B4-BE49-F238E27FC236}">
                <a16:creationId xmlns:a16="http://schemas.microsoft.com/office/drawing/2014/main" id="{CE3036A8-5BF2-F563-179C-A92035AADD8B}"/>
              </a:ext>
            </a:extLst>
          </p:cNvPr>
          <p:cNvSpPr/>
          <p:nvPr/>
        </p:nvSpPr>
        <p:spPr>
          <a:xfrm>
            <a:off x="6205401" y="2465702"/>
            <a:ext cx="1599887" cy="1118883"/>
          </a:xfrm>
          <a:prstGeom prst="rect">
            <a:avLst/>
          </a:prstGeom>
          <a:solidFill>
            <a:srgbClr val="F6F6F6">
              <a:lumMod val="50000"/>
              <a:alpha val="50196"/>
            </a:srgbClr>
          </a:solidFill>
          <a:ln w="19050" cap="flat" cmpd="sng" algn="ctr">
            <a:noFill/>
            <a:prstDash val="solid"/>
            <a:miter lim="800000"/>
          </a:ln>
          <a:effectLst>
            <a:outerShdw blurRad="50800" dist="38100" dir="2700000" algn="tl" rotWithShape="0">
              <a:prstClr val="black">
                <a:alpha val="40000"/>
              </a:prstClr>
            </a:outerShdw>
          </a:effectLst>
        </p:spPr>
        <p:txBody>
          <a:bodyPr rot="0" spcFirstLastPara="0" vertOverflow="overflow" horzOverflow="overflow" vert="horz" wrap="square" lIns="0" tIns="28800" rIns="0" bIns="146304"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Ubuntu"/>
                <a:ea typeface="+mn-ea"/>
                <a:cs typeface="+mn-cs"/>
              </a:rPr>
              <a:t>Serve as an early-warning system for supplier investigations and outreach</a:t>
            </a:r>
          </a:p>
        </p:txBody>
      </p:sp>
      <p:sp>
        <p:nvSpPr>
          <p:cNvPr id="41" name="Rectangle 40">
            <a:extLst>
              <a:ext uri="{FF2B5EF4-FFF2-40B4-BE49-F238E27FC236}">
                <a16:creationId xmlns:a16="http://schemas.microsoft.com/office/drawing/2014/main" id="{7D3D28CC-A1AE-63D0-1313-5F0274277E7A}"/>
              </a:ext>
            </a:extLst>
          </p:cNvPr>
          <p:cNvSpPr/>
          <p:nvPr/>
        </p:nvSpPr>
        <p:spPr>
          <a:xfrm>
            <a:off x="4278199" y="2465702"/>
            <a:ext cx="1837789" cy="1118883"/>
          </a:xfrm>
          <a:prstGeom prst="rect">
            <a:avLst/>
          </a:prstGeom>
          <a:solidFill>
            <a:srgbClr val="F6F6F6">
              <a:lumMod val="50000"/>
              <a:alpha val="50196"/>
            </a:srgbClr>
          </a:solidFill>
          <a:ln w="19050" cap="flat" cmpd="sng" algn="ctr">
            <a:noFill/>
            <a:prstDash val="solid"/>
            <a:miter lim="800000"/>
          </a:ln>
          <a:effectLst>
            <a:outerShdw blurRad="50800" dist="38100" dir="2700000" algn="tl" rotWithShape="0">
              <a:prstClr val="black">
                <a:alpha val="40000"/>
              </a:prstClr>
            </a:outerShdw>
          </a:effectLst>
        </p:spPr>
        <p:txBody>
          <a:bodyPr rot="0" spcFirstLastPara="0" vertOverflow="overflow" horzOverflow="overflow" vert="horz" wrap="square" lIns="0" tIns="28800" rIns="0" bIns="146304"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6F6F6"/>
                </a:solidFill>
                <a:effectLst/>
                <a:uLnTx/>
                <a:uFillTx/>
                <a:latin typeface="Ubuntu"/>
                <a:ea typeface="+mn-ea"/>
                <a:cs typeface="+mn-cs"/>
              </a:rPr>
              <a:t>Use consumption, alert trends, and socioeconomic indicators (e.g. unemployment, income, energy costs) to flag high-risk regions</a:t>
            </a:r>
            <a:endParaRPr kumimoji="0" lang="de-DE" sz="1000" b="1" i="0" u="none" strike="noStrike" kern="0" cap="none" spc="0" normalizeH="0" baseline="0" noProof="0" dirty="0">
              <a:ln>
                <a:noFill/>
              </a:ln>
              <a:solidFill>
                <a:srgbClr val="F6F6F6"/>
              </a:solidFill>
              <a:effectLst/>
              <a:uLnTx/>
              <a:uFillTx/>
              <a:latin typeface="Ubuntu"/>
              <a:ea typeface="+mn-ea"/>
              <a:cs typeface="+mn-cs"/>
            </a:endParaRPr>
          </a:p>
        </p:txBody>
      </p:sp>
      <p:pic>
        <p:nvPicPr>
          <p:cNvPr id="44" name="Graphic 43">
            <a:extLst>
              <a:ext uri="{FF2B5EF4-FFF2-40B4-BE49-F238E27FC236}">
                <a16:creationId xmlns:a16="http://schemas.microsoft.com/office/drawing/2014/main" id="{E6A27072-8F38-5F12-15D7-1B64AE14DC1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90190" y="4494494"/>
            <a:ext cx="598651" cy="598651"/>
          </a:xfrm>
          <a:prstGeom prst="rect">
            <a:avLst/>
          </a:prstGeom>
        </p:spPr>
      </p:pic>
      <p:pic>
        <p:nvPicPr>
          <p:cNvPr id="45" name="Graphic 44">
            <a:extLst>
              <a:ext uri="{FF2B5EF4-FFF2-40B4-BE49-F238E27FC236}">
                <a16:creationId xmlns:a16="http://schemas.microsoft.com/office/drawing/2014/main" id="{5A8DB1A2-A244-F8DE-EE12-73AC293DB13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691523" y="1866038"/>
            <a:ext cx="598651" cy="598651"/>
          </a:xfrm>
          <a:prstGeom prst="rect">
            <a:avLst/>
          </a:prstGeom>
        </p:spPr>
      </p:pic>
      <p:sp>
        <p:nvSpPr>
          <p:cNvPr id="48" name="TextBox 10">
            <a:extLst>
              <a:ext uri="{FF2B5EF4-FFF2-40B4-BE49-F238E27FC236}">
                <a16:creationId xmlns:a16="http://schemas.microsoft.com/office/drawing/2014/main" id="{406E6B2D-E4C1-6F7F-C18D-D2DC58B60424}"/>
              </a:ext>
            </a:extLst>
          </p:cNvPr>
          <p:cNvSpPr txBox="1"/>
          <p:nvPr/>
        </p:nvSpPr>
        <p:spPr>
          <a:xfrm>
            <a:off x="4665556" y="1468712"/>
            <a:ext cx="3564000" cy="279180"/>
          </a:xfrm>
          <a:prstGeom prst="rect">
            <a:avLst/>
          </a:prstGeom>
          <a:noFill/>
        </p:spPr>
        <p:txBody>
          <a:bodyPr vert="horz" wrap="square" lIns="0" tIns="46800" rIns="90000" bIns="46800" rtlCol="0" anchor="ctr">
            <a:spAutoFit/>
          </a:bodyPr>
          <a:lstStyle>
            <a:defPPr>
              <a:defRPr lang="pt-PT"/>
            </a:defPPr>
            <a:lvl1pPr>
              <a:spcBef>
                <a:spcPct val="0"/>
              </a:spcBef>
              <a:defRPr sz="1400" b="1">
                <a:solidFill>
                  <a:schemeClr val="bg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1200" b="1" i="0" u="none" strike="noStrike" kern="0" cap="none" spc="0" normalizeH="0" baseline="0" noProof="0" dirty="0">
                <a:ln>
                  <a:noFill/>
                </a:ln>
                <a:solidFill>
                  <a:srgbClr val="FFFFFF"/>
                </a:solidFill>
                <a:effectLst/>
                <a:uLnTx/>
                <a:uFillTx/>
                <a:latin typeface="Ubuntu"/>
                <a:ea typeface="+mn-ea"/>
                <a:cs typeface="+mn-cs"/>
              </a:rPr>
              <a:t>Train Predictive Model - Undetected Theft</a:t>
            </a:r>
          </a:p>
        </p:txBody>
      </p:sp>
      <p:pic>
        <p:nvPicPr>
          <p:cNvPr id="49" name="Graphic 48" descr="Robot Hand outline">
            <a:extLst>
              <a:ext uri="{FF2B5EF4-FFF2-40B4-BE49-F238E27FC236}">
                <a16:creationId xmlns:a16="http://schemas.microsoft.com/office/drawing/2014/main" id="{B0F7D3A6-33BD-1D9D-3350-1440F1CF3B0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55944" y="1866038"/>
            <a:ext cx="598651" cy="598651"/>
          </a:xfrm>
          <a:prstGeom prst="rect">
            <a:avLst/>
          </a:prstGeom>
        </p:spPr>
      </p:pic>
      <p:sp>
        <p:nvSpPr>
          <p:cNvPr id="50" name="TextBox 49">
            <a:extLst>
              <a:ext uri="{FF2B5EF4-FFF2-40B4-BE49-F238E27FC236}">
                <a16:creationId xmlns:a16="http://schemas.microsoft.com/office/drawing/2014/main" id="{F39AD45F-3C0C-CE0E-9112-CB7F8D8096D2}"/>
              </a:ext>
            </a:extLst>
          </p:cNvPr>
          <p:cNvSpPr txBox="1"/>
          <p:nvPr/>
        </p:nvSpPr>
        <p:spPr>
          <a:xfrm>
            <a:off x="222057" y="876689"/>
            <a:ext cx="3826269"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Ubuntu Medium"/>
                <a:ea typeface="+mn-ea"/>
                <a:cs typeface="+mn-cs"/>
              </a:rPr>
              <a:t>Recommended Next Steps</a:t>
            </a:r>
          </a:p>
        </p:txBody>
      </p:sp>
      <p:cxnSp>
        <p:nvCxnSpPr>
          <p:cNvPr id="51" name="Straight Connector 50">
            <a:extLst>
              <a:ext uri="{FF2B5EF4-FFF2-40B4-BE49-F238E27FC236}">
                <a16:creationId xmlns:a16="http://schemas.microsoft.com/office/drawing/2014/main" id="{8948BBB4-CEFD-AE4F-1D5B-F266BCA6EDC2}"/>
              </a:ext>
            </a:extLst>
          </p:cNvPr>
          <p:cNvCxnSpPr>
            <a:cxnSpLocks/>
          </p:cNvCxnSpPr>
          <p:nvPr/>
        </p:nvCxnSpPr>
        <p:spPr>
          <a:xfrm>
            <a:off x="262371" y="1278792"/>
            <a:ext cx="7488000" cy="0"/>
          </a:xfrm>
          <a:prstGeom prst="line">
            <a:avLst/>
          </a:prstGeom>
          <a:ln w="38100">
            <a:solidFill>
              <a:srgbClr val="00D5D0"/>
            </a:solidFill>
          </a:ln>
        </p:spPr>
        <p:style>
          <a:lnRef idx="1">
            <a:schemeClr val="accent1"/>
          </a:lnRef>
          <a:fillRef idx="0">
            <a:schemeClr val="accent1"/>
          </a:fillRef>
          <a:effectRef idx="0">
            <a:schemeClr val="accent1"/>
          </a:effectRef>
          <a:fontRef idx="minor">
            <a:schemeClr val="tx1"/>
          </a:fontRef>
        </p:style>
      </p:cxnSp>
      <p:cxnSp>
        <p:nvCxnSpPr>
          <p:cNvPr id="52" name="Straight Connector 1">
            <a:extLst>
              <a:ext uri="{FF2B5EF4-FFF2-40B4-BE49-F238E27FC236}">
                <a16:creationId xmlns:a16="http://schemas.microsoft.com/office/drawing/2014/main" id="{8F6F1154-106E-E5E8-0280-7D513FC6DE29}"/>
              </a:ext>
            </a:extLst>
          </p:cNvPr>
          <p:cNvCxnSpPr>
            <a:cxnSpLocks/>
          </p:cNvCxnSpPr>
          <p:nvPr/>
        </p:nvCxnSpPr>
        <p:spPr>
          <a:xfrm>
            <a:off x="4027371" y="1468712"/>
            <a:ext cx="0" cy="2232000"/>
          </a:xfrm>
          <a:prstGeom prst="line">
            <a:avLst/>
          </a:prstGeom>
          <a:ln w="12700" cap="flat" cmpd="sng" algn="ctr">
            <a:solidFill>
              <a:schemeClr val="bg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53" name="Oval 5">
            <a:extLst>
              <a:ext uri="{FF2B5EF4-FFF2-40B4-BE49-F238E27FC236}">
                <a16:creationId xmlns:a16="http://schemas.microsoft.com/office/drawing/2014/main" id="{B00DA204-C9D4-B73C-58B0-09E6CF8B277C}"/>
              </a:ext>
            </a:extLst>
          </p:cNvPr>
          <p:cNvSpPr/>
          <p:nvPr/>
        </p:nvSpPr>
        <p:spPr>
          <a:xfrm>
            <a:off x="3955371" y="1731494"/>
            <a:ext cx="144000" cy="144000"/>
          </a:xfrm>
          <a:prstGeom prst="ellipse">
            <a:avLst/>
          </a:prstGeom>
          <a:solidFill>
            <a:srgbClr val="3EE6EA"/>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Ubuntu"/>
              <a:ea typeface="+mn-ea"/>
              <a:cs typeface="+mn-cs"/>
            </a:endParaRPr>
          </a:p>
        </p:txBody>
      </p:sp>
      <p:sp>
        <p:nvSpPr>
          <p:cNvPr id="56" name="Oval 5">
            <a:extLst>
              <a:ext uri="{FF2B5EF4-FFF2-40B4-BE49-F238E27FC236}">
                <a16:creationId xmlns:a16="http://schemas.microsoft.com/office/drawing/2014/main" id="{F1D77155-0150-399D-6531-DFBAE25BB214}"/>
              </a:ext>
            </a:extLst>
          </p:cNvPr>
          <p:cNvSpPr/>
          <p:nvPr/>
        </p:nvSpPr>
        <p:spPr>
          <a:xfrm>
            <a:off x="3955371" y="3576286"/>
            <a:ext cx="144000" cy="144000"/>
          </a:xfrm>
          <a:prstGeom prst="ellipse">
            <a:avLst/>
          </a:prstGeom>
          <a:solidFill>
            <a:srgbClr val="3EE6EA"/>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Ubuntu"/>
              <a:ea typeface="+mn-ea"/>
              <a:cs typeface="+mn-cs"/>
            </a:endParaRPr>
          </a:p>
        </p:txBody>
      </p:sp>
      <p:sp>
        <p:nvSpPr>
          <p:cNvPr id="57" name="Oval 5">
            <a:extLst>
              <a:ext uri="{FF2B5EF4-FFF2-40B4-BE49-F238E27FC236}">
                <a16:creationId xmlns:a16="http://schemas.microsoft.com/office/drawing/2014/main" id="{C242BA5A-834F-1A42-9A03-44D8866919A4}"/>
              </a:ext>
            </a:extLst>
          </p:cNvPr>
          <p:cNvSpPr/>
          <p:nvPr/>
        </p:nvSpPr>
        <p:spPr>
          <a:xfrm>
            <a:off x="3955371" y="2382215"/>
            <a:ext cx="144000" cy="144000"/>
          </a:xfrm>
          <a:prstGeom prst="ellipse">
            <a:avLst/>
          </a:prstGeom>
          <a:solidFill>
            <a:srgbClr val="3EE6EA"/>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Ubuntu"/>
              <a:ea typeface="+mn-ea"/>
              <a:cs typeface="+mn-cs"/>
            </a:endParaRPr>
          </a:p>
        </p:txBody>
      </p:sp>
      <p:sp>
        <p:nvSpPr>
          <p:cNvPr id="58" name="Oval 5">
            <a:extLst>
              <a:ext uri="{FF2B5EF4-FFF2-40B4-BE49-F238E27FC236}">
                <a16:creationId xmlns:a16="http://schemas.microsoft.com/office/drawing/2014/main" id="{7C2CCEEA-91AF-859A-FB48-9689DCC3431E}"/>
              </a:ext>
            </a:extLst>
          </p:cNvPr>
          <p:cNvSpPr/>
          <p:nvPr/>
        </p:nvSpPr>
        <p:spPr>
          <a:xfrm>
            <a:off x="3955371" y="3032936"/>
            <a:ext cx="144000" cy="144000"/>
          </a:xfrm>
          <a:prstGeom prst="ellipse">
            <a:avLst/>
          </a:prstGeom>
          <a:solidFill>
            <a:srgbClr val="3EE6EA"/>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Ubuntu"/>
              <a:ea typeface="+mn-ea"/>
              <a:cs typeface="+mn-cs"/>
            </a:endParaRPr>
          </a:p>
        </p:txBody>
      </p:sp>
      <p:sp>
        <p:nvSpPr>
          <p:cNvPr id="61" name="Rectangle 60">
            <a:extLst>
              <a:ext uri="{FF2B5EF4-FFF2-40B4-BE49-F238E27FC236}">
                <a16:creationId xmlns:a16="http://schemas.microsoft.com/office/drawing/2014/main" id="{FDCD2B89-FA74-F6F7-439F-FDC8FDFB0729}"/>
              </a:ext>
            </a:extLst>
          </p:cNvPr>
          <p:cNvSpPr/>
          <p:nvPr/>
        </p:nvSpPr>
        <p:spPr>
          <a:xfrm>
            <a:off x="2189573" y="5086634"/>
            <a:ext cx="1599887" cy="1118883"/>
          </a:xfrm>
          <a:prstGeom prst="rect">
            <a:avLst/>
          </a:prstGeom>
          <a:solidFill>
            <a:srgbClr val="F6F6F6">
              <a:lumMod val="50000"/>
              <a:alpha val="50196"/>
            </a:srgbClr>
          </a:solidFill>
          <a:ln w="19050" cap="flat" cmpd="sng" algn="ctr">
            <a:noFill/>
            <a:prstDash val="solid"/>
            <a:miter lim="800000"/>
          </a:ln>
          <a:effectLst>
            <a:outerShdw blurRad="50800" dist="38100" dir="2700000" algn="tl" rotWithShape="0">
              <a:prstClr val="black">
                <a:alpha val="40000"/>
              </a:prstClr>
            </a:outerShdw>
          </a:effectLst>
        </p:spPr>
        <p:txBody>
          <a:bodyPr rot="0" spcFirstLastPara="0" vertOverflow="overflow" horzOverflow="overflow" vert="horz" wrap="square" lIns="0" tIns="28800" rIns="0" bIns="146304"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Ubuntu"/>
                <a:ea typeface="+mn-ea"/>
                <a:cs typeface="+mn-cs"/>
              </a:rPr>
              <a:t>Improve accuracy and fairness in market-wide cost allocation</a:t>
            </a:r>
          </a:p>
        </p:txBody>
      </p:sp>
      <p:sp>
        <p:nvSpPr>
          <p:cNvPr id="62" name="Rectangle 61">
            <a:extLst>
              <a:ext uri="{FF2B5EF4-FFF2-40B4-BE49-F238E27FC236}">
                <a16:creationId xmlns:a16="http://schemas.microsoft.com/office/drawing/2014/main" id="{1DB5A190-51E0-87E9-E970-7BAF8B88800B}"/>
              </a:ext>
            </a:extLst>
          </p:cNvPr>
          <p:cNvSpPr/>
          <p:nvPr/>
        </p:nvSpPr>
        <p:spPr>
          <a:xfrm>
            <a:off x="262371" y="5086634"/>
            <a:ext cx="1837789" cy="1118883"/>
          </a:xfrm>
          <a:prstGeom prst="rect">
            <a:avLst/>
          </a:prstGeom>
          <a:solidFill>
            <a:srgbClr val="F6F6F6">
              <a:lumMod val="50000"/>
              <a:alpha val="50196"/>
            </a:srgbClr>
          </a:solidFill>
          <a:ln w="19050" cap="flat" cmpd="sng" algn="ctr">
            <a:noFill/>
            <a:prstDash val="solid"/>
            <a:miter lim="800000"/>
          </a:ln>
          <a:effectLst>
            <a:outerShdw blurRad="50800" dist="38100" dir="2700000" algn="tl" rotWithShape="0">
              <a:prstClr val="black">
                <a:alpha val="40000"/>
              </a:prstClr>
            </a:outerShdw>
          </a:effectLst>
        </p:spPr>
        <p:txBody>
          <a:bodyPr rot="0" spcFirstLastPara="0" vertOverflow="overflow" horzOverflow="overflow" vert="horz" wrap="square" lIns="0" tIns="28800" rIns="0" bIns="146304"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6F6F6"/>
                </a:solidFill>
                <a:effectLst/>
                <a:uLnTx/>
                <a:uFillTx/>
                <a:latin typeface="Ubuntu"/>
                <a:ea typeface="+mn-ea"/>
                <a:cs typeface="+mn-cs"/>
              </a:rPr>
              <a:t>Use outputs from analytical models to better quantify national theft volumes and costs</a:t>
            </a:r>
            <a:endParaRPr kumimoji="0" lang="de-DE" sz="1000" b="1" i="0" u="none" strike="noStrike" kern="0" cap="none" spc="0" normalizeH="0" baseline="0" noProof="0" dirty="0">
              <a:ln>
                <a:noFill/>
              </a:ln>
              <a:solidFill>
                <a:srgbClr val="F6F6F6"/>
              </a:solidFill>
              <a:effectLst/>
              <a:uLnTx/>
              <a:uFillTx/>
              <a:latin typeface="Ubuntu"/>
              <a:ea typeface="+mn-ea"/>
              <a:cs typeface="+mn-cs"/>
            </a:endParaRPr>
          </a:p>
        </p:txBody>
      </p:sp>
      <p:sp>
        <p:nvSpPr>
          <p:cNvPr id="65" name="TextBox 10">
            <a:extLst>
              <a:ext uri="{FF2B5EF4-FFF2-40B4-BE49-F238E27FC236}">
                <a16:creationId xmlns:a16="http://schemas.microsoft.com/office/drawing/2014/main" id="{9A7B64EE-78B7-D7B3-E7B2-5F682D036952}"/>
              </a:ext>
            </a:extLst>
          </p:cNvPr>
          <p:cNvSpPr txBox="1"/>
          <p:nvPr/>
        </p:nvSpPr>
        <p:spPr>
          <a:xfrm>
            <a:off x="486442" y="4089644"/>
            <a:ext cx="3773427" cy="279180"/>
          </a:xfrm>
          <a:prstGeom prst="rect">
            <a:avLst/>
          </a:prstGeom>
          <a:noFill/>
        </p:spPr>
        <p:txBody>
          <a:bodyPr vert="horz" wrap="square" lIns="0" tIns="46800" rIns="90000" bIns="46800" rtlCol="0" anchor="ctr">
            <a:spAutoFit/>
          </a:bodyPr>
          <a:lstStyle>
            <a:defPPr>
              <a:defRPr lang="pt-PT"/>
            </a:defPPr>
            <a:lvl1pPr>
              <a:spcBef>
                <a:spcPct val="0"/>
              </a:spcBef>
              <a:defRPr sz="1400" b="1">
                <a:solidFill>
                  <a:schemeClr val="bg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1200" b="1" i="0" u="none" strike="noStrike" kern="0" cap="none" spc="0" normalizeH="0" baseline="0" noProof="0" dirty="0">
                <a:ln>
                  <a:noFill/>
                </a:ln>
                <a:solidFill>
                  <a:srgbClr val="FFFFFF"/>
                </a:solidFill>
                <a:effectLst/>
                <a:uLnTx/>
                <a:uFillTx/>
                <a:latin typeface="Ubuntu"/>
                <a:ea typeface="+mn-ea"/>
                <a:cs typeface="+mn-cs"/>
              </a:rPr>
              <a:t>Enhance the Theft Estimation Methodology </a:t>
            </a:r>
          </a:p>
        </p:txBody>
      </p:sp>
      <p:sp>
        <p:nvSpPr>
          <p:cNvPr id="71" name="Rectangle 70">
            <a:extLst>
              <a:ext uri="{FF2B5EF4-FFF2-40B4-BE49-F238E27FC236}">
                <a16:creationId xmlns:a16="http://schemas.microsoft.com/office/drawing/2014/main" id="{02C8F349-E768-3BEA-9872-BAACEF7FAFA7}"/>
              </a:ext>
            </a:extLst>
          </p:cNvPr>
          <p:cNvSpPr/>
          <p:nvPr/>
        </p:nvSpPr>
        <p:spPr>
          <a:xfrm>
            <a:off x="6205401" y="5086634"/>
            <a:ext cx="1599887" cy="1118883"/>
          </a:xfrm>
          <a:prstGeom prst="rect">
            <a:avLst/>
          </a:prstGeom>
          <a:solidFill>
            <a:srgbClr val="F6F6F6">
              <a:lumMod val="50000"/>
              <a:alpha val="50196"/>
            </a:srgbClr>
          </a:solidFill>
          <a:ln w="19050" cap="flat" cmpd="sng" algn="ctr">
            <a:noFill/>
            <a:prstDash val="solid"/>
            <a:miter lim="800000"/>
          </a:ln>
          <a:effectLst>
            <a:outerShdw blurRad="50800" dist="38100" dir="2700000" algn="tl" rotWithShape="0">
              <a:prstClr val="black">
                <a:alpha val="40000"/>
              </a:prstClr>
            </a:outerShdw>
          </a:effectLst>
        </p:spPr>
        <p:txBody>
          <a:bodyPr rot="0" spcFirstLastPara="0" vertOverflow="overflow" horzOverflow="overflow" vert="horz" wrap="square" lIns="0" tIns="28800" rIns="0" bIns="146304"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Ubuntu"/>
                <a:ea typeface="+mn-ea"/>
                <a:cs typeface="+mn-cs"/>
              </a:rPr>
              <a:t>Centralise detection to support smaller suppliers with limited resources</a:t>
            </a:r>
          </a:p>
        </p:txBody>
      </p:sp>
      <p:sp>
        <p:nvSpPr>
          <p:cNvPr id="72" name="Rectangle 71">
            <a:extLst>
              <a:ext uri="{FF2B5EF4-FFF2-40B4-BE49-F238E27FC236}">
                <a16:creationId xmlns:a16="http://schemas.microsoft.com/office/drawing/2014/main" id="{5E099ECB-FA7A-4B97-9BC9-877D371C13E8}"/>
              </a:ext>
            </a:extLst>
          </p:cNvPr>
          <p:cNvSpPr/>
          <p:nvPr/>
        </p:nvSpPr>
        <p:spPr>
          <a:xfrm>
            <a:off x="4278199" y="5086634"/>
            <a:ext cx="1837789" cy="1118883"/>
          </a:xfrm>
          <a:prstGeom prst="rect">
            <a:avLst/>
          </a:prstGeom>
          <a:solidFill>
            <a:srgbClr val="F6F6F6">
              <a:lumMod val="50000"/>
              <a:alpha val="50196"/>
            </a:srgbClr>
          </a:solidFill>
          <a:ln w="19050" cap="flat" cmpd="sng" algn="ctr">
            <a:noFill/>
            <a:prstDash val="solid"/>
            <a:miter lim="800000"/>
          </a:ln>
          <a:effectLst>
            <a:outerShdw blurRad="50800" dist="38100" dir="2700000" algn="tl" rotWithShape="0">
              <a:prstClr val="black">
                <a:alpha val="40000"/>
              </a:prstClr>
            </a:outerShdw>
          </a:effectLst>
        </p:spPr>
        <p:txBody>
          <a:bodyPr rot="0" spcFirstLastPara="0" vertOverflow="overflow" horzOverflow="overflow" vert="horz" wrap="square" lIns="0" tIns="28800" rIns="0" bIns="146304"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6F6F6"/>
                </a:solidFill>
                <a:effectLst/>
                <a:uLnTx/>
                <a:uFillTx/>
                <a:latin typeface="Ubuntu"/>
                <a:ea typeface="+mn-ea"/>
                <a:cs typeface="+mn-cs"/>
              </a:rPr>
              <a:t>Use data-driven insights to support focused awareness and safety campaigns</a:t>
            </a:r>
            <a:endParaRPr kumimoji="0" lang="de-DE" sz="1000" b="1" i="0" u="none" strike="noStrike" kern="0" cap="none" spc="0" normalizeH="0" baseline="0" noProof="0" dirty="0">
              <a:ln>
                <a:noFill/>
              </a:ln>
              <a:solidFill>
                <a:srgbClr val="F6F6F6"/>
              </a:solidFill>
              <a:effectLst/>
              <a:uLnTx/>
              <a:uFillTx/>
              <a:latin typeface="Ubuntu"/>
              <a:ea typeface="+mn-ea"/>
              <a:cs typeface="+mn-cs"/>
            </a:endParaRPr>
          </a:p>
        </p:txBody>
      </p:sp>
      <p:sp>
        <p:nvSpPr>
          <p:cNvPr id="75" name="TextBox 10">
            <a:extLst>
              <a:ext uri="{FF2B5EF4-FFF2-40B4-BE49-F238E27FC236}">
                <a16:creationId xmlns:a16="http://schemas.microsoft.com/office/drawing/2014/main" id="{F46296C9-7EBB-84B4-E328-BC5C62995C78}"/>
              </a:ext>
            </a:extLst>
          </p:cNvPr>
          <p:cNvSpPr txBox="1"/>
          <p:nvPr/>
        </p:nvSpPr>
        <p:spPr>
          <a:xfrm>
            <a:off x="4665556" y="4089644"/>
            <a:ext cx="3564000" cy="279180"/>
          </a:xfrm>
          <a:prstGeom prst="rect">
            <a:avLst/>
          </a:prstGeom>
          <a:noFill/>
        </p:spPr>
        <p:txBody>
          <a:bodyPr vert="horz" wrap="square" lIns="0" tIns="46800" rIns="90000" bIns="46800" rtlCol="0" anchor="ctr">
            <a:spAutoFit/>
          </a:bodyPr>
          <a:lstStyle>
            <a:defPPr>
              <a:defRPr lang="pt-PT"/>
            </a:defPPr>
            <a:lvl1pPr>
              <a:spcBef>
                <a:spcPct val="0"/>
              </a:spcBef>
              <a:defRPr sz="1400" b="1">
                <a:solidFill>
                  <a:schemeClr val="bg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1200" b="1" i="0" u="none" strike="noStrike" kern="0" cap="none" spc="0" normalizeH="0" baseline="0" noProof="0" dirty="0">
                <a:ln>
                  <a:noFill/>
                </a:ln>
                <a:solidFill>
                  <a:srgbClr val="FFFFFF"/>
                </a:solidFill>
                <a:effectLst/>
                <a:uLnTx/>
                <a:uFillTx/>
                <a:latin typeface="Ubuntu"/>
                <a:ea typeface="+mn-ea"/>
                <a:cs typeface="+mn-cs"/>
              </a:rPr>
              <a:t>Enable ETTOS &amp; Targeted Campaigns</a:t>
            </a:r>
          </a:p>
        </p:txBody>
      </p:sp>
      <p:cxnSp>
        <p:nvCxnSpPr>
          <p:cNvPr id="76" name="Straight Connector 1">
            <a:extLst>
              <a:ext uri="{FF2B5EF4-FFF2-40B4-BE49-F238E27FC236}">
                <a16:creationId xmlns:a16="http://schemas.microsoft.com/office/drawing/2014/main" id="{F5B2A727-7ABB-EF83-C094-AC1C58246A22}"/>
              </a:ext>
            </a:extLst>
          </p:cNvPr>
          <p:cNvCxnSpPr>
            <a:cxnSpLocks/>
          </p:cNvCxnSpPr>
          <p:nvPr/>
        </p:nvCxnSpPr>
        <p:spPr>
          <a:xfrm>
            <a:off x="4027371" y="4089644"/>
            <a:ext cx="0" cy="2232000"/>
          </a:xfrm>
          <a:prstGeom prst="line">
            <a:avLst/>
          </a:prstGeom>
          <a:ln w="12700" cap="flat" cmpd="sng" algn="ctr">
            <a:solidFill>
              <a:schemeClr val="bg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77" name="Oval 5">
            <a:extLst>
              <a:ext uri="{FF2B5EF4-FFF2-40B4-BE49-F238E27FC236}">
                <a16:creationId xmlns:a16="http://schemas.microsoft.com/office/drawing/2014/main" id="{A07C3F4E-F67F-41DE-CB41-2D5A1700AF15}"/>
              </a:ext>
            </a:extLst>
          </p:cNvPr>
          <p:cNvSpPr/>
          <p:nvPr/>
        </p:nvSpPr>
        <p:spPr>
          <a:xfrm>
            <a:off x="3955371" y="4352426"/>
            <a:ext cx="144000" cy="144000"/>
          </a:xfrm>
          <a:prstGeom prst="ellipse">
            <a:avLst/>
          </a:prstGeom>
          <a:solidFill>
            <a:srgbClr val="3EE6EA"/>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Ubuntu"/>
              <a:ea typeface="+mn-ea"/>
              <a:cs typeface="+mn-cs"/>
            </a:endParaRPr>
          </a:p>
        </p:txBody>
      </p:sp>
      <p:sp>
        <p:nvSpPr>
          <p:cNvPr id="78" name="Oval 5">
            <a:extLst>
              <a:ext uri="{FF2B5EF4-FFF2-40B4-BE49-F238E27FC236}">
                <a16:creationId xmlns:a16="http://schemas.microsoft.com/office/drawing/2014/main" id="{ED0C85AE-3507-3C77-4740-D30BE922D455}"/>
              </a:ext>
            </a:extLst>
          </p:cNvPr>
          <p:cNvSpPr/>
          <p:nvPr/>
        </p:nvSpPr>
        <p:spPr>
          <a:xfrm>
            <a:off x="3955371" y="6197218"/>
            <a:ext cx="144000" cy="144000"/>
          </a:xfrm>
          <a:prstGeom prst="ellipse">
            <a:avLst/>
          </a:prstGeom>
          <a:solidFill>
            <a:srgbClr val="3EE6EA"/>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Ubuntu"/>
              <a:ea typeface="+mn-ea"/>
              <a:cs typeface="+mn-cs"/>
            </a:endParaRPr>
          </a:p>
        </p:txBody>
      </p:sp>
      <p:sp>
        <p:nvSpPr>
          <p:cNvPr id="79" name="Oval 5">
            <a:extLst>
              <a:ext uri="{FF2B5EF4-FFF2-40B4-BE49-F238E27FC236}">
                <a16:creationId xmlns:a16="http://schemas.microsoft.com/office/drawing/2014/main" id="{402B311C-26FB-0A7C-86AC-8D440430B5B6}"/>
              </a:ext>
            </a:extLst>
          </p:cNvPr>
          <p:cNvSpPr/>
          <p:nvPr/>
        </p:nvSpPr>
        <p:spPr>
          <a:xfrm>
            <a:off x="3955371" y="5003147"/>
            <a:ext cx="144000" cy="144000"/>
          </a:xfrm>
          <a:prstGeom prst="ellipse">
            <a:avLst/>
          </a:prstGeom>
          <a:solidFill>
            <a:srgbClr val="3EE6EA"/>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Ubuntu"/>
              <a:ea typeface="+mn-ea"/>
              <a:cs typeface="+mn-cs"/>
            </a:endParaRPr>
          </a:p>
        </p:txBody>
      </p:sp>
      <p:sp>
        <p:nvSpPr>
          <p:cNvPr id="80" name="Oval 5">
            <a:extLst>
              <a:ext uri="{FF2B5EF4-FFF2-40B4-BE49-F238E27FC236}">
                <a16:creationId xmlns:a16="http://schemas.microsoft.com/office/drawing/2014/main" id="{328453AE-A977-ACCD-FF20-EDF772B75A2D}"/>
              </a:ext>
            </a:extLst>
          </p:cNvPr>
          <p:cNvSpPr/>
          <p:nvPr/>
        </p:nvSpPr>
        <p:spPr>
          <a:xfrm>
            <a:off x="3955371" y="5653868"/>
            <a:ext cx="144000" cy="144000"/>
          </a:xfrm>
          <a:prstGeom prst="ellipse">
            <a:avLst/>
          </a:prstGeom>
          <a:solidFill>
            <a:srgbClr val="3EE6EA"/>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Ubuntu"/>
              <a:ea typeface="+mn-ea"/>
              <a:cs typeface="+mn-cs"/>
            </a:endParaRPr>
          </a:p>
        </p:txBody>
      </p:sp>
      <p:sp>
        <p:nvSpPr>
          <p:cNvPr id="81" name="Freeform: Shape 80">
            <a:extLst>
              <a:ext uri="{FF2B5EF4-FFF2-40B4-BE49-F238E27FC236}">
                <a16:creationId xmlns:a16="http://schemas.microsoft.com/office/drawing/2014/main" id="{1A31D247-2D59-BE5C-EFE9-D5E0496AB71A}"/>
              </a:ext>
              <a:ext uri="{C183D7F6-B498-43B3-948B-1728B52AA6E4}">
                <adec:decorative xmlns:adec="http://schemas.microsoft.com/office/drawing/2017/decorative" val="1"/>
              </a:ext>
            </a:extLst>
          </p:cNvPr>
          <p:cNvSpPr>
            <a:spLocks noChangeAspect="1"/>
          </p:cNvSpPr>
          <p:nvPr/>
        </p:nvSpPr>
        <p:spPr>
          <a:xfrm>
            <a:off x="4948113" y="4575938"/>
            <a:ext cx="446051" cy="432931"/>
          </a:xfrm>
          <a:custGeom>
            <a:avLst/>
            <a:gdLst>
              <a:gd name="connsiteX0" fmla="*/ 150455 w 152245"/>
              <a:gd name="connsiteY0" fmla="*/ 2142 h 147767"/>
              <a:gd name="connsiteX1" fmla="*/ 142843 w 152245"/>
              <a:gd name="connsiteY1" fmla="*/ 351 h 147767"/>
              <a:gd name="connsiteX2" fmla="*/ 3135 w 152245"/>
              <a:gd name="connsiteY2" fmla="*/ 50951 h 147767"/>
              <a:gd name="connsiteX3" fmla="*/ 0 w 152245"/>
              <a:gd name="connsiteY3" fmla="*/ 54533 h 147767"/>
              <a:gd name="connsiteX4" fmla="*/ 2239 w 152245"/>
              <a:gd name="connsiteY4" fmla="*/ 59011 h 147767"/>
              <a:gd name="connsiteX5" fmla="*/ 40300 w 152245"/>
              <a:gd name="connsiteY5" fmla="*/ 83639 h 147767"/>
              <a:gd name="connsiteX6" fmla="*/ 40300 w 152245"/>
              <a:gd name="connsiteY6" fmla="*/ 143194 h 147767"/>
              <a:gd name="connsiteX7" fmla="*/ 42539 w 152245"/>
              <a:gd name="connsiteY7" fmla="*/ 145880 h 147767"/>
              <a:gd name="connsiteX8" fmla="*/ 43435 w 152245"/>
              <a:gd name="connsiteY8" fmla="*/ 145880 h 147767"/>
              <a:gd name="connsiteX9" fmla="*/ 45674 w 152245"/>
              <a:gd name="connsiteY9" fmla="*/ 144537 h 147767"/>
              <a:gd name="connsiteX10" fmla="*/ 69406 w 152245"/>
              <a:gd name="connsiteY10" fmla="*/ 113192 h 147767"/>
              <a:gd name="connsiteX11" fmla="*/ 93139 w 152245"/>
              <a:gd name="connsiteY11" fmla="*/ 149910 h 147767"/>
              <a:gd name="connsiteX12" fmla="*/ 96721 w 152245"/>
              <a:gd name="connsiteY12" fmla="*/ 152149 h 147767"/>
              <a:gd name="connsiteX13" fmla="*/ 97169 w 152245"/>
              <a:gd name="connsiteY13" fmla="*/ 152149 h 147767"/>
              <a:gd name="connsiteX14" fmla="*/ 100751 w 152245"/>
              <a:gd name="connsiteY14" fmla="*/ 149015 h 147767"/>
              <a:gd name="connsiteX15" fmla="*/ 151350 w 152245"/>
              <a:gd name="connsiteY15" fmla="*/ 9307 h 147767"/>
              <a:gd name="connsiteX16" fmla="*/ 150455 w 152245"/>
              <a:gd name="connsiteY16" fmla="*/ 2142 h 147767"/>
              <a:gd name="connsiteX17" fmla="*/ 141499 w 152245"/>
              <a:gd name="connsiteY17" fmla="*/ 5725 h 147767"/>
              <a:gd name="connsiteX18" fmla="*/ 42987 w 152245"/>
              <a:gd name="connsiteY18" fmla="*/ 80057 h 147767"/>
              <a:gd name="connsiteX19" fmla="*/ 4926 w 152245"/>
              <a:gd name="connsiteY19" fmla="*/ 55429 h 147767"/>
              <a:gd name="connsiteX20" fmla="*/ 141499 w 152245"/>
              <a:gd name="connsiteY20" fmla="*/ 5725 h 147767"/>
              <a:gd name="connsiteX21" fmla="*/ 45226 w 152245"/>
              <a:gd name="connsiteY21" fmla="*/ 138716 h 147767"/>
              <a:gd name="connsiteX22" fmla="*/ 45226 w 152245"/>
              <a:gd name="connsiteY22" fmla="*/ 84086 h 147767"/>
              <a:gd name="connsiteX23" fmla="*/ 140156 w 152245"/>
              <a:gd name="connsiteY23" fmla="*/ 12441 h 147767"/>
              <a:gd name="connsiteX24" fmla="*/ 45226 w 152245"/>
              <a:gd name="connsiteY24" fmla="*/ 138716 h 147767"/>
              <a:gd name="connsiteX25" fmla="*/ 97169 w 152245"/>
              <a:gd name="connsiteY25" fmla="*/ 147672 h 147767"/>
              <a:gd name="connsiteX26" fmla="*/ 72541 w 152245"/>
              <a:gd name="connsiteY26" fmla="*/ 109610 h 147767"/>
              <a:gd name="connsiteX27" fmla="*/ 74780 w 152245"/>
              <a:gd name="connsiteY27" fmla="*/ 106476 h 147767"/>
              <a:gd name="connsiteX28" fmla="*/ 74780 w 152245"/>
              <a:gd name="connsiteY28" fmla="*/ 106476 h 147767"/>
              <a:gd name="connsiteX29" fmla="*/ 146873 w 152245"/>
              <a:gd name="connsiteY29" fmla="*/ 10650 h 147767"/>
              <a:gd name="connsiteX30" fmla="*/ 97169 w 152245"/>
              <a:gd name="connsiteY30" fmla="*/ 147672 h 147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52245" h="147767">
                <a:moveTo>
                  <a:pt x="150455" y="2142"/>
                </a:moveTo>
                <a:cubicBezTo>
                  <a:pt x="148664" y="351"/>
                  <a:pt x="145529" y="-544"/>
                  <a:pt x="142843" y="351"/>
                </a:cubicBezTo>
                <a:lnTo>
                  <a:pt x="3135" y="50951"/>
                </a:lnTo>
                <a:cubicBezTo>
                  <a:pt x="1343" y="51398"/>
                  <a:pt x="448" y="53190"/>
                  <a:pt x="0" y="54533"/>
                </a:cubicBezTo>
                <a:cubicBezTo>
                  <a:pt x="0" y="56324"/>
                  <a:pt x="448" y="58115"/>
                  <a:pt x="2239" y="59011"/>
                </a:cubicBezTo>
                <a:lnTo>
                  <a:pt x="40300" y="83639"/>
                </a:lnTo>
                <a:lnTo>
                  <a:pt x="40300" y="143194"/>
                </a:lnTo>
                <a:cubicBezTo>
                  <a:pt x="40300" y="144537"/>
                  <a:pt x="41196" y="145433"/>
                  <a:pt x="42539" y="145880"/>
                </a:cubicBezTo>
                <a:cubicBezTo>
                  <a:pt x="42987" y="145880"/>
                  <a:pt x="42987" y="145880"/>
                  <a:pt x="43435" y="145880"/>
                </a:cubicBezTo>
                <a:cubicBezTo>
                  <a:pt x="44331" y="145880"/>
                  <a:pt x="45226" y="145433"/>
                  <a:pt x="45674" y="144537"/>
                </a:cubicBezTo>
                <a:lnTo>
                  <a:pt x="69406" y="113192"/>
                </a:lnTo>
                <a:lnTo>
                  <a:pt x="93139" y="149910"/>
                </a:lnTo>
                <a:cubicBezTo>
                  <a:pt x="94034" y="151254"/>
                  <a:pt x="95378" y="152149"/>
                  <a:pt x="96721" y="152149"/>
                </a:cubicBezTo>
                <a:cubicBezTo>
                  <a:pt x="96721" y="152149"/>
                  <a:pt x="97169" y="152149"/>
                  <a:pt x="97169" y="152149"/>
                </a:cubicBezTo>
                <a:cubicBezTo>
                  <a:pt x="98960" y="152149"/>
                  <a:pt x="100303" y="150806"/>
                  <a:pt x="100751" y="149015"/>
                </a:cubicBezTo>
                <a:lnTo>
                  <a:pt x="151350" y="9307"/>
                </a:lnTo>
                <a:cubicBezTo>
                  <a:pt x="153141" y="7068"/>
                  <a:pt x="152694" y="4381"/>
                  <a:pt x="150455" y="2142"/>
                </a:cubicBezTo>
                <a:close/>
                <a:moveTo>
                  <a:pt x="141499" y="5725"/>
                </a:moveTo>
                <a:lnTo>
                  <a:pt x="42987" y="80057"/>
                </a:lnTo>
                <a:lnTo>
                  <a:pt x="4926" y="55429"/>
                </a:lnTo>
                <a:lnTo>
                  <a:pt x="141499" y="5725"/>
                </a:lnTo>
                <a:close/>
                <a:moveTo>
                  <a:pt x="45226" y="138716"/>
                </a:moveTo>
                <a:lnTo>
                  <a:pt x="45226" y="84086"/>
                </a:lnTo>
                <a:lnTo>
                  <a:pt x="140156" y="12441"/>
                </a:lnTo>
                <a:lnTo>
                  <a:pt x="45226" y="138716"/>
                </a:lnTo>
                <a:close/>
                <a:moveTo>
                  <a:pt x="97169" y="147672"/>
                </a:moveTo>
                <a:lnTo>
                  <a:pt x="72541" y="109610"/>
                </a:lnTo>
                <a:lnTo>
                  <a:pt x="74780" y="106476"/>
                </a:lnTo>
                <a:lnTo>
                  <a:pt x="74780" y="106476"/>
                </a:lnTo>
                <a:lnTo>
                  <a:pt x="146873" y="10650"/>
                </a:lnTo>
                <a:lnTo>
                  <a:pt x="97169" y="147672"/>
                </a:lnTo>
                <a:close/>
              </a:path>
            </a:pathLst>
          </a:custGeom>
          <a:solidFill>
            <a:schemeClr val="bg1"/>
          </a:solidFill>
          <a:ln w="44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buntu"/>
              <a:ea typeface="+mn-ea"/>
              <a:cs typeface="+mn-cs"/>
            </a:endParaRPr>
          </a:p>
        </p:txBody>
      </p:sp>
      <p:grpSp>
        <p:nvGrpSpPr>
          <p:cNvPr id="82" name="Group 81">
            <a:extLst>
              <a:ext uri="{FF2B5EF4-FFF2-40B4-BE49-F238E27FC236}">
                <a16:creationId xmlns:a16="http://schemas.microsoft.com/office/drawing/2014/main" id="{FCD9FDCB-8498-A2F5-3BFF-A2E7540A3BAC}"/>
              </a:ext>
              <a:ext uri="{C183D7F6-B498-43B3-948B-1728B52AA6E4}">
                <adec:decorative xmlns:adec="http://schemas.microsoft.com/office/drawing/2017/decorative" val="1"/>
              </a:ext>
            </a:extLst>
          </p:cNvPr>
          <p:cNvGrpSpPr>
            <a:grpSpLocks noChangeAspect="1"/>
          </p:cNvGrpSpPr>
          <p:nvPr/>
        </p:nvGrpSpPr>
        <p:grpSpPr>
          <a:xfrm>
            <a:off x="6741798" y="4522926"/>
            <a:ext cx="480223" cy="480221"/>
            <a:chOff x="584767" y="3509799"/>
            <a:chExt cx="152246" cy="152246"/>
          </a:xfrm>
          <a:solidFill>
            <a:schemeClr val="bg1"/>
          </a:solidFill>
        </p:grpSpPr>
        <p:sp>
          <p:nvSpPr>
            <p:cNvPr id="83" name="Freeform: Shape 82">
              <a:extLst>
                <a:ext uri="{FF2B5EF4-FFF2-40B4-BE49-F238E27FC236}">
                  <a16:creationId xmlns:a16="http://schemas.microsoft.com/office/drawing/2014/main" id="{CE652561-AB5E-0ECF-35D9-B82337AC23CA}"/>
                </a:ext>
              </a:extLst>
            </p:cNvPr>
            <p:cNvSpPr/>
            <p:nvPr/>
          </p:nvSpPr>
          <p:spPr>
            <a:xfrm>
              <a:off x="631337" y="3552450"/>
              <a:ext cx="58212" cy="62689"/>
            </a:xfrm>
            <a:custGeom>
              <a:avLst/>
              <a:gdLst>
                <a:gd name="connsiteX0" fmla="*/ 59107 w 58211"/>
                <a:gd name="connsiteY0" fmla="*/ 16904 h 62689"/>
                <a:gd name="connsiteX1" fmla="*/ 59107 w 58211"/>
                <a:gd name="connsiteY1" fmla="*/ 16904 h 62689"/>
                <a:gd name="connsiteX2" fmla="*/ 58212 w 58211"/>
                <a:gd name="connsiteY2" fmla="*/ 16008 h 62689"/>
                <a:gd name="connsiteX3" fmla="*/ 58212 w 58211"/>
                <a:gd name="connsiteY3" fmla="*/ 16008 h 62689"/>
                <a:gd name="connsiteX4" fmla="*/ 30897 w 58211"/>
                <a:gd name="connsiteY4" fmla="*/ 336 h 62689"/>
                <a:gd name="connsiteX5" fmla="*/ 28658 w 58211"/>
                <a:gd name="connsiteY5" fmla="*/ 336 h 62689"/>
                <a:gd name="connsiteX6" fmla="*/ 1343 w 58211"/>
                <a:gd name="connsiteY6" fmla="*/ 16008 h 62689"/>
                <a:gd name="connsiteX7" fmla="*/ 0 w 58211"/>
                <a:gd name="connsiteY7" fmla="*/ 17799 h 62689"/>
                <a:gd name="connsiteX8" fmla="*/ 0 w 58211"/>
                <a:gd name="connsiteY8" fmla="*/ 49144 h 62689"/>
                <a:gd name="connsiteX9" fmla="*/ 1343 w 58211"/>
                <a:gd name="connsiteY9" fmla="*/ 50935 h 62689"/>
                <a:gd name="connsiteX10" fmla="*/ 28658 w 58211"/>
                <a:gd name="connsiteY10" fmla="*/ 66608 h 62689"/>
                <a:gd name="connsiteX11" fmla="*/ 28658 w 58211"/>
                <a:gd name="connsiteY11" fmla="*/ 66608 h 62689"/>
                <a:gd name="connsiteX12" fmla="*/ 29554 w 58211"/>
                <a:gd name="connsiteY12" fmla="*/ 67055 h 62689"/>
                <a:gd name="connsiteX13" fmla="*/ 29554 w 58211"/>
                <a:gd name="connsiteY13" fmla="*/ 67055 h 62689"/>
                <a:gd name="connsiteX14" fmla="*/ 29554 w 58211"/>
                <a:gd name="connsiteY14" fmla="*/ 67055 h 62689"/>
                <a:gd name="connsiteX15" fmla="*/ 29554 w 58211"/>
                <a:gd name="connsiteY15" fmla="*/ 67055 h 62689"/>
                <a:gd name="connsiteX16" fmla="*/ 30449 w 58211"/>
                <a:gd name="connsiteY16" fmla="*/ 66608 h 62689"/>
                <a:gd name="connsiteX17" fmla="*/ 57764 w 58211"/>
                <a:gd name="connsiteY17" fmla="*/ 50935 h 62689"/>
                <a:gd name="connsiteX18" fmla="*/ 59107 w 58211"/>
                <a:gd name="connsiteY18" fmla="*/ 49144 h 62689"/>
                <a:gd name="connsiteX19" fmla="*/ 59107 w 58211"/>
                <a:gd name="connsiteY19" fmla="*/ 17799 h 62689"/>
                <a:gd name="connsiteX20" fmla="*/ 59107 w 58211"/>
                <a:gd name="connsiteY20" fmla="*/ 16904 h 62689"/>
                <a:gd name="connsiteX21" fmla="*/ 30001 w 58211"/>
                <a:gd name="connsiteY21" fmla="*/ 4814 h 62689"/>
                <a:gd name="connsiteX22" fmla="*/ 52838 w 58211"/>
                <a:gd name="connsiteY22" fmla="*/ 17799 h 62689"/>
                <a:gd name="connsiteX23" fmla="*/ 30001 w 58211"/>
                <a:gd name="connsiteY23" fmla="*/ 30785 h 62689"/>
                <a:gd name="connsiteX24" fmla="*/ 7165 w 58211"/>
                <a:gd name="connsiteY24" fmla="*/ 17799 h 62689"/>
                <a:gd name="connsiteX25" fmla="*/ 30001 w 58211"/>
                <a:gd name="connsiteY25" fmla="*/ 4814 h 62689"/>
                <a:gd name="connsiteX26" fmla="*/ 4926 w 58211"/>
                <a:gd name="connsiteY26" fmla="*/ 47801 h 62689"/>
                <a:gd name="connsiteX27" fmla="*/ 4926 w 58211"/>
                <a:gd name="connsiteY27" fmla="*/ 21381 h 62689"/>
                <a:gd name="connsiteX28" fmla="*/ 27762 w 58211"/>
                <a:gd name="connsiteY28" fmla="*/ 34367 h 62689"/>
                <a:gd name="connsiteX29" fmla="*/ 27762 w 58211"/>
                <a:gd name="connsiteY29" fmla="*/ 60786 h 62689"/>
                <a:gd name="connsiteX30" fmla="*/ 4926 w 58211"/>
                <a:gd name="connsiteY30" fmla="*/ 47801 h 62689"/>
                <a:gd name="connsiteX31" fmla="*/ 32240 w 58211"/>
                <a:gd name="connsiteY31" fmla="*/ 60786 h 62689"/>
                <a:gd name="connsiteX32" fmla="*/ 32240 w 58211"/>
                <a:gd name="connsiteY32" fmla="*/ 34367 h 62689"/>
                <a:gd name="connsiteX33" fmla="*/ 55077 w 58211"/>
                <a:gd name="connsiteY33" fmla="*/ 21381 h 62689"/>
                <a:gd name="connsiteX34" fmla="*/ 55077 w 58211"/>
                <a:gd name="connsiteY34" fmla="*/ 47801 h 62689"/>
                <a:gd name="connsiteX35" fmla="*/ 32240 w 58211"/>
                <a:gd name="connsiteY35" fmla="*/ 60786 h 62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8211" h="62689">
                  <a:moveTo>
                    <a:pt x="59107" y="16904"/>
                  </a:moveTo>
                  <a:cubicBezTo>
                    <a:pt x="59107" y="16904"/>
                    <a:pt x="59107" y="16456"/>
                    <a:pt x="59107" y="16904"/>
                  </a:cubicBezTo>
                  <a:cubicBezTo>
                    <a:pt x="58659" y="16456"/>
                    <a:pt x="58659" y="16456"/>
                    <a:pt x="58212" y="16008"/>
                  </a:cubicBezTo>
                  <a:cubicBezTo>
                    <a:pt x="58212" y="16008"/>
                    <a:pt x="58212" y="16008"/>
                    <a:pt x="58212" y="16008"/>
                  </a:cubicBezTo>
                  <a:lnTo>
                    <a:pt x="30897" y="336"/>
                  </a:lnTo>
                  <a:cubicBezTo>
                    <a:pt x="30001" y="-112"/>
                    <a:pt x="29554" y="-112"/>
                    <a:pt x="28658" y="336"/>
                  </a:cubicBezTo>
                  <a:lnTo>
                    <a:pt x="1343" y="16008"/>
                  </a:lnTo>
                  <a:cubicBezTo>
                    <a:pt x="448" y="16456"/>
                    <a:pt x="0" y="17352"/>
                    <a:pt x="0" y="17799"/>
                  </a:cubicBezTo>
                  <a:lnTo>
                    <a:pt x="0" y="49144"/>
                  </a:lnTo>
                  <a:cubicBezTo>
                    <a:pt x="0" y="50040"/>
                    <a:pt x="448" y="50487"/>
                    <a:pt x="1343" y="50935"/>
                  </a:cubicBezTo>
                  <a:lnTo>
                    <a:pt x="28658" y="66608"/>
                  </a:lnTo>
                  <a:cubicBezTo>
                    <a:pt x="28658" y="66608"/>
                    <a:pt x="28658" y="66608"/>
                    <a:pt x="28658" y="66608"/>
                  </a:cubicBezTo>
                  <a:cubicBezTo>
                    <a:pt x="29106" y="66608"/>
                    <a:pt x="29106" y="67055"/>
                    <a:pt x="29554" y="67055"/>
                  </a:cubicBezTo>
                  <a:cubicBezTo>
                    <a:pt x="29554" y="67055"/>
                    <a:pt x="29554" y="67055"/>
                    <a:pt x="29554" y="67055"/>
                  </a:cubicBezTo>
                  <a:cubicBezTo>
                    <a:pt x="29554" y="67055"/>
                    <a:pt x="29554" y="67055"/>
                    <a:pt x="29554" y="67055"/>
                  </a:cubicBezTo>
                  <a:lnTo>
                    <a:pt x="29554" y="67055"/>
                  </a:lnTo>
                  <a:cubicBezTo>
                    <a:pt x="30001" y="67055"/>
                    <a:pt x="30449" y="67055"/>
                    <a:pt x="30449" y="66608"/>
                  </a:cubicBezTo>
                  <a:lnTo>
                    <a:pt x="57764" y="50935"/>
                  </a:lnTo>
                  <a:cubicBezTo>
                    <a:pt x="58659" y="50487"/>
                    <a:pt x="59107" y="49592"/>
                    <a:pt x="59107" y="49144"/>
                  </a:cubicBezTo>
                  <a:lnTo>
                    <a:pt x="59107" y="17799"/>
                  </a:lnTo>
                  <a:cubicBezTo>
                    <a:pt x="59555" y="17352"/>
                    <a:pt x="59107" y="16904"/>
                    <a:pt x="59107" y="16904"/>
                  </a:cubicBezTo>
                  <a:close/>
                  <a:moveTo>
                    <a:pt x="30001" y="4814"/>
                  </a:moveTo>
                  <a:lnTo>
                    <a:pt x="52838" y="17799"/>
                  </a:lnTo>
                  <a:lnTo>
                    <a:pt x="30001" y="30785"/>
                  </a:lnTo>
                  <a:lnTo>
                    <a:pt x="7165" y="17799"/>
                  </a:lnTo>
                  <a:lnTo>
                    <a:pt x="30001" y="4814"/>
                  </a:lnTo>
                  <a:close/>
                  <a:moveTo>
                    <a:pt x="4926" y="47801"/>
                  </a:moveTo>
                  <a:lnTo>
                    <a:pt x="4926" y="21381"/>
                  </a:lnTo>
                  <a:lnTo>
                    <a:pt x="27762" y="34367"/>
                  </a:lnTo>
                  <a:lnTo>
                    <a:pt x="27762" y="60786"/>
                  </a:lnTo>
                  <a:lnTo>
                    <a:pt x="4926" y="47801"/>
                  </a:lnTo>
                  <a:close/>
                  <a:moveTo>
                    <a:pt x="32240" y="60786"/>
                  </a:moveTo>
                  <a:lnTo>
                    <a:pt x="32240" y="34367"/>
                  </a:lnTo>
                  <a:lnTo>
                    <a:pt x="55077" y="21381"/>
                  </a:lnTo>
                  <a:lnTo>
                    <a:pt x="55077" y="47801"/>
                  </a:lnTo>
                  <a:lnTo>
                    <a:pt x="32240" y="60786"/>
                  </a:lnTo>
                  <a:close/>
                </a:path>
              </a:pathLst>
            </a:custGeom>
            <a:grpFill/>
            <a:ln w="44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buntu"/>
                <a:ea typeface="+mn-ea"/>
                <a:cs typeface="+mn-cs"/>
              </a:endParaRPr>
            </a:p>
          </p:txBody>
        </p:sp>
        <p:sp>
          <p:nvSpPr>
            <p:cNvPr id="84" name="Freeform: Shape 83">
              <a:extLst>
                <a:ext uri="{FF2B5EF4-FFF2-40B4-BE49-F238E27FC236}">
                  <a16:creationId xmlns:a16="http://schemas.microsoft.com/office/drawing/2014/main" id="{5A398A17-0C26-4144-F6AE-4C81D0B45842}"/>
                </a:ext>
              </a:extLst>
            </p:cNvPr>
            <p:cNvSpPr/>
            <p:nvPr/>
          </p:nvSpPr>
          <p:spPr>
            <a:xfrm>
              <a:off x="584767" y="3509799"/>
              <a:ext cx="152246" cy="152246"/>
            </a:xfrm>
            <a:custGeom>
              <a:avLst/>
              <a:gdLst>
                <a:gd name="connsiteX0" fmla="*/ 89556 w 152245"/>
                <a:gd name="connsiteY0" fmla="*/ 152246 h 152245"/>
                <a:gd name="connsiteX1" fmla="*/ 63137 w 152245"/>
                <a:gd name="connsiteY1" fmla="*/ 152246 h 152245"/>
                <a:gd name="connsiteX2" fmla="*/ 60898 w 152245"/>
                <a:gd name="connsiteY2" fmla="*/ 150902 h 152245"/>
                <a:gd name="connsiteX3" fmla="*/ 56421 w 152245"/>
                <a:gd name="connsiteY3" fmla="*/ 138812 h 152245"/>
                <a:gd name="connsiteX4" fmla="*/ 45674 w 152245"/>
                <a:gd name="connsiteY4" fmla="*/ 134335 h 152245"/>
                <a:gd name="connsiteX5" fmla="*/ 34479 w 152245"/>
                <a:gd name="connsiteY5" fmla="*/ 139708 h 152245"/>
                <a:gd name="connsiteX6" fmla="*/ 31793 w 152245"/>
                <a:gd name="connsiteY6" fmla="*/ 139260 h 152245"/>
                <a:gd name="connsiteX7" fmla="*/ 12986 w 152245"/>
                <a:gd name="connsiteY7" fmla="*/ 120453 h 152245"/>
                <a:gd name="connsiteX8" fmla="*/ 12538 w 152245"/>
                <a:gd name="connsiteY8" fmla="*/ 117767 h 152245"/>
                <a:gd name="connsiteX9" fmla="*/ 17911 w 152245"/>
                <a:gd name="connsiteY9" fmla="*/ 106124 h 152245"/>
                <a:gd name="connsiteX10" fmla="*/ 13433 w 152245"/>
                <a:gd name="connsiteY10" fmla="*/ 95377 h 152245"/>
                <a:gd name="connsiteX11" fmla="*/ 1343 w 152245"/>
                <a:gd name="connsiteY11" fmla="*/ 90900 h 152245"/>
                <a:gd name="connsiteX12" fmla="*/ 0 w 152245"/>
                <a:gd name="connsiteY12" fmla="*/ 88661 h 152245"/>
                <a:gd name="connsiteX13" fmla="*/ 0 w 152245"/>
                <a:gd name="connsiteY13" fmla="*/ 62242 h 152245"/>
                <a:gd name="connsiteX14" fmla="*/ 1343 w 152245"/>
                <a:gd name="connsiteY14" fmla="*/ 60003 h 152245"/>
                <a:gd name="connsiteX15" fmla="*/ 13433 w 152245"/>
                <a:gd name="connsiteY15" fmla="*/ 55525 h 152245"/>
                <a:gd name="connsiteX16" fmla="*/ 17911 w 152245"/>
                <a:gd name="connsiteY16" fmla="*/ 44778 h 152245"/>
                <a:gd name="connsiteX17" fmla="*/ 12538 w 152245"/>
                <a:gd name="connsiteY17" fmla="*/ 33136 h 152245"/>
                <a:gd name="connsiteX18" fmla="*/ 13433 w 152245"/>
                <a:gd name="connsiteY18" fmla="*/ 31793 h 152245"/>
                <a:gd name="connsiteX19" fmla="*/ 32240 w 152245"/>
                <a:gd name="connsiteY19" fmla="*/ 12986 h 152245"/>
                <a:gd name="connsiteX20" fmla="*/ 34927 w 152245"/>
                <a:gd name="connsiteY20" fmla="*/ 12538 h 152245"/>
                <a:gd name="connsiteX21" fmla="*/ 46569 w 152245"/>
                <a:gd name="connsiteY21" fmla="*/ 17911 h 152245"/>
                <a:gd name="connsiteX22" fmla="*/ 57316 w 152245"/>
                <a:gd name="connsiteY22" fmla="*/ 13433 h 152245"/>
                <a:gd name="connsiteX23" fmla="*/ 61794 w 152245"/>
                <a:gd name="connsiteY23" fmla="*/ 1343 h 152245"/>
                <a:gd name="connsiteX24" fmla="*/ 64033 w 152245"/>
                <a:gd name="connsiteY24" fmla="*/ 0 h 152245"/>
                <a:gd name="connsiteX25" fmla="*/ 77018 w 152245"/>
                <a:gd name="connsiteY25" fmla="*/ 0 h 152245"/>
                <a:gd name="connsiteX26" fmla="*/ 90004 w 152245"/>
                <a:gd name="connsiteY26" fmla="*/ 0 h 152245"/>
                <a:gd name="connsiteX27" fmla="*/ 92243 w 152245"/>
                <a:gd name="connsiteY27" fmla="*/ 1343 h 152245"/>
                <a:gd name="connsiteX28" fmla="*/ 96721 w 152245"/>
                <a:gd name="connsiteY28" fmla="*/ 13433 h 152245"/>
                <a:gd name="connsiteX29" fmla="*/ 107468 w 152245"/>
                <a:gd name="connsiteY29" fmla="*/ 17911 h 152245"/>
                <a:gd name="connsiteX30" fmla="*/ 119110 w 152245"/>
                <a:gd name="connsiteY30" fmla="*/ 12538 h 152245"/>
                <a:gd name="connsiteX31" fmla="*/ 121797 w 152245"/>
                <a:gd name="connsiteY31" fmla="*/ 12986 h 152245"/>
                <a:gd name="connsiteX32" fmla="*/ 140603 w 152245"/>
                <a:gd name="connsiteY32" fmla="*/ 31793 h 152245"/>
                <a:gd name="connsiteX33" fmla="*/ 141051 w 152245"/>
                <a:gd name="connsiteY33" fmla="*/ 34479 h 152245"/>
                <a:gd name="connsiteX34" fmla="*/ 135678 w 152245"/>
                <a:gd name="connsiteY34" fmla="*/ 46121 h 152245"/>
                <a:gd name="connsiteX35" fmla="*/ 140156 w 152245"/>
                <a:gd name="connsiteY35" fmla="*/ 56868 h 152245"/>
                <a:gd name="connsiteX36" fmla="*/ 152246 w 152245"/>
                <a:gd name="connsiteY36" fmla="*/ 61346 h 152245"/>
                <a:gd name="connsiteX37" fmla="*/ 153589 w 152245"/>
                <a:gd name="connsiteY37" fmla="*/ 63585 h 152245"/>
                <a:gd name="connsiteX38" fmla="*/ 153589 w 152245"/>
                <a:gd name="connsiteY38" fmla="*/ 90004 h 152245"/>
                <a:gd name="connsiteX39" fmla="*/ 152246 w 152245"/>
                <a:gd name="connsiteY39" fmla="*/ 92243 h 152245"/>
                <a:gd name="connsiteX40" fmla="*/ 140156 w 152245"/>
                <a:gd name="connsiteY40" fmla="*/ 96721 h 152245"/>
                <a:gd name="connsiteX41" fmla="*/ 135678 w 152245"/>
                <a:gd name="connsiteY41" fmla="*/ 107468 h 152245"/>
                <a:gd name="connsiteX42" fmla="*/ 141051 w 152245"/>
                <a:gd name="connsiteY42" fmla="*/ 119110 h 152245"/>
                <a:gd name="connsiteX43" fmla="*/ 140603 w 152245"/>
                <a:gd name="connsiteY43" fmla="*/ 121797 h 152245"/>
                <a:gd name="connsiteX44" fmla="*/ 121797 w 152245"/>
                <a:gd name="connsiteY44" fmla="*/ 140604 h 152245"/>
                <a:gd name="connsiteX45" fmla="*/ 119110 w 152245"/>
                <a:gd name="connsiteY45" fmla="*/ 141051 h 152245"/>
                <a:gd name="connsiteX46" fmla="*/ 107468 w 152245"/>
                <a:gd name="connsiteY46" fmla="*/ 135678 h 152245"/>
                <a:gd name="connsiteX47" fmla="*/ 96721 w 152245"/>
                <a:gd name="connsiteY47" fmla="*/ 140156 h 152245"/>
                <a:gd name="connsiteX48" fmla="*/ 92243 w 152245"/>
                <a:gd name="connsiteY48" fmla="*/ 152246 h 152245"/>
                <a:gd name="connsiteX49" fmla="*/ 89556 w 152245"/>
                <a:gd name="connsiteY49" fmla="*/ 152246 h 152245"/>
                <a:gd name="connsiteX50" fmla="*/ 64928 w 152245"/>
                <a:gd name="connsiteY50" fmla="*/ 147768 h 152245"/>
                <a:gd name="connsiteX51" fmla="*/ 88213 w 152245"/>
                <a:gd name="connsiteY51" fmla="*/ 147768 h 152245"/>
                <a:gd name="connsiteX52" fmla="*/ 92243 w 152245"/>
                <a:gd name="connsiteY52" fmla="*/ 136126 h 152245"/>
                <a:gd name="connsiteX53" fmla="*/ 93586 w 152245"/>
                <a:gd name="connsiteY53" fmla="*/ 134782 h 152245"/>
                <a:gd name="connsiteX54" fmla="*/ 105677 w 152245"/>
                <a:gd name="connsiteY54" fmla="*/ 129857 h 152245"/>
                <a:gd name="connsiteX55" fmla="*/ 107915 w 152245"/>
                <a:gd name="connsiteY55" fmla="*/ 129857 h 152245"/>
                <a:gd name="connsiteX56" fmla="*/ 119110 w 152245"/>
                <a:gd name="connsiteY56" fmla="*/ 135230 h 152245"/>
                <a:gd name="connsiteX57" fmla="*/ 135678 w 152245"/>
                <a:gd name="connsiteY57" fmla="*/ 118662 h 152245"/>
                <a:gd name="connsiteX58" fmla="*/ 130305 w 152245"/>
                <a:gd name="connsiteY58" fmla="*/ 107468 h 152245"/>
                <a:gd name="connsiteX59" fmla="*/ 130305 w 152245"/>
                <a:gd name="connsiteY59" fmla="*/ 105229 h 152245"/>
                <a:gd name="connsiteX60" fmla="*/ 135230 w 152245"/>
                <a:gd name="connsiteY60" fmla="*/ 93139 h 152245"/>
                <a:gd name="connsiteX61" fmla="*/ 136573 w 152245"/>
                <a:gd name="connsiteY61" fmla="*/ 91795 h 152245"/>
                <a:gd name="connsiteX62" fmla="*/ 148216 w 152245"/>
                <a:gd name="connsiteY62" fmla="*/ 87765 h 152245"/>
                <a:gd name="connsiteX63" fmla="*/ 148216 w 152245"/>
                <a:gd name="connsiteY63" fmla="*/ 64481 h 152245"/>
                <a:gd name="connsiteX64" fmla="*/ 136573 w 152245"/>
                <a:gd name="connsiteY64" fmla="*/ 60451 h 152245"/>
                <a:gd name="connsiteX65" fmla="*/ 135230 w 152245"/>
                <a:gd name="connsiteY65" fmla="*/ 59107 h 152245"/>
                <a:gd name="connsiteX66" fmla="*/ 130305 w 152245"/>
                <a:gd name="connsiteY66" fmla="*/ 47017 h 152245"/>
                <a:gd name="connsiteX67" fmla="*/ 130305 w 152245"/>
                <a:gd name="connsiteY67" fmla="*/ 44778 h 152245"/>
                <a:gd name="connsiteX68" fmla="*/ 135678 w 152245"/>
                <a:gd name="connsiteY68" fmla="*/ 33584 h 152245"/>
                <a:gd name="connsiteX69" fmla="*/ 119110 w 152245"/>
                <a:gd name="connsiteY69" fmla="*/ 17016 h 152245"/>
                <a:gd name="connsiteX70" fmla="*/ 107915 w 152245"/>
                <a:gd name="connsiteY70" fmla="*/ 22389 h 152245"/>
                <a:gd name="connsiteX71" fmla="*/ 105677 w 152245"/>
                <a:gd name="connsiteY71" fmla="*/ 22389 h 152245"/>
                <a:gd name="connsiteX72" fmla="*/ 93586 w 152245"/>
                <a:gd name="connsiteY72" fmla="*/ 17464 h 152245"/>
                <a:gd name="connsiteX73" fmla="*/ 92243 w 152245"/>
                <a:gd name="connsiteY73" fmla="*/ 16120 h 152245"/>
                <a:gd name="connsiteX74" fmla="*/ 88213 w 152245"/>
                <a:gd name="connsiteY74" fmla="*/ 4478 h 152245"/>
                <a:gd name="connsiteX75" fmla="*/ 76571 w 152245"/>
                <a:gd name="connsiteY75" fmla="*/ 4478 h 152245"/>
                <a:gd name="connsiteX76" fmla="*/ 64928 w 152245"/>
                <a:gd name="connsiteY76" fmla="*/ 4478 h 152245"/>
                <a:gd name="connsiteX77" fmla="*/ 60898 w 152245"/>
                <a:gd name="connsiteY77" fmla="*/ 16120 h 152245"/>
                <a:gd name="connsiteX78" fmla="*/ 59555 w 152245"/>
                <a:gd name="connsiteY78" fmla="*/ 17464 h 152245"/>
                <a:gd name="connsiteX79" fmla="*/ 47465 w 152245"/>
                <a:gd name="connsiteY79" fmla="*/ 22389 h 152245"/>
                <a:gd name="connsiteX80" fmla="*/ 45226 w 152245"/>
                <a:gd name="connsiteY80" fmla="*/ 22389 h 152245"/>
                <a:gd name="connsiteX81" fmla="*/ 34031 w 152245"/>
                <a:gd name="connsiteY81" fmla="*/ 17016 h 152245"/>
                <a:gd name="connsiteX82" fmla="*/ 17463 w 152245"/>
                <a:gd name="connsiteY82" fmla="*/ 33584 h 152245"/>
                <a:gd name="connsiteX83" fmla="*/ 22837 w 152245"/>
                <a:gd name="connsiteY83" fmla="*/ 44778 h 152245"/>
                <a:gd name="connsiteX84" fmla="*/ 22837 w 152245"/>
                <a:gd name="connsiteY84" fmla="*/ 47017 h 152245"/>
                <a:gd name="connsiteX85" fmla="*/ 17911 w 152245"/>
                <a:gd name="connsiteY85" fmla="*/ 59107 h 152245"/>
                <a:gd name="connsiteX86" fmla="*/ 16568 w 152245"/>
                <a:gd name="connsiteY86" fmla="*/ 60451 h 152245"/>
                <a:gd name="connsiteX87" fmla="*/ 4926 w 152245"/>
                <a:gd name="connsiteY87" fmla="*/ 64481 h 152245"/>
                <a:gd name="connsiteX88" fmla="*/ 4926 w 152245"/>
                <a:gd name="connsiteY88" fmla="*/ 87765 h 152245"/>
                <a:gd name="connsiteX89" fmla="*/ 16568 w 152245"/>
                <a:gd name="connsiteY89" fmla="*/ 91795 h 152245"/>
                <a:gd name="connsiteX90" fmla="*/ 17911 w 152245"/>
                <a:gd name="connsiteY90" fmla="*/ 93139 h 152245"/>
                <a:gd name="connsiteX91" fmla="*/ 22837 w 152245"/>
                <a:gd name="connsiteY91" fmla="*/ 105229 h 152245"/>
                <a:gd name="connsiteX92" fmla="*/ 22837 w 152245"/>
                <a:gd name="connsiteY92" fmla="*/ 107468 h 152245"/>
                <a:gd name="connsiteX93" fmla="*/ 17463 w 152245"/>
                <a:gd name="connsiteY93" fmla="*/ 118662 h 152245"/>
                <a:gd name="connsiteX94" fmla="*/ 34031 w 152245"/>
                <a:gd name="connsiteY94" fmla="*/ 135230 h 152245"/>
                <a:gd name="connsiteX95" fmla="*/ 45226 w 152245"/>
                <a:gd name="connsiteY95" fmla="*/ 129857 h 152245"/>
                <a:gd name="connsiteX96" fmla="*/ 47465 w 152245"/>
                <a:gd name="connsiteY96" fmla="*/ 129857 h 152245"/>
                <a:gd name="connsiteX97" fmla="*/ 59555 w 152245"/>
                <a:gd name="connsiteY97" fmla="*/ 134782 h 152245"/>
                <a:gd name="connsiteX98" fmla="*/ 60898 w 152245"/>
                <a:gd name="connsiteY98" fmla="*/ 136126 h 152245"/>
                <a:gd name="connsiteX99" fmla="*/ 64928 w 152245"/>
                <a:gd name="connsiteY99" fmla="*/ 147768 h 152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152245" h="152245">
                  <a:moveTo>
                    <a:pt x="89556" y="152246"/>
                  </a:moveTo>
                  <a:lnTo>
                    <a:pt x="63137" y="152246"/>
                  </a:lnTo>
                  <a:cubicBezTo>
                    <a:pt x="62242" y="152246"/>
                    <a:pt x="61346" y="151798"/>
                    <a:pt x="60898" y="150902"/>
                  </a:cubicBezTo>
                  <a:lnTo>
                    <a:pt x="56421" y="138812"/>
                  </a:lnTo>
                  <a:cubicBezTo>
                    <a:pt x="52838" y="137469"/>
                    <a:pt x="49256" y="136126"/>
                    <a:pt x="45674" y="134335"/>
                  </a:cubicBezTo>
                  <a:lnTo>
                    <a:pt x="34479" y="139708"/>
                  </a:lnTo>
                  <a:cubicBezTo>
                    <a:pt x="33584" y="140156"/>
                    <a:pt x="32688" y="140156"/>
                    <a:pt x="31793" y="139260"/>
                  </a:cubicBezTo>
                  <a:lnTo>
                    <a:pt x="12986" y="120453"/>
                  </a:lnTo>
                  <a:cubicBezTo>
                    <a:pt x="12090" y="120005"/>
                    <a:pt x="12090" y="118662"/>
                    <a:pt x="12538" y="117767"/>
                  </a:cubicBezTo>
                  <a:lnTo>
                    <a:pt x="17911" y="106124"/>
                  </a:lnTo>
                  <a:cubicBezTo>
                    <a:pt x="16120" y="102542"/>
                    <a:pt x="14777" y="98960"/>
                    <a:pt x="13433" y="95377"/>
                  </a:cubicBezTo>
                  <a:lnTo>
                    <a:pt x="1343" y="90900"/>
                  </a:lnTo>
                  <a:cubicBezTo>
                    <a:pt x="448" y="90452"/>
                    <a:pt x="0" y="89556"/>
                    <a:pt x="0" y="88661"/>
                  </a:cubicBezTo>
                  <a:lnTo>
                    <a:pt x="0" y="62242"/>
                  </a:lnTo>
                  <a:cubicBezTo>
                    <a:pt x="0" y="61346"/>
                    <a:pt x="448" y="60451"/>
                    <a:pt x="1343" y="60003"/>
                  </a:cubicBezTo>
                  <a:lnTo>
                    <a:pt x="13433" y="55525"/>
                  </a:lnTo>
                  <a:cubicBezTo>
                    <a:pt x="14777" y="51943"/>
                    <a:pt x="16120" y="48360"/>
                    <a:pt x="17911" y="44778"/>
                  </a:cubicBezTo>
                  <a:lnTo>
                    <a:pt x="12538" y="33136"/>
                  </a:lnTo>
                  <a:cubicBezTo>
                    <a:pt x="12538" y="33136"/>
                    <a:pt x="12538" y="32240"/>
                    <a:pt x="13433" y="31793"/>
                  </a:cubicBezTo>
                  <a:lnTo>
                    <a:pt x="32240" y="12986"/>
                  </a:lnTo>
                  <a:cubicBezTo>
                    <a:pt x="33136" y="12090"/>
                    <a:pt x="34031" y="12090"/>
                    <a:pt x="34927" y="12538"/>
                  </a:cubicBezTo>
                  <a:lnTo>
                    <a:pt x="46569" y="17911"/>
                  </a:lnTo>
                  <a:cubicBezTo>
                    <a:pt x="50152" y="16120"/>
                    <a:pt x="53734" y="14777"/>
                    <a:pt x="57316" y="13433"/>
                  </a:cubicBezTo>
                  <a:lnTo>
                    <a:pt x="61794" y="1343"/>
                  </a:lnTo>
                  <a:cubicBezTo>
                    <a:pt x="62242" y="448"/>
                    <a:pt x="63137" y="0"/>
                    <a:pt x="64033" y="0"/>
                  </a:cubicBezTo>
                  <a:lnTo>
                    <a:pt x="77018" y="0"/>
                  </a:lnTo>
                  <a:lnTo>
                    <a:pt x="90004" y="0"/>
                  </a:lnTo>
                  <a:cubicBezTo>
                    <a:pt x="90900" y="0"/>
                    <a:pt x="91795" y="448"/>
                    <a:pt x="92243" y="1343"/>
                  </a:cubicBezTo>
                  <a:lnTo>
                    <a:pt x="96721" y="13433"/>
                  </a:lnTo>
                  <a:cubicBezTo>
                    <a:pt x="100303" y="14777"/>
                    <a:pt x="103885" y="16120"/>
                    <a:pt x="107468" y="17911"/>
                  </a:cubicBezTo>
                  <a:lnTo>
                    <a:pt x="119110" y="12538"/>
                  </a:lnTo>
                  <a:cubicBezTo>
                    <a:pt x="120006" y="12090"/>
                    <a:pt x="120901" y="12090"/>
                    <a:pt x="121797" y="12986"/>
                  </a:cubicBezTo>
                  <a:lnTo>
                    <a:pt x="140603" y="31793"/>
                  </a:lnTo>
                  <a:cubicBezTo>
                    <a:pt x="141499" y="32240"/>
                    <a:pt x="141499" y="33584"/>
                    <a:pt x="141051" y="34479"/>
                  </a:cubicBezTo>
                  <a:lnTo>
                    <a:pt x="135678" y="46121"/>
                  </a:lnTo>
                  <a:cubicBezTo>
                    <a:pt x="137469" y="49704"/>
                    <a:pt x="138812" y="53286"/>
                    <a:pt x="140156" y="56868"/>
                  </a:cubicBezTo>
                  <a:lnTo>
                    <a:pt x="152246" y="61346"/>
                  </a:lnTo>
                  <a:cubicBezTo>
                    <a:pt x="153141" y="61794"/>
                    <a:pt x="153589" y="62689"/>
                    <a:pt x="153589" y="63585"/>
                  </a:cubicBezTo>
                  <a:lnTo>
                    <a:pt x="153589" y="90004"/>
                  </a:lnTo>
                  <a:cubicBezTo>
                    <a:pt x="153589" y="90900"/>
                    <a:pt x="153141" y="91795"/>
                    <a:pt x="152246" y="92243"/>
                  </a:cubicBezTo>
                  <a:lnTo>
                    <a:pt x="140156" y="96721"/>
                  </a:lnTo>
                  <a:cubicBezTo>
                    <a:pt x="138812" y="100303"/>
                    <a:pt x="137469" y="103885"/>
                    <a:pt x="135678" y="107468"/>
                  </a:cubicBezTo>
                  <a:lnTo>
                    <a:pt x="141051" y="119110"/>
                  </a:lnTo>
                  <a:cubicBezTo>
                    <a:pt x="141499" y="120005"/>
                    <a:pt x="141499" y="120901"/>
                    <a:pt x="140603" y="121797"/>
                  </a:cubicBezTo>
                  <a:lnTo>
                    <a:pt x="121797" y="140604"/>
                  </a:lnTo>
                  <a:cubicBezTo>
                    <a:pt x="121349" y="141499"/>
                    <a:pt x="120006" y="141499"/>
                    <a:pt x="119110" y="141051"/>
                  </a:cubicBezTo>
                  <a:lnTo>
                    <a:pt x="107468" y="135678"/>
                  </a:lnTo>
                  <a:cubicBezTo>
                    <a:pt x="103885" y="137469"/>
                    <a:pt x="100303" y="138812"/>
                    <a:pt x="96721" y="140156"/>
                  </a:cubicBezTo>
                  <a:lnTo>
                    <a:pt x="92243" y="152246"/>
                  </a:lnTo>
                  <a:cubicBezTo>
                    <a:pt x="91347" y="151798"/>
                    <a:pt x="90452" y="152246"/>
                    <a:pt x="89556" y="152246"/>
                  </a:cubicBezTo>
                  <a:close/>
                  <a:moveTo>
                    <a:pt x="64928" y="147768"/>
                  </a:moveTo>
                  <a:lnTo>
                    <a:pt x="88213" y="147768"/>
                  </a:lnTo>
                  <a:lnTo>
                    <a:pt x="92243" y="136126"/>
                  </a:lnTo>
                  <a:cubicBezTo>
                    <a:pt x="92691" y="135230"/>
                    <a:pt x="93139" y="134782"/>
                    <a:pt x="93586" y="134782"/>
                  </a:cubicBezTo>
                  <a:cubicBezTo>
                    <a:pt x="97616" y="133439"/>
                    <a:pt x="101646" y="132096"/>
                    <a:pt x="105677" y="129857"/>
                  </a:cubicBezTo>
                  <a:cubicBezTo>
                    <a:pt x="106124" y="129409"/>
                    <a:pt x="107020" y="129409"/>
                    <a:pt x="107915" y="129857"/>
                  </a:cubicBezTo>
                  <a:lnTo>
                    <a:pt x="119110" y="135230"/>
                  </a:lnTo>
                  <a:lnTo>
                    <a:pt x="135678" y="118662"/>
                  </a:lnTo>
                  <a:lnTo>
                    <a:pt x="130305" y="107468"/>
                  </a:lnTo>
                  <a:cubicBezTo>
                    <a:pt x="129857" y="107020"/>
                    <a:pt x="129857" y="106124"/>
                    <a:pt x="130305" y="105229"/>
                  </a:cubicBezTo>
                  <a:cubicBezTo>
                    <a:pt x="132543" y="101199"/>
                    <a:pt x="134335" y="97169"/>
                    <a:pt x="135230" y="93139"/>
                  </a:cubicBezTo>
                  <a:cubicBezTo>
                    <a:pt x="135230" y="92243"/>
                    <a:pt x="136126" y="91795"/>
                    <a:pt x="136573" y="91795"/>
                  </a:cubicBezTo>
                  <a:lnTo>
                    <a:pt x="148216" y="87765"/>
                  </a:lnTo>
                  <a:lnTo>
                    <a:pt x="148216" y="64481"/>
                  </a:lnTo>
                  <a:lnTo>
                    <a:pt x="136573" y="60451"/>
                  </a:lnTo>
                  <a:cubicBezTo>
                    <a:pt x="135678" y="60003"/>
                    <a:pt x="135230" y="59555"/>
                    <a:pt x="135230" y="59107"/>
                  </a:cubicBezTo>
                  <a:cubicBezTo>
                    <a:pt x="133887" y="55077"/>
                    <a:pt x="132543" y="51047"/>
                    <a:pt x="130305" y="47017"/>
                  </a:cubicBezTo>
                  <a:cubicBezTo>
                    <a:pt x="129857" y="46569"/>
                    <a:pt x="129857" y="45674"/>
                    <a:pt x="130305" y="44778"/>
                  </a:cubicBezTo>
                  <a:lnTo>
                    <a:pt x="135678" y="33584"/>
                  </a:lnTo>
                  <a:lnTo>
                    <a:pt x="119110" y="17016"/>
                  </a:lnTo>
                  <a:lnTo>
                    <a:pt x="107915" y="22389"/>
                  </a:lnTo>
                  <a:cubicBezTo>
                    <a:pt x="107468" y="22837"/>
                    <a:pt x="106572" y="22837"/>
                    <a:pt x="105677" y="22389"/>
                  </a:cubicBezTo>
                  <a:cubicBezTo>
                    <a:pt x="101646" y="20150"/>
                    <a:pt x="97616" y="18359"/>
                    <a:pt x="93586" y="17464"/>
                  </a:cubicBezTo>
                  <a:cubicBezTo>
                    <a:pt x="92691" y="17464"/>
                    <a:pt x="92243" y="16568"/>
                    <a:pt x="92243" y="16120"/>
                  </a:cubicBezTo>
                  <a:lnTo>
                    <a:pt x="88213" y="4478"/>
                  </a:lnTo>
                  <a:lnTo>
                    <a:pt x="76571" y="4478"/>
                  </a:lnTo>
                  <a:lnTo>
                    <a:pt x="64928" y="4478"/>
                  </a:lnTo>
                  <a:lnTo>
                    <a:pt x="60898" y="16120"/>
                  </a:lnTo>
                  <a:cubicBezTo>
                    <a:pt x="60451" y="17016"/>
                    <a:pt x="60003" y="17464"/>
                    <a:pt x="59555" y="17464"/>
                  </a:cubicBezTo>
                  <a:cubicBezTo>
                    <a:pt x="55525" y="18807"/>
                    <a:pt x="51495" y="20150"/>
                    <a:pt x="47465" y="22389"/>
                  </a:cubicBezTo>
                  <a:cubicBezTo>
                    <a:pt x="47017" y="22837"/>
                    <a:pt x="46122" y="22837"/>
                    <a:pt x="45226" y="22389"/>
                  </a:cubicBezTo>
                  <a:lnTo>
                    <a:pt x="34031" y="17016"/>
                  </a:lnTo>
                  <a:lnTo>
                    <a:pt x="17463" y="33584"/>
                  </a:lnTo>
                  <a:lnTo>
                    <a:pt x="22837" y="44778"/>
                  </a:lnTo>
                  <a:cubicBezTo>
                    <a:pt x="23285" y="45226"/>
                    <a:pt x="23285" y="46121"/>
                    <a:pt x="22837" y="47017"/>
                  </a:cubicBezTo>
                  <a:cubicBezTo>
                    <a:pt x="20598" y="51047"/>
                    <a:pt x="18807" y="55077"/>
                    <a:pt x="17911" y="59107"/>
                  </a:cubicBezTo>
                  <a:cubicBezTo>
                    <a:pt x="17911" y="60003"/>
                    <a:pt x="17016" y="60451"/>
                    <a:pt x="16568" y="60451"/>
                  </a:cubicBezTo>
                  <a:lnTo>
                    <a:pt x="4926" y="64481"/>
                  </a:lnTo>
                  <a:lnTo>
                    <a:pt x="4926" y="87765"/>
                  </a:lnTo>
                  <a:lnTo>
                    <a:pt x="16568" y="91795"/>
                  </a:lnTo>
                  <a:cubicBezTo>
                    <a:pt x="17463" y="92243"/>
                    <a:pt x="17911" y="92691"/>
                    <a:pt x="17911" y="93139"/>
                  </a:cubicBezTo>
                  <a:cubicBezTo>
                    <a:pt x="19255" y="97169"/>
                    <a:pt x="20598" y="101199"/>
                    <a:pt x="22837" y="105229"/>
                  </a:cubicBezTo>
                  <a:cubicBezTo>
                    <a:pt x="23285" y="105677"/>
                    <a:pt x="23285" y="106572"/>
                    <a:pt x="22837" y="107468"/>
                  </a:cubicBezTo>
                  <a:lnTo>
                    <a:pt x="17463" y="118662"/>
                  </a:lnTo>
                  <a:lnTo>
                    <a:pt x="34031" y="135230"/>
                  </a:lnTo>
                  <a:lnTo>
                    <a:pt x="45226" y="129857"/>
                  </a:lnTo>
                  <a:cubicBezTo>
                    <a:pt x="45674" y="129409"/>
                    <a:pt x="46569" y="129409"/>
                    <a:pt x="47465" y="129857"/>
                  </a:cubicBezTo>
                  <a:cubicBezTo>
                    <a:pt x="51495" y="132096"/>
                    <a:pt x="55525" y="133887"/>
                    <a:pt x="59555" y="134782"/>
                  </a:cubicBezTo>
                  <a:cubicBezTo>
                    <a:pt x="60451" y="134782"/>
                    <a:pt x="60898" y="135678"/>
                    <a:pt x="60898" y="136126"/>
                  </a:cubicBezTo>
                  <a:lnTo>
                    <a:pt x="64928" y="147768"/>
                  </a:lnTo>
                  <a:close/>
                </a:path>
              </a:pathLst>
            </a:custGeom>
            <a:grpFill/>
            <a:ln w="44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buntu"/>
                <a:ea typeface="+mn-ea"/>
                <a:cs typeface="+mn-cs"/>
              </a:endParaRPr>
            </a:p>
          </p:txBody>
        </p:sp>
        <p:sp>
          <p:nvSpPr>
            <p:cNvPr id="85" name="Freeform: Shape 84">
              <a:extLst>
                <a:ext uri="{FF2B5EF4-FFF2-40B4-BE49-F238E27FC236}">
                  <a16:creationId xmlns:a16="http://schemas.microsoft.com/office/drawing/2014/main" id="{131182E0-B42D-0157-7C2C-82E7FAD4BDF0}"/>
                </a:ext>
              </a:extLst>
            </p:cNvPr>
            <p:cNvSpPr/>
            <p:nvPr/>
          </p:nvSpPr>
          <p:spPr>
            <a:xfrm>
              <a:off x="610739" y="3535323"/>
              <a:ext cx="98512" cy="98512"/>
            </a:xfrm>
            <a:custGeom>
              <a:avLst/>
              <a:gdLst>
                <a:gd name="connsiteX0" fmla="*/ 50599 w 98511"/>
                <a:gd name="connsiteY0" fmla="*/ 101646 h 98511"/>
                <a:gd name="connsiteX1" fmla="*/ 14777 w 98511"/>
                <a:gd name="connsiteY1" fmla="*/ 86870 h 98511"/>
                <a:gd name="connsiteX2" fmla="*/ 14777 w 98511"/>
                <a:gd name="connsiteY2" fmla="*/ 14777 h 98511"/>
                <a:gd name="connsiteX3" fmla="*/ 86870 w 98511"/>
                <a:gd name="connsiteY3" fmla="*/ 14777 h 98511"/>
                <a:gd name="connsiteX4" fmla="*/ 86870 w 98511"/>
                <a:gd name="connsiteY4" fmla="*/ 14777 h 98511"/>
                <a:gd name="connsiteX5" fmla="*/ 86870 w 98511"/>
                <a:gd name="connsiteY5" fmla="*/ 86870 h 98511"/>
                <a:gd name="connsiteX6" fmla="*/ 50599 w 98511"/>
                <a:gd name="connsiteY6" fmla="*/ 101646 h 98511"/>
                <a:gd name="connsiteX7" fmla="*/ 50599 w 98511"/>
                <a:gd name="connsiteY7" fmla="*/ 4478 h 98511"/>
                <a:gd name="connsiteX8" fmla="*/ 17911 w 98511"/>
                <a:gd name="connsiteY8" fmla="*/ 17911 h 98511"/>
                <a:gd name="connsiteX9" fmla="*/ 17911 w 98511"/>
                <a:gd name="connsiteY9" fmla="*/ 83287 h 98511"/>
                <a:gd name="connsiteX10" fmla="*/ 50599 w 98511"/>
                <a:gd name="connsiteY10" fmla="*/ 96721 h 98511"/>
                <a:gd name="connsiteX11" fmla="*/ 83287 w 98511"/>
                <a:gd name="connsiteY11" fmla="*/ 83287 h 98511"/>
                <a:gd name="connsiteX12" fmla="*/ 83287 w 98511"/>
                <a:gd name="connsiteY12" fmla="*/ 17911 h 98511"/>
                <a:gd name="connsiteX13" fmla="*/ 50599 w 98511"/>
                <a:gd name="connsiteY13" fmla="*/ 4478 h 98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8511" h="98511">
                  <a:moveTo>
                    <a:pt x="50599" y="101646"/>
                  </a:moveTo>
                  <a:cubicBezTo>
                    <a:pt x="37166" y="101646"/>
                    <a:pt x="24180" y="96273"/>
                    <a:pt x="14777" y="86870"/>
                  </a:cubicBezTo>
                  <a:cubicBezTo>
                    <a:pt x="-4926" y="67167"/>
                    <a:pt x="-4926" y="34927"/>
                    <a:pt x="14777" y="14777"/>
                  </a:cubicBezTo>
                  <a:cubicBezTo>
                    <a:pt x="34479" y="-4926"/>
                    <a:pt x="66719" y="-4926"/>
                    <a:pt x="86870" y="14777"/>
                  </a:cubicBezTo>
                  <a:lnTo>
                    <a:pt x="86870" y="14777"/>
                  </a:lnTo>
                  <a:cubicBezTo>
                    <a:pt x="106572" y="34479"/>
                    <a:pt x="106572" y="66720"/>
                    <a:pt x="86870" y="86870"/>
                  </a:cubicBezTo>
                  <a:cubicBezTo>
                    <a:pt x="77018" y="96273"/>
                    <a:pt x="64033" y="101646"/>
                    <a:pt x="50599" y="101646"/>
                  </a:cubicBezTo>
                  <a:close/>
                  <a:moveTo>
                    <a:pt x="50599" y="4478"/>
                  </a:moveTo>
                  <a:cubicBezTo>
                    <a:pt x="38509" y="4478"/>
                    <a:pt x="26867" y="8956"/>
                    <a:pt x="17911" y="17911"/>
                  </a:cubicBezTo>
                  <a:cubicBezTo>
                    <a:pt x="0" y="35822"/>
                    <a:pt x="0" y="65376"/>
                    <a:pt x="17911" y="83287"/>
                  </a:cubicBezTo>
                  <a:cubicBezTo>
                    <a:pt x="26867" y="92243"/>
                    <a:pt x="38509" y="96721"/>
                    <a:pt x="50599" y="96721"/>
                  </a:cubicBezTo>
                  <a:cubicBezTo>
                    <a:pt x="62689" y="96721"/>
                    <a:pt x="74780" y="91795"/>
                    <a:pt x="83287" y="83287"/>
                  </a:cubicBezTo>
                  <a:cubicBezTo>
                    <a:pt x="101199" y="65376"/>
                    <a:pt x="101199" y="35822"/>
                    <a:pt x="83287" y="17911"/>
                  </a:cubicBezTo>
                  <a:cubicBezTo>
                    <a:pt x="74332" y="8956"/>
                    <a:pt x="62242" y="4478"/>
                    <a:pt x="50599" y="4478"/>
                  </a:cubicBezTo>
                  <a:close/>
                </a:path>
              </a:pathLst>
            </a:custGeom>
            <a:grpFill/>
            <a:ln w="44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buntu"/>
                <a:ea typeface="+mn-ea"/>
                <a:cs typeface="+mn-cs"/>
              </a:endParaRPr>
            </a:p>
          </p:txBody>
        </p:sp>
      </p:grpSp>
      <p:grpSp>
        <p:nvGrpSpPr>
          <p:cNvPr id="86" name="Group 85">
            <a:extLst>
              <a:ext uri="{FF2B5EF4-FFF2-40B4-BE49-F238E27FC236}">
                <a16:creationId xmlns:a16="http://schemas.microsoft.com/office/drawing/2014/main" id="{57BF8578-19E0-0A1A-A427-3F3B1AAE6717}"/>
              </a:ext>
            </a:extLst>
          </p:cNvPr>
          <p:cNvGrpSpPr/>
          <p:nvPr/>
        </p:nvGrpSpPr>
        <p:grpSpPr>
          <a:xfrm>
            <a:off x="6668276" y="1980697"/>
            <a:ext cx="621619" cy="402223"/>
            <a:chOff x="5678462" y="6587829"/>
            <a:chExt cx="835075" cy="540342"/>
          </a:xfrm>
        </p:grpSpPr>
        <p:sp>
          <p:nvSpPr>
            <p:cNvPr id="87" name="Freeform: Shape 86">
              <a:extLst>
                <a:ext uri="{FF2B5EF4-FFF2-40B4-BE49-F238E27FC236}">
                  <a16:creationId xmlns:a16="http://schemas.microsoft.com/office/drawing/2014/main" id="{B7767F18-B888-5DF4-DD82-D84275EABA5A}"/>
                </a:ext>
                <a:ext uri="{C183D7F6-B498-43B3-948B-1728B52AA6E4}">
                  <adec:decorative xmlns:adec="http://schemas.microsoft.com/office/drawing/2017/decorative" val="1"/>
                </a:ext>
              </a:extLst>
            </p:cNvPr>
            <p:cNvSpPr>
              <a:spLocks noChangeAspect="1"/>
            </p:cNvSpPr>
            <p:nvPr/>
          </p:nvSpPr>
          <p:spPr>
            <a:xfrm>
              <a:off x="5678462" y="6587829"/>
              <a:ext cx="835075" cy="540342"/>
            </a:xfrm>
            <a:custGeom>
              <a:avLst/>
              <a:gdLst>
                <a:gd name="connsiteX0" fmla="*/ 150007 w 152245"/>
                <a:gd name="connsiteY0" fmla="*/ 80601 h 98511"/>
                <a:gd name="connsiteX1" fmla="*/ 138812 w 152245"/>
                <a:gd name="connsiteY1" fmla="*/ 80601 h 98511"/>
                <a:gd name="connsiteX2" fmla="*/ 138812 w 152245"/>
                <a:gd name="connsiteY2" fmla="*/ 15672 h 98511"/>
                <a:gd name="connsiteX3" fmla="*/ 123140 w 152245"/>
                <a:gd name="connsiteY3" fmla="*/ 0 h 98511"/>
                <a:gd name="connsiteX4" fmla="*/ 29106 w 152245"/>
                <a:gd name="connsiteY4" fmla="*/ 0 h 98511"/>
                <a:gd name="connsiteX5" fmla="*/ 13433 w 152245"/>
                <a:gd name="connsiteY5" fmla="*/ 15672 h 98511"/>
                <a:gd name="connsiteX6" fmla="*/ 13433 w 152245"/>
                <a:gd name="connsiteY6" fmla="*/ 80601 h 98511"/>
                <a:gd name="connsiteX7" fmla="*/ 2239 w 152245"/>
                <a:gd name="connsiteY7" fmla="*/ 80601 h 98511"/>
                <a:gd name="connsiteX8" fmla="*/ 0 w 152245"/>
                <a:gd name="connsiteY8" fmla="*/ 82840 h 98511"/>
                <a:gd name="connsiteX9" fmla="*/ 15672 w 152245"/>
                <a:gd name="connsiteY9" fmla="*/ 98512 h 98511"/>
                <a:gd name="connsiteX10" fmla="*/ 136573 w 152245"/>
                <a:gd name="connsiteY10" fmla="*/ 98512 h 98511"/>
                <a:gd name="connsiteX11" fmla="*/ 152246 w 152245"/>
                <a:gd name="connsiteY11" fmla="*/ 82840 h 98511"/>
                <a:gd name="connsiteX12" fmla="*/ 152246 w 152245"/>
                <a:gd name="connsiteY12" fmla="*/ 82840 h 98511"/>
                <a:gd name="connsiteX13" fmla="*/ 150007 w 152245"/>
                <a:gd name="connsiteY13" fmla="*/ 80601 h 98511"/>
                <a:gd name="connsiteX14" fmla="*/ 17911 w 152245"/>
                <a:gd name="connsiteY14" fmla="*/ 15672 h 98511"/>
                <a:gd name="connsiteX15" fmla="*/ 29106 w 152245"/>
                <a:gd name="connsiteY15" fmla="*/ 4478 h 98511"/>
                <a:gd name="connsiteX16" fmla="*/ 123140 w 152245"/>
                <a:gd name="connsiteY16" fmla="*/ 4478 h 98511"/>
                <a:gd name="connsiteX17" fmla="*/ 134335 w 152245"/>
                <a:gd name="connsiteY17" fmla="*/ 15672 h 98511"/>
                <a:gd name="connsiteX18" fmla="*/ 134335 w 152245"/>
                <a:gd name="connsiteY18" fmla="*/ 80601 h 98511"/>
                <a:gd name="connsiteX19" fmla="*/ 17911 w 152245"/>
                <a:gd name="connsiteY19" fmla="*/ 80601 h 98511"/>
                <a:gd name="connsiteX20" fmla="*/ 17911 w 152245"/>
                <a:gd name="connsiteY20" fmla="*/ 15672 h 98511"/>
                <a:gd name="connsiteX21" fmla="*/ 138812 w 152245"/>
                <a:gd name="connsiteY21" fmla="*/ 93586 h 98511"/>
                <a:gd name="connsiteX22" fmla="*/ 138812 w 152245"/>
                <a:gd name="connsiteY22" fmla="*/ 88661 h 98511"/>
                <a:gd name="connsiteX23" fmla="*/ 134335 w 152245"/>
                <a:gd name="connsiteY23" fmla="*/ 88661 h 98511"/>
                <a:gd name="connsiteX24" fmla="*/ 134335 w 152245"/>
                <a:gd name="connsiteY24" fmla="*/ 93586 h 98511"/>
                <a:gd name="connsiteX25" fmla="*/ 125379 w 152245"/>
                <a:gd name="connsiteY25" fmla="*/ 93586 h 98511"/>
                <a:gd name="connsiteX26" fmla="*/ 125379 w 152245"/>
                <a:gd name="connsiteY26" fmla="*/ 88661 h 98511"/>
                <a:gd name="connsiteX27" fmla="*/ 120901 w 152245"/>
                <a:gd name="connsiteY27" fmla="*/ 88661 h 98511"/>
                <a:gd name="connsiteX28" fmla="*/ 120901 w 152245"/>
                <a:gd name="connsiteY28" fmla="*/ 93586 h 98511"/>
                <a:gd name="connsiteX29" fmla="*/ 111945 w 152245"/>
                <a:gd name="connsiteY29" fmla="*/ 93586 h 98511"/>
                <a:gd name="connsiteX30" fmla="*/ 111945 w 152245"/>
                <a:gd name="connsiteY30" fmla="*/ 88661 h 98511"/>
                <a:gd name="connsiteX31" fmla="*/ 107468 w 152245"/>
                <a:gd name="connsiteY31" fmla="*/ 88661 h 98511"/>
                <a:gd name="connsiteX32" fmla="*/ 107468 w 152245"/>
                <a:gd name="connsiteY32" fmla="*/ 93586 h 98511"/>
                <a:gd name="connsiteX33" fmla="*/ 15672 w 152245"/>
                <a:gd name="connsiteY33" fmla="*/ 93586 h 98511"/>
                <a:gd name="connsiteX34" fmla="*/ 4478 w 152245"/>
                <a:gd name="connsiteY34" fmla="*/ 84631 h 98511"/>
                <a:gd name="connsiteX35" fmla="*/ 147320 w 152245"/>
                <a:gd name="connsiteY35" fmla="*/ 84631 h 98511"/>
                <a:gd name="connsiteX36" fmla="*/ 138812 w 152245"/>
                <a:gd name="connsiteY36" fmla="*/ 93586 h 98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52245" h="98511">
                  <a:moveTo>
                    <a:pt x="150007" y="80601"/>
                  </a:moveTo>
                  <a:lnTo>
                    <a:pt x="138812" y="80601"/>
                  </a:lnTo>
                  <a:lnTo>
                    <a:pt x="138812" y="15672"/>
                  </a:lnTo>
                  <a:cubicBezTo>
                    <a:pt x="138812" y="7165"/>
                    <a:pt x="131648" y="0"/>
                    <a:pt x="123140" y="0"/>
                  </a:cubicBezTo>
                  <a:lnTo>
                    <a:pt x="29106" y="0"/>
                  </a:lnTo>
                  <a:cubicBezTo>
                    <a:pt x="20598" y="0"/>
                    <a:pt x="13433" y="7165"/>
                    <a:pt x="13433" y="15672"/>
                  </a:cubicBezTo>
                  <a:lnTo>
                    <a:pt x="13433" y="80601"/>
                  </a:lnTo>
                  <a:lnTo>
                    <a:pt x="2239" y="80601"/>
                  </a:lnTo>
                  <a:cubicBezTo>
                    <a:pt x="896" y="80601"/>
                    <a:pt x="0" y="81496"/>
                    <a:pt x="0" y="82840"/>
                  </a:cubicBezTo>
                  <a:cubicBezTo>
                    <a:pt x="0" y="91347"/>
                    <a:pt x="7164" y="98512"/>
                    <a:pt x="15672" y="98512"/>
                  </a:cubicBezTo>
                  <a:lnTo>
                    <a:pt x="136573" y="98512"/>
                  </a:lnTo>
                  <a:cubicBezTo>
                    <a:pt x="145081" y="98512"/>
                    <a:pt x="152246" y="91347"/>
                    <a:pt x="152246" y="82840"/>
                  </a:cubicBezTo>
                  <a:lnTo>
                    <a:pt x="152246" y="82840"/>
                  </a:lnTo>
                  <a:cubicBezTo>
                    <a:pt x="152246" y="81496"/>
                    <a:pt x="150903" y="80601"/>
                    <a:pt x="150007" y="80601"/>
                  </a:cubicBezTo>
                  <a:close/>
                  <a:moveTo>
                    <a:pt x="17911" y="15672"/>
                  </a:moveTo>
                  <a:cubicBezTo>
                    <a:pt x="17911" y="9403"/>
                    <a:pt x="22837" y="4478"/>
                    <a:pt x="29106" y="4478"/>
                  </a:cubicBezTo>
                  <a:lnTo>
                    <a:pt x="123140" y="4478"/>
                  </a:lnTo>
                  <a:cubicBezTo>
                    <a:pt x="129409" y="4478"/>
                    <a:pt x="134335" y="9403"/>
                    <a:pt x="134335" y="15672"/>
                  </a:cubicBezTo>
                  <a:lnTo>
                    <a:pt x="134335" y="80601"/>
                  </a:lnTo>
                  <a:lnTo>
                    <a:pt x="17911" y="80601"/>
                  </a:lnTo>
                  <a:lnTo>
                    <a:pt x="17911" y="15672"/>
                  </a:lnTo>
                  <a:close/>
                  <a:moveTo>
                    <a:pt x="138812" y="93586"/>
                  </a:moveTo>
                  <a:lnTo>
                    <a:pt x="138812" y="88661"/>
                  </a:lnTo>
                  <a:lnTo>
                    <a:pt x="134335" y="88661"/>
                  </a:lnTo>
                  <a:lnTo>
                    <a:pt x="134335" y="93586"/>
                  </a:lnTo>
                  <a:lnTo>
                    <a:pt x="125379" y="93586"/>
                  </a:lnTo>
                  <a:lnTo>
                    <a:pt x="125379" y="88661"/>
                  </a:lnTo>
                  <a:lnTo>
                    <a:pt x="120901" y="88661"/>
                  </a:lnTo>
                  <a:lnTo>
                    <a:pt x="120901" y="93586"/>
                  </a:lnTo>
                  <a:lnTo>
                    <a:pt x="111945" y="93586"/>
                  </a:lnTo>
                  <a:lnTo>
                    <a:pt x="111945" y="88661"/>
                  </a:lnTo>
                  <a:lnTo>
                    <a:pt x="107468" y="88661"/>
                  </a:lnTo>
                  <a:lnTo>
                    <a:pt x="107468" y="93586"/>
                  </a:lnTo>
                  <a:lnTo>
                    <a:pt x="15672" y="93586"/>
                  </a:lnTo>
                  <a:cubicBezTo>
                    <a:pt x="10299" y="93586"/>
                    <a:pt x="5821" y="89556"/>
                    <a:pt x="4478" y="84631"/>
                  </a:cubicBezTo>
                  <a:lnTo>
                    <a:pt x="147320" y="84631"/>
                  </a:lnTo>
                  <a:cubicBezTo>
                    <a:pt x="146425" y="89556"/>
                    <a:pt x="142843" y="92691"/>
                    <a:pt x="138812" y="93586"/>
                  </a:cubicBezTo>
                  <a:close/>
                </a:path>
              </a:pathLst>
            </a:custGeom>
            <a:solidFill>
              <a:schemeClr val="bg1"/>
            </a:solidFill>
            <a:ln w="44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buntu"/>
                <a:ea typeface="+mn-ea"/>
                <a:cs typeface="+mn-cs"/>
              </a:endParaRPr>
            </a:p>
          </p:txBody>
        </p:sp>
        <p:grpSp>
          <p:nvGrpSpPr>
            <p:cNvPr id="88" name="Group 87">
              <a:extLst>
                <a:ext uri="{FF2B5EF4-FFF2-40B4-BE49-F238E27FC236}">
                  <a16:creationId xmlns:a16="http://schemas.microsoft.com/office/drawing/2014/main" id="{87DA21CF-25B8-547B-E6D9-6DFA36FAA8C7}"/>
                </a:ext>
                <a:ext uri="{C183D7F6-B498-43B3-948B-1728B52AA6E4}">
                  <adec:decorative xmlns:adec="http://schemas.microsoft.com/office/drawing/2017/decorative" val="1"/>
                </a:ext>
              </a:extLst>
            </p:cNvPr>
            <p:cNvGrpSpPr>
              <a:grpSpLocks noChangeAspect="1"/>
            </p:cNvGrpSpPr>
            <p:nvPr/>
          </p:nvGrpSpPr>
          <p:grpSpPr>
            <a:xfrm>
              <a:off x="5898694" y="6665705"/>
              <a:ext cx="394610" cy="323809"/>
              <a:chOff x="3233844" y="981176"/>
              <a:chExt cx="152246" cy="124930"/>
            </a:xfrm>
            <a:solidFill>
              <a:schemeClr val="bg1"/>
            </a:solidFill>
          </p:grpSpPr>
          <p:sp>
            <p:nvSpPr>
              <p:cNvPr id="89" name="Freeform: Shape 88">
                <a:extLst>
                  <a:ext uri="{FF2B5EF4-FFF2-40B4-BE49-F238E27FC236}">
                    <a16:creationId xmlns:a16="http://schemas.microsoft.com/office/drawing/2014/main" id="{8F6CF806-B811-190E-F16C-C2FBD33AA412}"/>
                  </a:ext>
                </a:extLst>
              </p:cNvPr>
              <p:cNvSpPr/>
              <p:nvPr/>
            </p:nvSpPr>
            <p:spPr>
              <a:xfrm>
                <a:off x="3233844" y="994161"/>
                <a:ext cx="152246" cy="111945"/>
              </a:xfrm>
              <a:custGeom>
                <a:avLst/>
                <a:gdLst>
                  <a:gd name="connsiteX0" fmla="*/ 136573 w 152245"/>
                  <a:gd name="connsiteY0" fmla="*/ 111945 h 111945"/>
                  <a:gd name="connsiteX1" fmla="*/ 15672 w 152245"/>
                  <a:gd name="connsiteY1" fmla="*/ 111945 h 111945"/>
                  <a:gd name="connsiteX2" fmla="*/ 0 w 152245"/>
                  <a:gd name="connsiteY2" fmla="*/ 96273 h 111945"/>
                  <a:gd name="connsiteX3" fmla="*/ 0 w 152245"/>
                  <a:gd name="connsiteY3" fmla="*/ 15672 h 111945"/>
                  <a:gd name="connsiteX4" fmla="*/ 15672 w 152245"/>
                  <a:gd name="connsiteY4" fmla="*/ 0 h 111945"/>
                  <a:gd name="connsiteX5" fmla="*/ 62689 w 152245"/>
                  <a:gd name="connsiteY5" fmla="*/ 0 h 111945"/>
                  <a:gd name="connsiteX6" fmla="*/ 71645 w 152245"/>
                  <a:gd name="connsiteY6" fmla="*/ 8956 h 111945"/>
                  <a:gd name="connsiteX7" fmla="*/ 76123 w 152245"/>
                  <a:gd name="connsiteY7" fmla="*/ 13433 h 111945"/>
                  <a:gd name="connsiteX8" fmla="*/ 82840 w 152245"/>
                  <a:gd name="connsiteY8" fmla="*/ 13433 h 111945"/>
                  <a:gd name="connsiteX9" fmla="*/ 85079 w 152245"/>
                  <a:gd name="connsiteY9" fmla="*/ 15672 h 111945"/>
                  <a:gd name="connsiteX10" fmla="*/ 82840 w 152245"/>
                  <a:gd name="connsiteY10" fmla="*/ 17911 h 111945"/>
                  <a:gd name="connsiteX11" fmla="*/ 76123 w 152245"/>
                  <a:gd name="connsiteY11" fmla="*/ 17911 h 111945"/>
                  <a:gd name="connsiteX12" fmla="*/ 67167 w 152245"/>
                  <a:gd name="connsiteY12" fmla="*/ 8956 h 111945"/>
                  <a:gd name="connsiteX13" fmla="*/ 62689 w 152245"/>
                  <a:gd name="connsiteY13" fmla="*/ 4478 h 111945"/>
                  <a:gd name="connsiteX14" fmla="*/ 15672 w 152245"/>
                  <a:gd name="connsiteY14" fmla="*/ 4478 h 111945"/>
                  <a:gd name="connsiteX15" fmla="*/ 4478 w 152245"/>
                  <a:gd name="connsiteY15" fmla="*/ 15672 h 111945"/>
                  <a:gd name="connsiteX16" fmla="*/ 4478 w 152245"/>
                  <a:gd name="connsiteY16" fmla="*/ 96273 h 111945"/>
                  <a:gd name="connsiteX17" fmla="*/ 15672 w 152245"/>
                  <a:gd name="connsiteY17" fmla="*/ 107468 h 111945"/>
                  <a:gd name="connsiteX18" fmla="*/ 136573 w 152245"/>
                  <a:gd name="connsiteY18" fmla="*/ 107468 h 111945"/>
                  <a:gd name="connsiteX19" fmla="*/ 147768 w 152245"/>
                  <a:gd name="connsiteY19" fmla="*/ 96273 h 111945"/>
                  <a:gd name="connsiteX20" fmla="*/ 147768 w 152245"/>
                  <a:gd name="connsiteY20" fmla="*/ 29106 h 111945"/>
                  <a:gd name="connsiteX21" fmla="*/ 136573 w 152245"/>
                  <a:gd name="connsiteY21" fmla="*/ 17911 h 111945"/>
                  <a:gd name="connsiteX22" fmla="*/ 123140 w 152245"/>
                  <a:gd name="connsiteY22" fmla="*/ 17911 h 111945"/>
                  <a:gd name="connsiteX23" fmla="*/ 120901 w 152245"/>
                  <a:gd name="connsiteY23" fmla="*/ 15672 h 111945"/>
                  <a:gd name="connsiteX24" fmla="*/ 123140 w 152245"/>
                  <a:gd name="connsiteY24" fmla="*/ 13433 h 111945"/>
                  <a:gd name="connsiteX25" fmla="*/ 136573 w 152245"/>
                  <a:gd name="connsiteY25" fmla="*/ 13433 h 111945"/>
                  <a:gd name="connsiteX26" fmla="*/ 152246 w 152245"/>
                  <a:gd name="connsiteY26" fmla="*/ 29106 h 111945"/>
                  <a:gd name="connsiteX27" fmla="*/ 152246 w 152245"/>
                  <a:gd name="connsiteY27" fmla="*/ 96273 h 111945"/>
                  <a:gd name="connsiteX28" fmla="*/ 136573 w 152245"/>
                  <a:gd name="connsiteY28" fmla="*/ 111945 h 111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2245" h="111945">
                    <a:moveTo>
                      <a:pt x="136573" y="111945"/>
                    </a:moveTo>
                    <a:lnTo>
                      <a:pt x="15672" y="111945"/>
                    </a:lnTo>
                    <a:cubicBezTo>
                      <a:pt x="7165" y="111945"/>
                      <a:pt x="0" y="104781"/>
                      <a:pt x="0" y="96273"/>
                    </a:cubicBezTo>
                    <a:lnTo>
                      <a:pt x="0" y="15672"/>
                    </a:lnTo>
                    <a:cubicBezTo>
                      <a:pt x="0" y="7165"/>
                      <a:pt x="7165" y="0"/>
                      <a:pt x="15672" y="0"/>
                    </a:cubicBezTo>
                    <a:lnTo>
                      <a:pt x="62689" y="0"/>
                    </a:lnTo>
                    <a:cubicBezTo>
                      <a:pt x="67615" y="0"/>
                      <a:pt x="71645" y="4030"/>
                      <a:pt x="71645" y="8956"/>
                    </a:cubicBezTo>
                    <a:cubicBezTo>
                      <a:pt x="71645" y="11642"/>
                      <a:pt x="73436" y="13433"/>
                      <a:pt x="76123" y="13433"/>
                    </a:cubicBezTo>
                    <a:lnTo>
                      <a:pt x="82840" y="13433"/>
                    </a:lnTo>
                    <a:cubicBezTo>
                      <a:pt x="84183" y="13433"/>
                      <a:pt x="85079" y="14329"/>
                      <a:pt x="85079" y="15672"/>
                    </a:cubicBezTo>
                    <a:cubicBezTo>
                      <a:pt x="85079" y="17016"/>
                      <a:pt x="84183" y="17911"/>
                      <a:pt x="82840" y="17911"/>
                    </a:cubicBezTo>
                    <a:lnTo>
                      <a:pt x="76123" y="17911"/>
                    </a:lnTo>
                    <a:cubicBezTo>
                      <a:pt x="71197" y="17911"/>
                      <a:pt x="67167" y="13881"/>
                      <a:pt x="67167" y="8956"/>
                    </a:cubicBezTo>
                    <a:cubicBezTo>
                      <a:pt x="67167" y="6269"/>
                      <a:pt x="65376" y="4478"/>
                      <a:pt x="62689" y="4478"/>
                    </a:cubicBezTo>
                    <a:lnTo>
                      <a:pt x="15672" y="4478"/>
                    </a:lnTo>
                    <a:cubicBezTo>
                      <a:pt x="9404" y="4478"/>
                      <a:pt x="4478" y="9403"/>
                      <a:pt x="4478" y="15672"/>
                    </a:cubicBezTo>
                    <a:lnTo>
                      <a:pt x="4478" y="96273"/>
                    </a:lnTo>
                    <a:cubicBezTo>
                      <a:pt x="4478" y="102542"/>
                      <a:pt x="9404" y="107468"/>
                      <a:pt x="15672" y="107468"/>
                    </a:cubicBezTo>
                    <a:lnTo>
                      <a:pt x="136573" y="107468"/>
                    </a:lnTo>
                    <a:cubicBezTo>
                      <a:pt x="142843" y="107468"/>
                      <a:pt x="147768" y="102542"/>
                      <a:pt x="147768" y="96273"/>
                    </a:cubicBezTo>
                    <a:lnTo>
                      <a:pt x="147768" y="29106"/>
                    </a:lnTo>
                    <a:cubicBezTo>
                      <a:pt x="147768" y="22837"/>
                      <a:pt x="142843" y="17911"/>
                      <a:pt x="136573" y="17911"/>
                    </a:cubicBezTo>
                    <a:lnTo>
                      <a:pt x="123140" y="17911"/>
                    </a:lnTo>
                    <a:cubicBezTo>
                      <a:pt x="121797" y="17911"/>
                      <a:pt x="120901" y="17016"/>
                      <a:pt x="120901" y="15672"/>
                    </a:cubicBezTo>
                    <a:cubicBezTo>
                      <a:pt x="120901" y="14329"/>
                      <a:pt x="121797" y="13433"/>
                      <a:pt x="123140" y="13433"/>
                    </a:cubicBezTo>
                    <a:lnTo>
                      <a:pt x="136573" y="13433"/>
                    </a:lnTo>
                    <a:cubicBezTo>
                      <a:pt x="145081" y="13433"/>
                      <a:pt x="152246" y="20598"/>
                      <a:pt x="152246" y="29106"/>
                    </a:cubicBezTo>
                    <a:lnTo>
                      <a:pt x="152246" y="96273"/>
                    </a:lnTo>
                    <a:cubicBezTo>
                      <a:pt x="152246" y="105229"/>
                      <a:pt x="145081" y="111945"/>
                      <a:pt x="136573" y="111945"/>
                    </a:cubicBezTo>
                    <a:close/>
                  </a:path>
                </a:pathLst>
              </a:custGeom>
              <a:grpFill/>
              <a:ln w="44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buntu"/>
                  <a:ea typeface="+mn-ea"/>
                  <a:cs typeface="+mn-cs"/>
                </a:endParaRPr>
              </a:p>
            </p:txBody>
          </p:sp>
          <p:sp>
            <p:nvSpPr>
              <p:cNvPr id="90" name="Freeform: Shape 89">
                <a:extLst>
                  <a:ext uri="{FF2B5EF4-FFF2-40B4-BE49-F238E27FC236}">
                    <a16:creationId xmlns:a16="http://schemas.microsoft.com/office/drawing/2014/main" id="{F13FB8A9-3477-6CA0-223F-76D49FE41BCB}"/>
                  </a:ext>
                </a:extLst>
              </p:cNvPr>
              <p:cNvSpPr/>
              <p:nvPr/>
            </p:nvSpPr>
            <p:spPr>
              <a:xfrm>
                <a:off x="3318251" y="981176"/>
                <a:ext cx="35823" cy="98512"/>
              </a:xfrm>
              <a:custGeom>
                <a:avLst/>
                <a:gdLst>
                  <a:gd name="connsiteX0" fmla="*/ 35599 w 35822"/>
                  <a:gd name="connsiteY0" fmla="*/ 16120 h 98511"/>
                  <a:gd name="connsiteX1" fmla="*/ 19926 w 35822"/>
                  <a:gd name="connsiteY1" fmla="*/ 448 h 98511"/>
                  <a:gd name="connsiteX2" fmla="*/ 19031 w 35822"/>
                  <a:gd name="connsiteY2" fmla="*/ 0 h 98511"/>
                  <a:gd name="connsiteX3" fmla="*/ 19031 w 35822"/>
                  <a:gd name="connsiteY3" fmla="*/ 0 h 98511"/>
                  <a:gd name="connsiteX4" fmla="*/ 19031 w 35822"/>
                  <a:gd name="connsiteY4" fmla="*/ 0 h 98511"/>
                  <a:gd name="connsiteX5" fmla="*/ 17687 w 35822"/>
                  <a:gd name="connsiteY5" fmla="*/ 0 h 98511"/>
                  <a:gd name="connsiteX6" fmla="*/ 17240 w 35822"/>
                  <a:gd name="connsiteY6" fmla="*/ 0 h 98511"/>
                  <a:gd name="connsiteX7" fmla="*/ 16344 w 35822"/>
                  <a:gd name="connsiteY7" fmla="*/ 448 h 98511"/>
                  <a:gd name="connsiteX8" fmla="*/ 672 w 35822"/>
                  <a:gd name="connsiteY8" fmla="*/ 16120 h 98511"/>
                  <a:gd name="connsiteX9" fmla="*/ 672 w 35822"/>
                  <a:gd name="connsiteY9" fmla="*/ 19255 h 98511"/>
                  <a:gd name="connsiteX10" fmla="*/ 3806 w 35822"/>
                  <a:gd name="connsiteY10" fmla="*/ 19255 h 98511"/>
                  <a:gd name="connsiteX11" fmla="*/ 15448 w 35822"/>
                  <a:gd name="connsiteY11" fmla="*/ 7612 h 98511"/>
                  <a:gd name="connsiteX12" fmla="*/ 15448 w 35822"/>
                  <a:gd name="connsiteY12" fmla="*/ 96273 h 98511"/>
                  <a:gd name="connsiteX13" fmla="*/ 17687 w 35822"/>
                  <a:gd name="connsiteY13" fmla="*/ 98512 h 98511"/>
                  <a:gd name="connsiteX14" fmla="*/ 19926 w 35822"/>
                  <a:gd name="connsiteY14" fmla="*/ 96273 h 98511"/>
                  <a:gd name="connsiteX15" fmla="*/ 19926 w 35822"/>
                  <a:gd name="connsiteY15" fmla="*/ 7612 h 98511"/>
                  <a:gd name="connsiteX16" fmla="*/ 31569 w 35822"/>
                  <a:gd name="connsiteY16" fmla="*/ 19255 h 98511"/>
                  <a:gd name="connsiteX17" fmla="*/ 33360 w 35822"/>
                  <a:gd name="connsiteY17" fmla="*/ 19702 h 98511"/>
                  <a:gd name="connsiteX18" fmla="*/ 35151 w 35822"/>
                  <a:gd name="connsiteY18" fmla="*/ 19255 h 98511"/>
                  <a:gd name="connsiteX19" fmla="*/ 35599 w 35822"/>
                  <a:gd name="connsiteY19" fmla="*/ 16120 h 98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5822" h="98511">
                    <a:moveTo>
                      <a:pt x="35599" y="16120"/>
                    </a:moveTo>
                    <a:lnTo>
                      <a:pt x="19926" y="448"/>
                    </a:lnTo>
                    <a:cubicBezTo>
                      <a:pt x="19926" y="448"/>
                      <a:pt x="19479" y="0"/>
                      <a:pt x="19031" y="0"/>
                    </a:cubicBezTo>
                    <a:cubicBezTo>
                      <a:pt x="19031" y="0"/>
                      <a:pt x="19031" y="0"/>
                      <a:pt x="19031" y="0"/>
                    </a:cubicBezTo>
                    <a:cubicBezTo>
                      <a:pt x="19031" y="0"/>
                      <a:pt x="19031" y="0"/>
                      <a:pt x="19031" y="0"/>
                    </a:cubicBezTo>
                    <a:cubicBezTo>
                      <a:pt x="18583" y="0"/>
                      <a:pt x="18135" y="0"/>
                      <a:pt x="17687" y="0"/>
                    </a:cubicBezTo>
                    <a:cubicBezTo>
                      <a:pt x="17687" y="0"/>
                      <a:pt x="17687" y="0"/>
                      <a:pt x="17240" y="0"/>
                    </a:cubicBezTo>
                    <a:cubicBezTo>
                      <a:pt x="16792" y="0"/>
                      <a:pt x="16344" y="448"/>
                      <a:pt x="16344" y="448"/>
                    </a:cubicBezTo>
                    <a:lnTo>
                      <a:pt x="672" y="16120"/>
                    </a:lnTo>
                    <a:cubicBezTo>
                      <a:pt x="-224" y="17016"/>
                      <a:pt x="-224" y="18359"/>
                      <a:pt x="672" y="19255"/>
                    </a:cubicBezTo>
                    <a:cubicBezTo>
                      <a:pt x="1567" y="20150"/>
                      <a:pt x="2911" y="20150"/>
                      <a:pt x="3806" y="19255"/>
                    </a:cubicBezTo>
                    <a:lnTo>
                      <a:pt x="15448" y="7612"/>
                    </a:lnTo>
                    <a:lnTo>
                      <a:pt x="15448" y="96273"/>
                    </a:lnTo>
                    <a:cubicBezTo>
                      <a:pt x="15448" y="97616"/>
                      <a:pt x="16344" y="98512"/>
                      <a:pt x="17687" y="98512"/>
                    </a:cubicBezTo>
                    <a:cubicBezTo>
                      <a:pt x="19031" y="98512"/>
                      <a:pt x="19926" y="97616"/>
                      <a:pt x="19926" y="96273"/>
                    </a:cubicBezTo>
                    <a:lnTo>
                      <a:pt x="19926" y="7612"/>
                    </a:lnTo>
                    <a:lnTo>
                      <a:pt x="31569" y="19255"/>
                    </a:lnTo>
                    <a:cubicBezTo>
                      <a:pt x="32016" y="19702"/>
                      <a:pt x="32464" y="19702"/>
                      <a:pt x="33360" y="19702"/>
                    </a:cubicBezTo>
                    <a:cubicBezTo>
                      <a:pt x="34255" y="19702"/>
                      <a:pt x="34703" y="19702"/>
                      <a:pt x="35151" y="19255"/>
                    </a:cubicBezTo>
                    <a:cubicBezTo>
                      <a:pt x="36494" y="18359"/>
                      <a:pt x="36494" y="17016"/>
                      <a:pt x="35599" y="16120"/>
                    </a:cubicBezTo>
                    <a:close/>
                  </a:path>
                </a:pathLst>
              </a:custGeom>
              <a:grpFill/>
              <a:ln w="44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buntu"/>
                  <a:ea typeface="+mn-ea"/>
                  <a:cs typeface="+mn-cs"/>
                </a:endParaRPr>
              </a:p>
            </p:txBody>
          </p:sp>
        </p:grpSp>
      </p:grpSp>
      <p:pic>
        <p:nvPicPr>
          <p:cNvPr id="91" name="Graphic 31">
            <a:extLst>
              <a:ext uri="{FF2B5EF4-FFF2-40B4-BE49-F238E27FC236}">
                <a16:creationId xmlns:a16="http://schemas.microsoft.com/office/drawing/2014/main" id="{F3094D17-DACF-DC24-0725-7A42579B2FB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869889" y="1870464"/>
            <a:ext cx="602498" cy="602498"/>
          </a:xfrm>
          <a:prstGeom prst="rect">
            <a:avLst/>
          </a:prstGeom>
        </p:spPr>
      </p:pic>
      <p:sp>
        <p:nvSpPr>
          <p:cNvPr id="92" name="Oval 91">
            <a:extLst>
              <a:ext uri="{FF2B5EF4-FFF2-40B4-BE49-F238E27FC236}">
                <a16:creationId xmlns:a16="http://schemas.microsoft.com/office/drawing/2014/main" id="{1A80C190-585F-9590-9153-A1C3029AF906}"/>
              </a:ext>
            </a:extLst>
          </p:cNvPr>
          <p:cNvSpPr>
            <a:spLocks noChangeAspect="1"/>
          </p:cNvSpPr>
          <p:nvPr/>
        </p:nvSpPr>
        <p:spPr>
          <a:xfrm>
            <a:off x="74500" y="1411366"/>
            <a:ext cx="360000" cy="360000"/>
          </a:xfrm>
          <a:prstGeom prst="ellipse">
            <a:avLst/>
          </a:prstGeom>
          <a:solidFill>
            <a:srgbClr val="00BFBF"/>
          </a:solidFill>
          <a:ln w="22225">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Ubuntu"/>
                <a:ea typeface="+mn-ea"/>
                <a:cs typeface="+mn-cs"/>
              </a:rPr>
              <a:t>1</a:t>
            </a:r>
          </a:p>
        </p:txBody>
      </p:sp>
      <p:sp>
        <p:nvSpPr>
          <p:cNvPr id="93" name="Oval 92">
            <a:extLst>
              <a:ext uri="{FF2B5EF4-FFF2-40B4-BE49-F238E27FC236}">
                <a16:creationId xmlns:a16="http://schemas.microsoft.com/office/drawing/2014/main" id="{4CD59DC1-3CD5-9EF4-D8A5-0EB516D45B64}"/>
              </a:ext>
            </a:extLst>
          </p:cNvPr>
          <p:cNvSpPr>
            <a:spLocks noChangeAspect="1"/>
          </p:cNvSpPr>
          <p:nvPr/>
        </p:nvSpPr>
        <p:spPr>
          <a:xfrm>
            <a:off x="4207938" y="1428302"/>
            <a:ext cx="360000" cy="360000"/>
          </a:xfrm>
          <a:prstGeom prst="ellipse">
            <a:avLst/>
          </a:prstGeom>
          <a:solidFill>
            <a:srgbClr val="00BFBF"/>
          </a:solidFill>
          <a:ln w="22225">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Ubuntu"/>
                <a:ea typeface="+mn-ea"/>
                <a:cs typeface="+mn-cs"/>
              </a:rPr>
              <a:t>2</a:t>
            </a:r>
          </a:p>
        </p:txBody>
      </p:sp>
      <p:sp>
        <p:nvSpPr>
          <p:cNvPr id="94" name="Oval 93">
            <a:extLst>
              <a:ext uri="{FF2B5EF4-FFF2-40B4-BE49-F238E27FC236}">
                <a16:creationId xmlns:a16="http://schemas.microsoft.com/office/drawing/2014/main" id="{8EBDA580-CD41-6A94-64BA-BE3A8DD4978D}"/>
              </a:ext>
            </a:extLst>
          </p:cNvPr>
          <p:cNvSpPr>
            <a:spLocks noChangeAspect="1"/>
          </p:cNvSpPr>
          <p:nvPr/>
        </p:nvSpPr>
        <p:spPr>
          <a:xfrm>
            <a:off x="74500" y="4046255"/>
            <a:ext cx="360000" cy="360000"/>
          </a:xfrm>
          <a:prstGeom prst="ellipse">
            <a:avLst/>
          </a:prstGeom>
          <a:solidFill>
            <a:srgbClr val="00BFBF"/>
          </a:solidFill>
          <a:ln w="22225">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Ubuntu"/>
                <a:ea typeface="+mn-ea"/>
                <a:cs typeface="+mn-cs"/>
              </a:rPr>
              <a:t>3</a:t>
            </a:r>
          </a:p>
        </p:txBody>
      </p:sp>
      <p:sp>
        <p:nvSpPr>
          <p:cNvPr id="95" name="Oval 94">
            <a:extLst>
              <a:ext uri="{FF2B5EF4-FFF2-40B4-BE49-F238E27FC236}">
                <a16:creationId xmlns:a16="http://schemas.microsoft.com/office/drawing/2014/main" id="{227616B6-0339-4D0B-F7C3-CD830F800228}"/>
              </a:ext>
            </a:extLst>
          </p:cNvPr>
          <p:cNvSpPr>
            <a:spLocks noChangeAspect="1"/>
          </p:cNvSpPr>
          <p:nvPr/>
        </p:nvSpPr>
        <p:spPr>
          <a:xfrm>
            <a:off x="4207938" y="4063191"/>
            <a:ext cx="360000" cy="360000"/>
          </a:xfrm>
          <a:prstGeom prst="ellipse">
            <a:avLst/>
          </a:prstGeom>
          <a:solidFill>
            <a:srgbClr val="00BFBF"/>
          </a:solidFill>
          <a:ln w="22225">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Ubuntu"/>
                <a:ea typeface="+mn-ea"/>
                <a:cs typeface="+mn-cs"/>
              </a:rPr>
              <a:t>4</a:t>
            </a:r>
          </a:p>
        </p:txBody>
      </p:sp>
      <p:sp>
        <p:nvSpPr>
          <p:cNvPr id="97" name="Rectangle 96">
            <a:extLst>
              <a:ext uri="{FF2B5EF4-FFF2-40B4-BE49-F238E27FC236}">
                <a16:creationId xmlns:a16="http://schemas.microsoft.com/office/drawing/2014/main" id="{3AA1A6B0-72FD-F0AC-3FBD-D8FDBA1AB0D6}"/>
              </a:ext>
            </a:extLst>
          </p:cNvPr>
          <p:cNvSpPr/>
          <p:nvPr/>
        </p:nvSpPr>
        <p:spPr>
          <a:xfrm>
            <a:off x="8049098" y="1358609"/>
            <a:ext cx="4142901" cy="2687645"/>
          </a:xfrm>
          <a:prstGeom prst="rect">
            <a:avLst/>
          </a:prstGeom>
          <a:solidFill>
            <a:schemeClr val="tx1">
              <a:alpha val="5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82"/>
              </a:spcBef>
              <a:spcAft>
                <a:spcPts val="0"/>
              </a:spcAft>
              <a:buClrTx/>
              <a:buSzTx/>
              <a:buFontTx/>
              <a:buNone/>
              <a:tabLst/>
              <a:defRPr/>
            </a:pPr>
            <a:endParaRPr kumimoji="0" lang="en-GB" sz="1200" b="1" i="0" u="none" strike="noStrike" kern="0" cap="all" spc="0" normalizeH="0" baseline="0" noProof="0">
              <a:ln>
                <a:noFill/>
              </a:ln>
              <a:solidFill>
                <a:prstClr val="white"/>
              </a:solidFill>
              <a:effectLst/>
              <a:uLnTx/>
              <a:uFillTx/>
              <a:latin typeface="Barlow ExtraBold" panose="00000900000000000000" pitchFamily="50" charset="0"/>
              <a:ea typeface="Verdana"/>
              <a:cs typeface="Raavi" panose="020B0502040204020203" pitchFamily="34" charset="0"/>
            </a:endParaRPr>
          </a:p>
        </p:txBody>
      </p:sp>
      <p:sp>
        <p:nvSpPr>
          <p:cNvPr id="98" name="TextBox 97">
            <a:extLst>
              <a:ext uri="{FF2B5EF4-FFF2-40B4-BE49-F238E27FC236}">
                <a16:creationId xmlns:a16="http://schemas.microsoft.com/office/drawing/2014/main" id="{87D8D635-5A1A-C2D0-A8C5-429AE3746735}"/>
              </a:ext>
            </a:extLst>
          </p:cNvPr>
          <p:cNvSpPr txBox="1"/>
          <p:nvPr/>
        </p:nvSpPr>
        <p:spPr>
          <a:xfrm>
            <a:off x="8144448" y="1432842"/>
            <a:ext cx="4047551" cy="2554545"/>
          </a:xfrm>
          <a:prstGeom prst="rect">
            <a:avLst/>
          </a:prstGeom>
          <a:noFill/>
        </p:spPr>
        <p:txBody>
          <a:bodyPr wrap="square">
            <a:spAutoFit/>
          </a:bodyPr>
          <a:lstStyle/>
          <a:p>
            <a:pPr marL="171450" marR="0" lvl="0" indent="-171450" algn="l" defTabSz="914400" rtl="0" eaLnBrk="1" fontAlgn="auto" latinLnBrk="0" hangingPunct="1">
              <a:lnSpc>
                <a:spcPct val="100000"/>
              </a:lnSpc>
              <a:spcBef>
                <a:spcPts val="0"/>
              </a:spcBef>
              <a:spcAft>
                <a:spcPts val="1200"/>
              </a:spcAft>
              <a:buClr>
                <a:srgbClr val="FFFFFF"/>
              </a:buClr>
              <a:buSzTx/>
              <a:buFont typeface="Wingdings" panose="05000000000000000000" pitchFamily="2" charset="2"/>
              <a:buChar char="§"/>
              <a:tabLst/>
              <a:defRPr/>
            </a:pPr>
            <a:r>
              <a:rPr kumimoji="0" lang="en-GB" sz="1200" b="1" i="0" u="none" strike="noStrike" kern="1200" cap="none" spc="0" normalizeH="0" baseline="0" noProof="0" dirty="0">
                <a:ln>
                  <a:noFill/>
                </a:ln>
                <a:solidFill>
                  <a:srgbClr val="0F878A">
                    <a:lumMod val="40000"/>
                    <a:lumOff val="60000"/>
                  </a:srgbClr>
                </a:solidFill>
                <a:effectLst/>
                <a:uLnTx/>
                <a:uFillTx/>
                <a:latin typeface="Ubuntu"/>
                <a:ea typeface="Calibri"/>
                <a:cs typeface="Calibri"/>
              </a:rPr>
              <a:t>Confirmed Non-Theft Cases</a:t>
            </a:r>
            <a:r>
              <a:rPr kumimoji="0" lang="en-GB" sz="1200" b="0" i="0" u="none" strike="noStrike" kern="1200" cap="none" spc="0" normalizeH="0" baseline="0" noProof="0" dirty="0">
                <a:ln>
                  <a:noFill/>
                </a:ln>
                <a:solidFill>
                  <a:prstClr val="white"/>
                </a:solidFill>
                <a:effectLst/>
                <a:uLnTx/>
                <a:uFillTx/>
                <a:latin typeface="Ubuntu"/>
                <a:ea typeface="Calibri"/>
                <a:cs typeface="Calibri"/>
              </a:rPr>
              <a:t>: For proper benchmarking and reducing bias</a:t>
            </a:r>
          </a:p>
          <a:p>
            <a:pPr marL="171450" marR="0" lvl="0" indent="-171450" algn="l" defTabSz="914400" rtl="0" eaLnBrk="1" fontAlgn="auto" latinLnBrk="0" hangingPunct="1">
              <a:lnSpc>
                <a:spcPct val="100000"/>
              </a:lnSpc>
              <a:spcBef>
                <a:spcPts val="0"/>
              </a:spcBef>
              <a:spcAft>
                <a:spcPts val="1200"/>
              </a:spcAft>
              <a:buClr>
                <a:srgbClr val="FFFFFF"/>
              </a:buClr>
              <a:buSzTx/>
              <a:buFont typeface="Wingdings" panose="05000000000000000000" pitchFamily="2" charset="2"/>
              <a:buChar char="§"/>
              <a:tabLst/>
              <a:defRPr/>
            </a:pPr>
            <a:r>
              <a:rPr kumimoji="0" lang="en-GB" sz="1200" b="1" i="0" u="none" strike="noStrike" kern="1200" cap="none" spc="0" normalizeH="0" baseline="0" noProof="0" dirty="0">
                <a:ln>
                  <a:noFill/>
                </a:ln>
                <a:solidFill>
                  <a:srgbClr val="0F878A">
                    <a:lumMod val="40000"/>
                    <a:lumOff val="60000"/>
                  </a:srgbClr>
                </a:solidFill>
                <a:effectLst/>
                <a:uLnTx/>
                <a:uFillTx/>
                <a:latin typeface="Ubuntu"/>
                <a:ea typeface="Calibri"/>
                <a:cs typeface="Calibri"/>
              </a:rPr>
              <a:t>Standardised Theft Start Dates</a:t>
            </a:r>
            <a:r>
              <a:rPr kumimoji="0" lang="en-GB" sz="1200" b="0" i="0" u="none" strike="noStrike" kern="1200" cap="none" spc="0" normalizeH="0" baseline="0" noProof="0" dirty="0">
                <a:ln>
                  <a:noFill/>
                </a:ln>
                <a:solidFill>
                  <a:prstClr val="white"/>
                </a:solidFill>
                <a:effectLst/>
                <a:uLnTx/>
                <a:uFillTx/>
                <a:latin typeface="Ubuntu"/>
                <a:ea typeface="Calibri"/>
                <a:cs typeface="Calibri"/>
              </a:rPr>
              <a:t>: AI-assisted detection or consistent reporting needed</a:t>
            </a:r>
          </a:p>
          <a:p>
            <a:pPr marL="171450" marR="0" lvl="0" indent="-171450" algn="l" defTabSz="914400" rtl="0" eaLnBrk="1" fontAlgn="auto" latinLnBrk="0" hangingPunct="1">
              <a:lnSpc>
                <a:spcPct val="100000"/>
              </a:lnSpc>
              <a:spcBef>
                <a:spcPts val="0"/>
              </a:spcBef>
              <a:spcAft>
                <a:spcPts val="1200"/>
              </a:spcAft>
              <a:buClr>
                <a:srgbClr val="FFFFFF"/>
              </a:buClr>
              <a:buSzTx/>
              <a:buFont typeface="Wingdings" panose="05000000000000000000" pitchFamily="2" charset="2"/>
              <a:buChar char="§"/>
              <a:tabLst/>
              <a:defRPr/>
            </a:pPr>
            <a:r>
              <a:rPr kumimoji="0" lang="en-GB" sz="1200" b="1" i="0" u="none" strike="noStrike" kern="1200" cap="none" spc="0" normalizeH="0" baseline="0" noProof="0" dirty="0">
                <a:ln>
                  <a:noFill/>
                </a:ln>
                <a:solidFill>
                  <a:srgbClr val="0F878A">
                    <a:lumMod val="40000"/>
                    <a:lumOff val="60000"/>
                  </a:srgbClr>
                </a:solidFill>
                <a:effectLst/>
                <a:uLnTx/>
                <a:uFillTx/>
                <a:latin typeface="Ubuntu"/>
                <a:ea typeface="Calibri"/>
                <a:cs typeface="Calibri"/>
              </a:rPr>
              <a:t>Assessed Loss Calculations</a:t>
            </a:r>
            <a:r>
              <a:rPr kumimoji="0" lang="en-GB" sz="1200" b="0" i="0" u="none" strike="noStrike" kern="1200" cap="none" spc="0" normalizeH="0" baseline="0" noProof="0" dirty="0">
                <a:ln>
                  <a:noFill/>
                </a:ln>
                <a:solidFill>
                  <a:prstClr val="white"/>
                </a:solidFill>
                <a:effectLst/>
                <a:uLnTx/>
                <a:uFillTx/>
                <a:latin typeface="Ubuntu"/>
                <a:ea typeface="Calibri"/>
                <a:cs typeface="Calibri"/>
              </a:rPr>
              <a:t>: Unified approach across suppliers</a:t>
            </a:r>
          </a:p>
          <a:p>
            <a:pPr marL="171450" marR="0" lvl="0" indent="-171450" algn="l" defTabSz="914400" rtl="0" eaLnBrk="1" fontAlgn="auto" latinLnBrk="0" hangingPunct="1">
              <a:lnSpc>
                <a:spcPct val="100000"/>
              </a:lnSpc>
              <a:spcBef>
                <a:spcPts val="0"/>
              </a:spcBef>
              <a:spcAft>
                <a:spcPts val="1200"/>
              </a:spcAft>
              <a:buClr>
                <a:srgbClr val="FFFFFF"/>
              </a:buClr>
              <a:buSzTx/>
              <a:buFont typeface="Wingdings" panose="05000000000000000000" pitchFamily="2" charset="2"/>
              <a:buChar char="§"/>
              <a:tabLst/>
              <a:defRPr/>
            </a:pPr>
            <a:r>
              <a:rPr kumimoji="0" lang="en-GB" sz="1200" b="1" i="0" u="none" strike="noStrike" kern="1200" cap="none" spc="0" normalizeH="0" baseline="0" noProof="0" dirty="0">
                <a:ln>
                  <a:noFill/>
                </a:ln>
                <a:solidFill>
                  <a:srgbClr val="0F878A">
                    <a:lumMod val="40000"/>
                    <a:lumOff val="60000"/>
                  </a:srgbClr>
                </a:solidFill>
                <a:effectLst/>
                <a:uLnTx/>
                <a:uFillTx/>
                <a:latin typeface="Ubuntu"/>
                <a:ea typeface="Calibri"/>
                <a:cs typeface="Calibri"/>
              </a:rPr>
              <a:t>Alert Timestamps and Sequences</a:t>
            </a:r>
            <a:r>
              <a:rPr kumimoji="0" lang="en-GB" sz="1200" b="0" i="0" u="none" strike="noStrike" kern="1200" cap="none" spc="0" normalizeH="0" baseline="0" noProof="0" dirty="0">
                <a:ln>
                  <a:noFill/>
                </a:ln>
                <a:solidFill>
                  <a:prstClr val="white"/>
                </a:solidFill>
                <a:effectLst/>
                <a:uLnTx/>
                <a:uFillTx/>
                <a:latin typeface="Ubuntu"/>
                <a:ea typeface="Calibri"/>
                <a:cs typeface="Calibri"/>
              </a:rPr>
              <a:t>: To build time-based behavioural models</a:t>
            </a:r>
          </a:p>
          <a:p>
            <a:pPr marL="171450" marR="0" lvl="0" indent="-171450" algn="l" defTabSz="914400" rtl="0" eaLnBrk="1" fontAlgn="auto" latinLnBrk="0" hangingPunct="1">
              <a:lnSpc>
                <a:spcPct val="100000"/>
              </a:lnSpc>
              <a:spcBef>
                <a:spcPts val="0"/>
              </a:spcBef>
              <a:spcAft>
                <a:spcPts val="1200"/>
              </a:spcAft>
              <a:buClr>
                <a:srgbClr val="FFFFFF"/>
              </a:buClr>
              <a:buSzTx/>
              <a:buFont typeface="Wingdings" panose="05000000000000000000" pitchFamily="2" charset="2"/>
              <a:buChar char="§"/>
              <a:tabLst/>
              <a:defRPr/>
            </a:pPr>
            <a:r>
              <a:rPr kumimoji="0" lang="en-GB" sz="1200" b="1" i="0" u="none" strike="noStrike" kern="1200" cap="none" spc="0" normalizeH="0" baseline="0" noProof="0" dirty="0">
                <a:ln>
                  <a:noFill/>
                </a:ln>
                <a:solidFill>
                  <a:srgbClr val="0F878A">
                    <a:lumMod val="40000"/>
                    <a:lumOff val="60000"/>
                  </a:srgbClr>
                </a:solidFill>
                <a:effectLst/>
                <a:uLnTx/>
                <a:uFillTx/>
                <a:latin typeface="Ubuntu"/>
                <a:ea typeface="Calibri"/>
                <a:cs typeface="Calibri"/>
              </a:rPr>
              <a:t>External Factors</a:t>
            </a:r>
            <a:r>
              <a:rPr kumimoji="0" lang="en-GB" sz="1200" b="0" i="0" u="none" strike="noStrike" kern="1200" cap="none" spc="0" normalizeH="0" baseline="0" noProof="0" dirty="0">
                <a:ln>
                  <a:noFill/>
                </a:ln>
                <a:solidFill>
                  <a:prstClr val="white"/>
                </a:solidFill>
                <a:effectLst/>
                <a:uLnTx/>
                <a:uFillTx/>
                <a:latin typeface="Ubuntu"/>
                <a:ea typeface="Calibri"/>
                <a:cs typeface="Calibri"/>
              </a:rPr>
              <a:t>: Weather, tariff data, payment status, meter types, tenancy transitions</a:t>
            </a:r>
          </a:p>
        </p:txBody>
      </p:sp>
      <p:sp>
        <p:nvSpPr>
          <p:cNvPr id="100" name="TextBox 99">
            <a:extLst>
              <a:ext uri="{FF2B5EF4-FFF2-40B4-BE49-F238E27FC236}">
                <a16:creationId xmlns:a16="http://schemas.microsoft.com/office/drawing/2014/main" id="{D824A309-2B1D-DF5D-13C5-FCAD5EE006FB}"/>
              </a:ext>
            </a:extLst>
          </p:cNvPr>
          <p:cNvSpPr txBox="1"/>
          <p:nvPr/>
        </p:nvSpPr>
        <p:spPr>
          <a:xfrm>
            <a:off x="8294738" y="876689"/>
            <a:ext cx="3826269" cy="369332"/>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Ubuntu Medium"/>
                <a:ea typeface="+mn-ea"/>
                <a:cs typeface="+mn-cs"/>
              </a:rPr>
              <a:t>Additional Data Requirements</a:t>
            </a:r>
          </a:p>
        </p:txBody>
      </p:sp>
      <p:cxnSp>
        <p:nvCxnSpPr>
          <p:cNvPr id="101" name="Straight Connector 100">
            <a:extLst>
              <a:ext uri="{FF2B5EF4-FFF2-40B4-BE49-F238E27FC236}">
                <a16:creationId xmlns:a16="http://schemas.microsoft.com/office/drawing/2014/main" id="{1E83782F-D800-FF2C-914A-2F3173DC5586}"/>
              </a:ext>
            </a:extLst>
          </p:cNvPr>
          <p:cNvCxnSpPr>
            <a:cxnSpLocks/>
          </p:cNvCxnSpPr>
          <p:nvPr/>
        </p:nvCxnSpPr>
        <p:spPr>
          <a:xfrm>
            <a:off x="8047796" y="1278792"/>
            <a:ext cx="4140000" cy="0"/>
          </a:xfrm>
          <a:prstGeom prst="line">
            <a:avLst/>
          </a:prstGeom>
          <a:ln w="38100">
            <a:solidFill>
              <a:srgbClr val="00D5D0"/>
            </a:solidFill>
          </a:ln>
        </p:spPr>
        <p:style>
          <a:lnRef idx="1">
            <a:schemeClr val="accent1"/>
          </a:lnRef>
          <a:fillRef idx="0">
            <a:schemeClr val="accent1"/>
          </a:fillRef>
          <a:effectRef idx="0">
            <a:schemeClr val="accent1"/>
          </a:effectRef>
          <a:fontRef idx="minor">
            <a:schemeClr val="tx1"/>
          </a:fontRef>
        </p:style>
      </p:cxnSp>
      <p:sp>
        <p:nvSpPr>
          <p:cNvPr id="105" name="Rectangle: Rounded Corners 104">
            <a:extLst>
              <a:ext uri="{FF2B5EF4-FFF2-40B4-BE49-F238E27FC236}">
                <a16:creationId xmlns:a16="http://schemas.microsoft.com/office/drawing/2014/main" id="{08702F57-AD7C-9D82-AD3A-1D46953FA4A9}"/>
              </a:ext>
            </a:extLst>
          </p:cNvPr>
          <p:cNvSpPr/>
          <p:nvPr/>
        </p:nvSpPr>
        <p:spPr>
          <a:xfrm>
            <a:off x="8049494" y="4745854"/>
            <a:ext cx="1954773" cy="908014"/>
          </a:xfrm>
          <a:prstGeom prst="roundRect">
            <a:avLst>
              <a:gd name="adj" fmla="val 0"/>
            </a:avLst>
          </a:prstGeom>
          <a:solidFill>
            <a:srgbClr val="ECECEC">
              <a:alpha val="6000"/>
            </a:srgbClr>
          </a:solidFill>
          <a:ln w="9525" cap="flat" cmpd="sng" algn="ctr">
            <a:noFill/>
            <a:prstDash val="solid"/>
            <a:miter lim="800000"/>
          </a:ln>
          <a:effectLst/>
        </p:spPr>
        <p:txBody>
          <a:bodyPr rot="0" spcFirstLastPara="0" vertOverflow="overflow" horzOverflow="overflow" vert="horz" wrap="square" lIns="513000" tIns="34290" rIns="68580" bIns="34290" numCol="1" spcCol="0" rtlCol="0" fromWordArt="0" anchor="ctr" anchorCtr="0" forceAA="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dirty="0">
                <a:ln>
                  <a:noFill/>
                </a:ln>
                <a:solidFill>
                  <a:srgbClr val="0F878A">
                    <a:lumMod val="40000"/>
                    <a:lumOff val="60000"/>
                  </a:srgbClr>
                </a:solidFill>
                <a:effectLst/>
                <a:uLnTx/>
                <a:uFillTx/>
                <a:latin typeface="Ubuntu"/>
                <a:ea typeface="+mn-ea"/>
                <a:cs typeface="+mn-cs"/>
              </a:rPr>
              <a:t>Data Availability &amp; Quality:</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srgbClr val="FFFFFF"/>
                </a:solidFill>
                <a:effectLst/>
                <a:uLnTx/>
                <a:uFillTx/>
                <a:latin typeface="Ubuntu"/>
                <a:ea typeface="+mn-ea"/>
                <a:cs typeface="+mn-cs"/>
              </a:rPr>
              <a:t>Foundational to model accuracy and service viability – AI AI-assisted inference techniques</a:t>
            </a:r>
            <a:endParaRPr kumimoji="0" lang="en-US" sz="825" b="0" i="0" u="none" strike="noStrike" kern="0" cap="none" spc="0" normalizeH="0" baseline="0" noProof="0" dirty="0">
              <a:ln>
                <a:noFill/>
              </a:ln>
              <a:solidFill>
                <a:srgbClr val="FFFFFF"/>
              </a:solidFill>
              <a:effectLst/>
              <a:uLnTx/>
              <a:uFillTx/>
              <a:latin typeface="Ubuntu"/>
              <a:ea typeface="+mn-ea"/>
              <a:cs typeface="+mn-cs"/>
            </a:endParaRPr>
          </a:p>
        </p:txBody>
      </p:sp>
      <p:sp>
        <p:nvSpPr>
          <p:cNvPr id="106" name="Rectangle: Rounded Corners 105">
            <a:extLst>
              <a:ext uri="{FF2B5EF4-FFF2-40B4-BE49-F238E27FC236}">
                <a16:creationId xmlns:a16="http://schemas.microsoft.com/office/drawing/2014/main" id="{CFE8CF3D-25B3-0B1B-1B30-8D268AC9672A}"/>
              </a:ext>
            </a:extLst>
          </p:cNvPr>
          <p:cNvSpPr/>
          <p:nvPr/>
        </p:nvSpPr>
        <p:spPr>
          <a:xfrm>
            <a:off x="10116435" y="4750205"/>
            <a:ext cx="1954773" cy="908014"/>
          </a:xfrm>
          <a:prstGeom prst="roundRect">
            <a:avLst>
              <a:gd name="adj" fmla="val 0"/>
            </a:avLst>
          </a:prstGeom>
          <a:solidFill>
            <a:srgbClr val="ECECEC">
              <a:alpha val="6000"/>
            </a:srgbClr>
          </a:solidFill>
          <a:ln w="9525" cap="flat" cmpd="sng" algn="ctr">
            <a:noFill/>
            <a:prstDash val="solid"/>
            <a:miter lim="800000"/>
          </a:ln>
          <a:effectLst/>
        </p:spPr>
        <p:txBody>
          <a:bodyPr rot="0" spcFirstLastPara="0" vertOverflow="overflow" horzOverflow="overflow" vert="horz" wrap="square" lIns="513000" tIns="34290" rIns="68580" bIns="34290" numCol="1" spcCol="0" rtlCol="0" fromWordArt="0" anchor="ctr" anchorCtr="0" forceAA="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dirty="0">
                <a:ln>
                  <a:noFill/>
                </a:ln>
                <a:solidFill>
                  <a:srgbClr val="0F878A">
                    <a:lumMod val="40000"/>
                    <a:lumOff val="60000"/>
                  </a:srgbClr>
                </a:solidFill>
                <a:effectLst/>
                <a:uLnTx/>
                <a:uFillTx/>
                <a:latin typeface="Ubuntu"/>
                <a:ea typeface="+mn-ea"/>
                <a:cs typeface="+mn-cs"/>
              </a:rPr>
              <a:t>Legal Basis for Data Use</a:t>
            </a:r>
            <a:r>
              <a:rPr kumimoji="0" lang="en-GB" sz="900" b="0" i="0" u="none" strike="noStrike" kern="1200" cap="none" spc="0" normalizeH="0" baseline="0" noProof="0" dirty="0">
                <a:ln>
                  <a:noFill/>
                </a:ln>
                <a:solidFill>
                  <a:srgbClr val="0F878A">
                    <a:lumMod val="40000"/>
                    <a:lumOff val="60000"/>
                  </a:srgbClr>
                </a:solidFill>
                <a:effectLst/>
                <a:uLnTx/>
                <a:uFillTx/>
                <a:latin typeface="Ubuntu"/>
                <a:ea typeface="+mn-ea"/>
                <a:cs typeface="+mn-cs"/>
              </a:rPr>
              <a:t>: </a:t>
            </a:r>
            <a:r>
              <a:rPr kumimoji="0" lang="en-GB" sz="900" b="0" i="0" u="none" strike="noStrike" kern="1200" cap="none" spc="0" normalizeH="0" baseline="0" noProof="0" dirty="0">
                <a:ln>
                  <a:noFill/>
                </a:ln>
                <a:solidFill>
                  <a:srgbClr val="FFFFFF"/>
                </a:solidFill>
                <a:effectLst/>
                <a:uLnTx/>
                <a:uFillTx/>
                <a:latin typeface="Ubuntu"/>
                <a:ea typeface="+mn-ea"/>
                <a:cs typeface="+mn-cs"/>
              </a:rPr>
              <a:t>Clear governance for data processing and sharing</a:t>
            </a:r>
            <a:endParaRPr kumimoji="0" lang="en-US" sz="825" b="0" i="0" u="none" strike="noStrike" kern="0" cap="none" spc="0" normalizeH="0" baseline="0" noProof="0" dirty="0">
              <a:ln>
                <a:noFill/>
              </a:ln>
              <a:solidFill>
                <a:srgbClr val="FFFFFF"/>
              </a:solidFill>
              <a:effectLst/>
              <a:uLnTx/>
              <a:uFillTx/>
              <a:latin typeface="Ubuntu"/>
              <a:ea typeface="+mn-ea"/>
              <a:cs typeface="+mn-cs"/>
            </a:endParaRPr>
          </a:p>
        </p:txBody>
      </p:sp>
      <p:sp>
        <p:nvSpPr>
          <p:cNvPr id="107" name="Rectangle: Rounded Corners 106">
            <a:extLst>
              <a:ext uri="{FF2B5EF4-FFF2-40B4-BE49-F238E27FC236}">
                <a16:creationId xmlns:a16="http://schemas.microsoft.com/office/drawing/2014/main" id="{572339E8-71F2-D451-B0FF-B980FA683159}"/>
              </a:ext>
            </a:extLst>
          </p:cNvPr>
          <p:cNvSpPr/>
          <p:nvPr/>
        </p:nvSpPr>
        <p:spPr>
          <a:xfrm>
            <a:off x="8047796" y="5716243"/>
            <a:ext cx="1954773" cy="815634"/>
          </a:xfrm>
          <a:prstGeom prst="roundRect">
            <a:avLst>
              <a:gd name="adj" fmla="val 0"/>
            </a:avLst>
          </a:prstGeom>
          <a:solidFill>
            <a:srgbClr val="ECECEC">
              <a:alpha val="6000"/>
            </a:srgbClr>
          </a:solidFill>
          <a:ln w="9525" cap="flat" cmpd="sng" algn="ctr">
            <a:noFill/>
            <a:prstDash val="solid"/>
            <a:miter lim="800000"/>
          </a:ln>
          <a:effectLst/>
        </p:spPr>
        <p:txBody>
          <a:bodyPr rot="0" spcFirstLastPara="0" vertOverflow="overflow" horzOverflow="overflow" vert="horz" wrap="square" lIns="513000" tIns="34290" rIns="68580" bIns="34290" numCol="1" spcCol="0" rtlCol="0" fromWordArt="0" anchor="ctr" anchorCtr="0" forceAA="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dirty="0">
                <a:ln>
                  <a:noFill/>
                </a:ln>
                <a:solidFill>
                  <a:srgbClr val="0F878A">
                    <a:lumMod val="40000"/>
                    <a:lumOff val="60000"/>
                  </a:srgbClr>
                </a:solidFill>
                <a:effectLst/>
                <a:uLnTx/>
                <a:uFillTx/>
                <a:latin typeface="Ubuntu"/>
                <a:ea typeface="+mn-ea"/>
                <a:cs typeface="+mn-cs"/>
              </a:rPr>
              <a:t>Bias &amp; Data Skew</a:t>
            </a:r>
            <a:r>
              <a:rPr kumimoji="0" lang="en-GB" sz="900" b="0" i="0" u="none" strike="noStrike" kern="1200" cap="none" spc="0" normalizeH="0" baseline="0" noProof="0" dirty="0">
                <a:ln>
                  <a:noFill/>
                </a:ln>
                <a:solidFill>
                  <a:srgbClr val="0F878A">
                    <a:lumMod val="40000"/>
                    <a:lumOff val="60000"/>
                  </a:srgbClr>
                </a:solidFill>
                <a:effectLst/>
                <a:uLnTx/>
                <a:uFillTx/>
                <a:latin typeface="Ubuntu"/>
                <a:ea typeface="+mn-ea"/>
                <a:cs typeface="+mn-cs"/>
              </a:rPr>
              <a:t>: </a:t>
            </a:r>
            <a:r>
              <a:rPr kumimoji="0" lang="en-GB" sz="900" b="0" i="0" u="none" strike="noStrike" kern="1200" cap="none" spc="0" normalizeH="0" baseline="0" noProof="0" dirty="0">
                <a:ln>
                  <a:noFill/>
                </a:ln>
                <a:solidFill>
                  <a:srgbClr val="FFFFFF"/>
                </a:solidFill>
                <a:effectLst/>
                <a:uLnTx/>
                <a:uFillTx/>
                <a:latin typeface="Ubuntu"/>
                <a:ea typeface="+mn-ea"/>
                <a:cs typeface="+mn-cs"/>
              </a:rPr>
              <a:t>Current data reflects only what has been investigated — not true prevalence</a:t>
            </a:r>
            <a:endParaRPr kumimoji="0" lang="en-US" sz="825" b="0" i="0" u="none" strike="noStrike" kern="0" cap="none" spc="0" normalizeH="0" baseline="0" noProof="0" dirty="0">
              <a:ln>
                <a:noFill/>
              </a:ln>
              <a:solidFill>
                <a:srgbClr val="FFFFFF"/>
              </a:solidFill>
              <a:effectLst/>
              <a:uLnTx/>
              <a:uFillTx/>
              <a:latin typeface="Ubuntu"/>
              <a:ea typeface="+mn-ea"/>
              <a:cs typeface="+mn-cs"/>
            </a:endParaRPr>
          </a:p>
        </p:txBody>
      </p:sp>
      <p:sp>
        <p:nvSpPr>
          <p:cNvPr id="108" name="Rectangle: Rounded Corners 107">
            <a:extLst>
              <a:ext uri="{FF2B5EF4-FFF2-40B4-BE49-F238E27FC236}">
                <a16:creationId xmlns:a16="http://schemas.microsoft.com/office/drawing/2014/main" id="{2485CF6B-75C1-2998-27EA-FF79A99895D8}"/>
              </a:ext>
            </a:extLst>
          </p:cNvPr>
          <p:cNvSpPr/>
          <p:nvPr/>
        </p:nvSpPr>
        <p:spPr>
          <a:xfrm>
            <a:off x="10114737" y="5720594"/>
            <a:ext cx="1954773" cy="815634"/>
          </a:xfrm>
          <a:prstGeom prst="roundRect">
            <a:avLst>
              <a:gd name="adj" fmla="val 0"/>
            </a:avLst>
          </a:prstGeom>
          <a:solidFill>
            <a:srgbClr val="ECECEC">
              <a:alpha val="6000"/>
            </a:srgbClr>
          </a:solidFill>
          <a:ln w="9525" cap="flat" cmpd="sng" algn="ctr">
            <a:noFill/>
            <a:prstDash val="solid"/>
            <a:miter lim="800000"/>
          </a:ln>
          <a:effectLst/>
        </p:spPr>
        <p:txBody>
          <a:bodyPr rot="0" spcFirstLastPara="0" vertOverflow="overflow" horzOverflow="overflow" vert="horz" wrap="square" lIns="513000" tIns="34290" rIns="68580" bIns="34290" numCol="1" spcCol="0" rtlCol="0" fromWordArt="0" anchor="ctr" anchorCtr="0" forceAA="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dirty="0">
                <a:ln>
                  <a:noFill/>
                </a:ln>
                <a:solidFill>
                  <a:srgbClr val="0F878A">
                    <a:lumMod val="40000"/>
                    <a:lumOff val="60000"/>
                  </a:srgbClr>
                </a:solidFill>
                <a:effectLst/>
                <a:uLnTx/>
                <a:uFillTx/>
                <a:latin typeface="Ubuntu"/>
                <a:ea typeface="+mn-ea"/>
                <a:cs typeface="+mn-cs"/>
              </a:rPr>
              <a:t>Industry Engagement: </a:t>
            </a:r>
            <a:r>
              <a:rPr kumimoji="0" lang="en-GB" sz="900" b="0" i="0" u="none" strike="noStrike" kern="1200" cap="none" spc="0" normalizeH="0" baseline="0" noProof="0" dirty="0">
                <a:ln>
                  <a:noFill/>
                </a:ln>
                <a:solidFill>
                  <a:srgbClr val="FFFFFF"/>
                </a:solidFill>
                <a:effectLst/>
                <a:uLnTx/>
                <a:uFillTx/>
                <a:latin typeface="Ubuntu"/>
                <a:ea typeface="+mn-ea"/>
                <a:cs typeface="+mn-cs"/>
              </a:rPr>
              <a:t>Supplier participation, industry consultation, and pilot partners are essential</a:t>
            </a:r>
            <a:endParaRPr kumimoji="0" lang="en-US" sz="825" b="0" i="0" u="none" strike="noStrike" kern="0" cap="none" spc="0" normalizeH="0" baseline="0" noProof="0" dirty="0">
              <a:ln>
                <a:noFill/>
              </a:ln>
              <a:solidFill>
                <a:srgbClr val="FFFFFF"/>
              </a:solidFill>
              <a:effectLst/>
              <a:uLnTx/>
              <a:uFillTx/>
              <a:latin typeface="Ubuntu"/>
              <a:ea typeface="+mn-ea"/>
              <a:cs typeface="+mn-cs"/>
            </a:endParaRPr>
          </a:p>
        </p:txBody>
      </p:sp>
      <p:grpSp>
        <p:nvGrpSpPr>
          <p:cNvPr id="110" name="Group 109">
            <a:extLst>
              <a:ext uri="{FF2B5EF4-FFF2-40B4-BE49-F238E27FC236}">
                <a16:creationId xmlns:a16="http://schemas.microsoft.com/office/drawing/2014/main" id="{611F327E-DEC5-38F9-8C85-D1498182E751}"/>
              </a:ext>
              <a:ext uri="{C183D7F6-B498-43B3-948B-1728B52AA6E4}">
                <adec:decorative xmlns:adec="http://schemas.microsoft.com/office/drawing/2017/decorative" val="1"/>
              </a:ext>
            </a:extLst>
          </p:cNvPr>
          <p:cNvGrpSpPr>
            <a:grpSpLocks noChangeAspect="1"/>
          </p:cNvGrpSpPr>
          <p:nvPr/>
        </p:nvGrpSpPr>
        <p:grpSpPr>
          <a:xfrm>
            <a:off x="8123898" y="5010847"/>
            <a:ext cx="345361" cy="282568"/>
            <a:chOff x="5845125" y="3165473"/>
            <a:chExt cx="490200" cy="401072"/>
          </a:xfrm>
          <a:solidFill>
            <a:schemeClr val="bg1"/>
          </a:solidFill>
        </p:grpSpPr>
        <p:sp>
          <p:nvSpPr>
            <p:cNvPr id="111" name="Freeform: Shape 110">
              <a:extLst>
                <a:ext uri="{FF2B5EF4-FFF2-40B4-BE49-F238E27FC236}">
                  <a16:creationId xmlns:a16="http://schemas.microsoft.com/office/drawing/2014/main" id="{09A62DA8-E635-C9CE-5B82-BD85FEA56D08}"/>
                </a:ext>
              </a:extLst>
            </p:cNvPr>
            <p:cNvSpPr/>
            <p:nvPr/>
          </p:nvSpPr>
          <p:spPr>
            <a:xfrm>
              <a:off x="5845125" y="3165473"/>
              <a:ext cx="490200" cy="401072"/>
            </a:xfrm>
            <a:custGeom>
              <a:avLst/>
              <a:gdLst>
                <a:gd name="connsiteX0" fmla="*/ 497256 w 490200"/>
                <a:gd name="connsiteY0" fmla="*/ 414442 h 401072"/>
                <a:gd name="connsiteX1" fmla="*/ 497256 w 490200"/>
                <a:gd name="connsiteY1" fmla="*/ 414442 h 401072"/>
                <a:gd name="connsiteX2" fmla="*/ 7056 w 490200"/>
                <a:gd name="connsiteY2" fmla="*/ 414442 h 401072"/>
                <a:gd name="connsiteX3" fmla="*/ 1114 w 490200"/>
                <a:gd name="connsiteY3" fmla="*/ 409985 h 401072"/>
                <a:gd name="connsiteX4" fmla="*/ 1114 w 490200"/>
                <a:gd name="connsiteY4" fmla="*/ 402558 h 401072"/>
                <a:gd name="connsiteX5" fmla="*/ 246214 w 490200"/>
                <a:gd name="connsiteY5" fmla="*/ 2971 h 401072"/>
                <a:gd name="connsiteX6" fmla="*/ 252156 w 490200"/>
                <a:gd name="connsiteY6" fmla="*/ 0 h 401072"/>
                <a:gd name="connsiteX7" fmla="*/ 252156 w 490200"/>
                <a:gd name="connsiteY7" fmla="*/ 0 h 401072"/>
                <a:gd name="connsiteX8" fmla="*/ 258098 w 490200"/>
                <a:gd name="connsiteY8" fmla="*/ 2971 h 401072"/>
                <a:gd name="connsiteX9" fmla="*/ 503198 w 490200"/>
                <a:gd name="connsiteY9" fmla="*/ 402558 h 401072"/>
                <a:gd name="connsiteX10" fmla="*/ 503198 w 490200"/>
                <a:gd name="connsiteY10" fmla="*/ 409985 h 401072"/>
                <a:gd name="connsiteX11" fmla="*/ 497256 w 490200"/>
                <a:gd name="connsiteY11" fmla="*/ 414442 h 401072"/>
                <a:gd name="connsiteX12" fmla="*/ 20425 w 490200"/>
                <a:gd name="connsiteY12" fmla="*/ 399587 h 401072"/>
                <a:gd name="connsiteX13" fmla="*/ 483887 w 490200"/>
                <a:gd name="connsiteY13" fmla="*/ 399587 h 401072"/>
                <a:gd name="connsiteX14" fmla="*/ 252156 w 490200"/>
                <a:gd name="connsiteY14" fmla="*/ 22282 h 401072"/>
                <a:gd name="connsiteX15" fmla="*/ 20425 w 490200"/>
                <a:gd name="connsiteY15" fmla="*/ 399587 h 40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90200" h="401072">
                  <a:moveTo>
                    <a:pt x="497256" y="414442"/>
                  </a:moveTo>
                  <a:lnTo>
                    <a:pt x="497256" y="414442"/>
                  </a:lnTo>
                  <a:lnTo>
                    <a:pt x="7056" y="414442"/>
                  </a:lnTo>
                  <a:cubicBezTo>
                    <a:pt x="4085" y="414442"/>
                    <a:pt x="2600" y="412956"/>
                    <a:pt x="1114" y="409985"/>
                  </a:cubicBezTo>
                  <a:cubicBezTo>
                    <a:pt x="-371" y="407014"/>
                    <a:pt x="-371" y="404043"/>
                    <a:pt x="1114" y="402558"/>
                  </a:cubicBezTo>
                  <a:lnTo>
                    <a:pt x="246214" y="2971"/>
                  </a:lnTo>
                  <a:cubicBezTo>
                    <a:pt x="247700" y="1485"/>
                    <a:pt x="249185" y="0"/>
                    <a:pt x="252156" y="0"/>
                  </a:cubicBezTo>
                  <a:lnTo>
                    <a:pt x="252156" y="0"/>
                  </a:lnTo>
                  <a:cubicBezTo>
                    <a:pt x="255127" y="0"/>
                    <a:pt x="256613" y="1485"/>
                    <a:pt x="258098" y="2971"/>
                  </a:cubicBezTo>
                  <a:lnTo>
                    <a:pt x="503198" y="402558"/>
                  </a:lnTo>
                  <a:cubicBezTo>
                    <a:pt x="504684" y="405529"/>
                    <a:pt x="504684" y="407014"/>
                    <a:pt x="503198" y="409985"/>
                  </a:cubicBezTo>
                  <a:cubicBezTo>
                    <a:pt x="501713" y="412956"/>
                    <a:pt x="500227" y="414442"/>
                    <a:pt x="497256" y="414442"/>
                  </a:cubicBezTo>
                  <a:close/>
                  <a:moveTo>
                    <a:pt x="20425" y="399587"/>
                  </a:moveTo>
                  <a:lnTo>
                    <a:pt x="483887" y="399587"/>
                  </a:lnTo>
                  <a:lnTo>
                    <a:pt x="252156" y="22282"/>
                  </a:lnTo>
                  <a:lnTo>
                    <a:pt x="20425" y="399587"/>
                  </a:lnTo>
                  <a:close/>
                </a:path>
              </a:pathLst>
            </a:custGeom>
            <a:grpFill/>
            <a:ln w="1484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buntu"/>
                <a:ea typeface="+mn-ea"/>
                <a:cs typeface="+mn-cs"/>
              </a:endParaRPr>
            </a:p>
          </p:txBody>
        </p:sp>
        <p:sp>
          <p:nvSpPr>
            <p:cNvPr id="112" name="Freeform: Shape 111">
              <a:extLst>
                <a:ext uri="{FF2B5EF4-FFF2-40B4-BE49-F238E27FC236}">
                  <a16:creationId xmlns:a16="http://schemas.microsoft.com/office/drawing/2014/main" id="{9F8D1873-2364-2575-8B47-355F25D87A81}"/>
                </a:ext>
              </a:extLst>
            </p:cNvPr>
            <p:cNvSpPr/>
            <p:nvPr/>
          </p:nvSpPr>
          <p:spPr>
            <a:xfrm>
              <a:off x="6059815" y="3397355"/>
              <a:ext cx="68506" cy="68506"/>
            </a:xfrm>
            <a:custGeom>
              <a:avLst/>
              <a:gdLst>
                <a:gd name="connsiteX0" fmla="*/ 39285 w 74705"/>
                <a:gd name="connsiteY0" fmla="*/ 79186 h 74705"/>
                <a:gd name="connsiteX1" fmla="*/ 1 w 74705"/>
                <a:gd name="connsiteY1" fmla="*/ 39285 h 74705"/>
                <a:gd name="connsiteX2" fmla="*/ 39903 w 74705"/>
                <a:gd name="connsiteY2" fmla="*/ 1 h 74705"/>
                <a:gd name="connsiteX3" fmla="*/ 79186 w 74705"/>
                <a:gd name="connsiteY3" fmla="*/ 39903 h 74705"/>
                <a:gd name="connsiteX4" fmla="*/ 79177 w 74705"/>
                <a:gd name="connsiteY4" fmla="*/ 40489 h 74705"/>
                <a:gd name="connsiteX5" fmla="*/ 39285 w 74705"/>
                <a:gd name="connsiteY5" fmla="*/ 79186 h 74705"/>
                <a:gd name="connsiteX6" fmla="*/ 39285 w 74705"/>
                <a:gd name="connsiteY6" fmla="*/ 15089 h 74705"/>
                <a:gd name="connsiteX7" fmla="*/ 14944 w 74705"/>
                <a:gd name="connsiteY7" fmla="*/ 40050 h 74705"/>
                <a:gd name="connsiteX8" fmla="*/ 39905 w 74705"/>
                <a:gd name="connsiteY8" fmla="*/ 64390 h 74705"/>
                <a:gd name="connsiteX9" fmla="*/ 64236 w 74705"/>
                <a:gd name="connsiteY9" fmla="*/ 40489 h 74705"/>
                <a:gd name="connsiteX10" fmla="*/ 40344 w 74705"/>
                <a:gd name="connsiteY10" fmla="*/ 15098 h 74705"/>
                <a:gd name="connsiteX11" fmla="*/ 39285 w 74705"/>
                <a:gd name="connsiteY11" fmla="*/ 15089 h 74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4705" h="74705">
                  <a:moveTo>
                    <a:pt x="39285" y="79186"/>
                  </a:moveTo>
                  <a:cubicBezTo>
                    <a:pt x="17418" y="79016"/>
                    <a:pt x="-171" y="61151"/>
                    <a:pt x="1" y="39285"/>
                  </a:cubicBezTo>
                  <a:cubicBezTo>
                    <a:pt x="172" y="17418"/>
                    <a:pt x="18035" y="-171"/>
                    <a:pt x="39903" y="1"/>
                  </a:cubicBezTo>
                  <a:cubicBezTo>
                    <a:pt x="61769" y="172"/>
                    <a:pt x="79357" y="18035"/>
                    <a:pt x="79186" y="39903"/>
                  </a:cubicBezTo>
                  <a:cubicBezTo>
                    <a:pt x="79185" y="40097"/>
                    <a:pt x="79182" y="40293"/>
                    <a:pt x="79177" y="40489"/>
                  </a:cubicBezTo>
                  <a:cubicBezTo>
                    <a:pt x="78689" y="62122"/>
                    <a:pt x="60922" y="79355"/>
                    <a:pt x="39285" y="79186"/>
                  </a:cubicBezTo>
                  <a:close/>
                  <a:moveTo>
                    <a:pt x="39285" y="15089"/>
                  </a:moveTo>
                  <a:cubicBezTo>
                    <a:pt x="25670" y="15261"/>
                    <a:pt x="14772" y="26435"/>
                    <a:pt x="14944" y="40050"/>
                  </a:cubicBezTo>
                  <a:cubicBezTo>
                    <a:pt x="15116" y="53664"/>
                    <a:pt x="26290" y="64562"/>
                    <a:pt x="39905" y="64390"/>
                  </a:cubicBezTo>
                  <a:cubicBezTo>
                    <a:pt x="53108" y="64224"/>
                    <a:pt x="63836" y="53686"/>
                    <a:pt x="64236" y="40489"/>
                  </a:cubicBezTo>
                  <a:cubicBezTo>
                    <a:pt x="64650" y="26880"/>
                    <a:pt x="53952" y="15512"/>
                    <a:pt x="40344" y="15098"/>
                  </a:cubicBezTo>
                  <a:cubicBezTo>
                    <a:pt x="39991" y="15087"/>
                    <a:pt x="39637" y="15084"/>
                    <a:pt x="39285" y="15089"/>
                  </a:cubicBezTo>
                  <a:close/>
                </a:path>
              </a:pathLst>
            </a:custGeom>
            <a:grpFill/>
            <a:ln w="1484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Ubuntu"/>
                <a:ea typeface="+mn-ea"/>
                <a:cs typeface="+mn-cs"/>
              </a:endParaRPr>
            </a:p>
          </p:txBody>
        </p:sp>
        <p:sp>
          <p:nvSpPr>
            <p:cNvPr id="113" name="Freeform: Shape 112">
              <a:extLst>
                <a:ext uri="{FF2B5EF4-FFF2-40B4-BE49-F238E27FC236}">
                  <a16:creationId xmlns:a16="http://schemas.microsoft.com/office/drawing/2014/main" id="{057B43FF-A6F7-35BD-7E94-E6A6A80BD751}"/>
                </a:ext>
              </a:extLst>
            </p:cNvPr>
            <p:cNvSpPr/>
            <p:nvPr/>
          </p:nvSpPr>
          <p:spPr>
            <a:xfrm>
              <a:off x="5986320" y="3325065"/>
              <a:ext cx="219218" cy="219220"/>
            </a:xfrm>
            <a:custGeom>
              <a:avLst/>
              <a:gdLst>
                <a:gd name="connsiteX0" fmla="*/ 130955 w 239058"/>
                <a:gd name="connsiteY0" fmla="*/ 239129 h 239058"/>
                <a:gd name="connsiteX1" fmla="*/ 108842 w 239058"/>
                <a:gd name="connsiteY1" fmla="*/ 239129 h 239058"/>
                <a:gd name="connsiteX2" fmla="*/ 101820 w 239058"/>
                <a:gd name="connsiteY2" fmla="*/ 234049 h 239058"/>
                <a:gd name="connsiteX3" fmla="*/ 92557 w 239058"/>
                <a:gd name="connsiteY3" fmla="*/ 206856 h 239058"/>
                <a:gd name="connsiteX4" fmla="*/ 77615 w 239058"/>
                <a:gd name="connsiteY4" fmla="*/ 201776 h 239058"/>
                <a:gd name="connsiteX5" fmla="*/ 49078 w 239058"/>
                <a:gd name="connsiteY5" fmla="*/ 212384 h 239058"/>
                <a:gd name="connsiteX6" fmla="*/ 41159 w 239058"/>
                <a:gd name="connsiteY6" fmla="*/ 210741 h 239058"/>
                <a:gd name="connsiteX7" fmla="*/ 29505 w 239058"/>
                <a:gd name="connsiteY7" fmla="*/ 199086 h 239058"/>
                <a:gd name="connsiteX8" fmla="*/ 27861 w 239058"/>
                <a:gd name="connsiteY8" fmla="*/ 191168 h 239058"/>
                <a:gd name="connsiteX9" fmla="*/ 38470 w 239058"/>
                <a:gd name="connsiteY9" fmla="*/ 162630 h 239058"/>
                <a:gd name="connsiteX10" fmla="*/ 33390 w 239058"/>
                <a:gd name="connsiteY10" fmla="*/ 147689 h 239058"/>
                <a:gd name="connsiteX11" fmla="*/ 6197 w 239058"/>
                <a:gd name="connsiteY11" fmla="*/ 138425 h 239058"/>
                <a:gd name="connsiteX12" fmla="*/ 71 w 239058"/>
                <a:gd name="connsiteY12" fmla="*/ 129909 h 239058"/>
                <a:gd name="connsiteX13" fmla="*/ 71 w 239058"/>
                <a:gd name="connsiteY13" fmla="*/ 107796 h 239058"/>
                <a:gd name="connsiteX14" fmla="*/ 5151 w 239058"/>
                <a:gd name="connsiteY14" fmla="*/ 100624 h 239058"/>
                <a:gd name="connsiteX15" fmla="*/ 32344 w 239058"/>
                <a:gd name="connsiteY15" fmla="*/ 91361 h 239058"/>
                <a:gd name="connsiteX16" fmla="*/ 37424 w 239058"/>
                <a:gd name="connsiteY16" fmla="*/ 76419 h 239058"/>
                <a:gd name="connsiteX17" fmla="*/ 26815 w 239058"/>
                <a:gd name="connsiteY17" fmla="*/ 47882 h 239058"/>
                <a:gd name="connsiteX18" fmla="*/ 28459 w 239058"/>
                <a:gd name="connsiteY18" fmla="*/ 40112 h 239058"/>
                <a:gd name="connsiteX19" fmla="*/ 40113 w 239058"/>
                <a:gd name="connsiteY19" fmla="*/ 28309 h 239058"/>
                <a:gd name="connsiteX20" fmla="*/ 48032 w 239058"/>
                <a:gd name="connsiteY20" fmla="*/ 26665 h 239058"/>
                <a:gd name="connsiteX21" fmla="*/ 76569 w 239058"/>
                <a:gd name="connsiteY21" fmla="*/ 37274 h 239058"/>
                <a:gd name="connsiteX22" fmla="*/ 91511 w 239058"/>
                <a:gd name="connsiteY22" fmla="*/ 32343 h 239058"/>
                <a:gd name="connsiteX23" fmla="*/ 100774 w 239058"/>
                <a:gd name="connsiteY23" fmla="*/ 5001 h 239058"/>
                <a:gd name="connsiteX24" fmla="*/ 108842 w 239058"/>
                <a:gd name="connsiteY24" fmla="*/ 70 h 239058"/>
                <a:gd name="connsiteX25" fmla="*/ 130955 w 239058"/>
                <a:gd name="connsiteY25" fmla="*/ 70 h 239058"/>
                <a:gd name="connsiteX26" fmla="*/ 138127 w 239058"/>
                <a:gd name="connsiteY26" fmla="*/ 5001 h 239058"/>
                <a:gd name="connsiteX27" fmla="*/ 147391 w 239058"/>
                <a:gd name="connsiteY27" fmla="*/ 32343 h 239058"/>
                <a:gd name="connsiteX28" fmla="*/ 163079 w 239058"/>
                <a:gd name="connsiteY28" fmla="*/ 37274 h 239058"/>
                <a:gd name="connsiteX29" fmla="*/ 191616 w 239058"/>
                <a:gd name="connsiteY29" fmla="*/ 26665 h 239058"/>
                <a:gd name="connsiteX30" fmla="*/ 199386 w 239058"/>
                <a:gd name="connsiteY30" fmla="*/ 28309 h 239058"/>
                <a:gd name="connsiteX31" fmla="*/ 211189 w 239058"/>
                <a:gd name="connsiteY31" fmla="*/ 40112 h 239058"/>
                <a:gd name="connsiteX32" fmla="*/ 212833 w 239058"/>
                <a:gd name="connsiteY32" fmla="*/ 47882 h 239058"/>
                <a:gd name="connsiteX33" fmla="*/ 202225 w 239058"/>
                <a:gd name="connsiteY33" fmla="*/ 76419 h 239058"/>
                <a:gd name="connsiteX34" fmla="*/ 207155 w 239058"/>
                <a:gd name="connsiteY34" fmla="*/ 91361 h 239058"/>
                <a:gd name="connsiteX35" fmla="*/ 234497 w 239058"/>
                <a:gd name="connsiteY35" fmla="*/ 100624 h 239058"/>
                <a:gd name="connsiteX36" fmla="*/ 239428 w 239058"/>
                <a:gd name="connsiteY36" fmla="*/ 107796 h 239058"/>
                <a:gd name="connsiteX37" fmla="*/ 239428 w 239058"/>
                <a:gd name="connsiteY37" fmla="*/ 129909 h 239058"/>
                <a:gd name="connsiteX38" fmla="*/ 234497 w 239058"/>
                <a:gd name="connsiteY38" fmla="*/ 136931 h 239058"/>
                <a:gd name="connsiteX39" fmla="*/ 207155 w 239058"/>
                <a:gd name="connsiteY39" fmla="*/ 146195 h 239058"/>
                <a:gd name="connsiteX40" fmla="*/ 202225 w 239058"/>
                <a:gd name="connsiteY40" fmla="*/ 161136 h 239058"/>
                <a:gd name="connsiteX41" fmla="*/ 212833 w 239058"/>
                <a:gd name="connsiteY41" fmla="*/ 189673 h 239058"/>
                <a:gd name="connsiteX42" fmla="*/ 211189 w 239058"/>
                <a:gd name="connsiteY42" fmla="*/ 197592 h 239058"/>
                <a:gd name="connsiteX43" fmla="*/ 199386 w 239058"/>
                <a:gd name="connsiteY43" fmla="*/ 209246 h 239058"/>
                <a:gd name="connsiteX44" fmla="*/ 191616 w 239058"/>
                <a:gd name="connsiteY44" fmla="*/ 210890 h 239058"/>
                <a:gd name="connsiteX45" fmla="*/ 163079 w 239058"/>
                <a:gd name="connsiteY45" fmla="*/ 200282 h 239058"/>
                <a:gd name="connsiteX46" fmla="*/ 147391 w 239058"/>
                <a:gd name="connsiteY46" fmla="*/ 205362 h 239058"/>
                <a:gd name="connsiteX47" fmla="*/ 138127 w 239058"/>
                <a:gd name="connsiteY47" fmla="*/ 232555 h 239058"/>
                <a:gd name="connsiteX48" fmla="*/ 130955 w 239058"/>
                <a:gd name="connsiteY48" fmla="*/ 239129 h 239058"/>
                <a:gd name="connsiteX49" fmla="*/ 114221 w 239058"/>
                <a:gd name="connsiteY49" fmla="*/ 224188 h 239058"/>
                <a:gd name="connsiteX50" fmla="*/ 125726 w 239058"/>
                <a:gd name="connsiteY50" fmla="*/ 224188 h 239058"/>
                <a:gd name="connsiteX51" fmla="*/ 134541 w 239058"/>
                <a:gd name="connsiteY51" fmla="*/ 197592 h 239058"/>
                <a:gd name="connsiteX52" fmla="*/ 139322 w 239058"/>
                <a:gd name="connsiteY52" fmla="*/ 192961 h 239058"/>
                <a:gd name="connsiteX53" fmla="*/ 160987 w 239058"/>
                <a:gd name="connsiteY53" fmla="*/ 186088 h 239058"/>
                <a:gd name="connsiteX54" fmla="*/ 165918 w 239058"/>
                <a:gd name="connsiteY54" fmla="*/ 186088 h 239058"/>
                <a:gd name="connsiteX55" fmla="*/ 192214 w 239058"/>
                <a:gd name="connsiteY55" fmla="*/ 195949 h 239058"/>
                <a:gd name="connsiteX56" fmla="*/ 197145 w 239058"/>
                <a:gd name="connsiteY56" fmla="*/ 191168 h 239058"/>
                <a:gd name="connsiteX57" fmla="*/ 187283 w 239058"/>
                <a:gd name="connsiteY57" fmla="*/ 164423 h 239058"/>
                <a:gd name="connsiteX58" fmla="*/ 187283 w 239058"/>
                <a:gd name="connsiteY58" fmla="*/ 159642 h 239058"/>
                <a:gd name="connsiteX59" fmla="*/ 194306 w 239058"/>
                <a:gd name="connsiteY59" fmla="*/ 138126 h 239058"/>
                <a:gd name="connsiteX60" fmla="*/ 198937 w 239058"/>
                <a:gd name="connsiteY60" fmla="*/ 133345 h 239058"/>
                <a:gd name="connsiteX61" fmla="*/ 224188 w 239058"/>
                <a:gd name="connsiteY61" fmla="*/ 124530 h 239058"/>
                <a:gd name="connsiteX62" fmla="*/ 224188 w 239058"/>
                <a:gd name="connsiteY62" fmla="*/ 113025 h 239058"/>
                <a:gd name="connsiteX63" fmla="*/ 198788 w 239058"/>
                <a:gd name="connsiteY63" fmla="*/ 104658 h 239058"/>
                <a:gd name="connsiteX64" fmla="*/ 194156 w 239058"/>
                <a:gd name="connsiteY64" fmla="*/ 99877 h 239058"/>
                <a:gd name="connsiteX65" fmla="*/ 187134 w 239058"/>
                <a:gd name="connsiteY65" fmla="*/ 78212 h 239058"/>
                <a:gd name="connsiteX66" fmla="*/ 187134 w 239058"/>
                <a:gd name="connsiteY66" fmla="*/ 73282 h 239058"/>
                <a:gd name="connsiteX67" fmla="*/ 196995 w 239058"/>
                <a:gd name="connsiteY67" fmla="*/ 46985 h 239058"/>
                <a:gd name="connsiteX68" fmla="*/ 192065 w 239058"/>
                <a:gd name="connsiteY68" fmla="*/ 42055 h 239058"/>
                <a:gd name="connsiteX69" fmla="*/ 165768 w 239058"/>
                <a:gd name="connsiteY69" fmla="*/ 51916 h 239058"/>
                <a:gd name="connsiteX70" fmla="*/ 160838 w 239058"/>
                <a:gd name="connsiteY70" fmla="*/ 51916 h 239058"/>
                <a:gd name="connsiteX71" fmla="*/ 139322 w 239058"/>
                <a:gd name="connsiteY71" fmla="*/ 44894 h 239058"/>
                <a:gd name="connsiteX72" fmla="*/ 134541 w 239058"/>
                <a:gd name="connsiteY72" fmla="*/ 39963 h 239058"/>
                <a:gd name="connsiteX73" fmla="*/ 125726 w 239058"/>
                <a:gd name="connsiteY73" fmla="*/ 15011 h 239058"/>
                <a:gd name="connsiteX74" fmla="*/ 114221 w 239058"/>
                <a:gd name="connsiteY74" fmla="*/ 15011 h 239058"/>
                <a:gd name="connsiteX75" fmla="*/ 105406 w 239058"/>
                <a:gd name="connsiteY75" fmla="*/ 40710 h 239058"/>
                <a:gd name="connsiteX76" fmla="*/ 100625 w 239058"/>
                <a:gd name="connsiteY76" fmla="*/ 45342 h 239058"/>
                <a:gd name="connsiteX77" fmla="*/ 78811 w 239058"/>
                <a:gd name="connsiteY77" fmla="*/ 52364 h 239058"/>
                <a:gd name="connsiteX78" fmla="*/ 74030 w 239058"/>
                <a:gd name="connsiteY78" fmla="*/ 52364 h 239058"/>
                <a:gd name="connsiteX79" fmla="*/ 47584 w 239058"/>
                <a:gd name="connsiteY79" fmla="*/ 42503 h 239058"/>
                <a:gd name="connsiteX80" fmla="*/ 42802 w 239058"/>
                <a:gd name="connsiteY80" fmla="*/ 47434 h 239058"/>
                <a:gd name="connsiteX81" fmla="*/ 52664 w 239058"/>
                <a:gd name="connsiteY81" fmla="*/ 73730 h 239058"/>
                <a:gd name="connsiteX82" fmla="*/ 52664 w 239058"/>
                <a:gd name="connsiteY82" fmla="*/ 78661 h 239058"/>
                <a:gd name="connsiteX83" fmla="*/ 45791 w 239058"/>
                <a:gd name="connsiteY83" fmla="*/ 100325 h 239058"/>
                <a:gd name="connsiteX84" fmla="*/ 41159 w 239058"/>
                <a:gd name="connsiteY84" fmla="*/ 105107 h 239058"/>
                <a:gd name="connsiteX85" fmla="*/ 15012 w 239058"/>
                <a:gd name="connsiteY85" fmla="*/ 113025 h 239058"/>
                <a:gd name="connsiteX86" fmla="*/ 15012 w 239058"/>
                <a:gd name="connsiteY86" fmla="*/ 124530 h 239058"/>
                <a:gd name="connsiteX87" fmla="*/ 40860 w 239058"/>
                <a:gd name="connsiteY87" fmla="*/ 133345 h 239058"/>
                <a:gd name="connsiteX88" fmla="*/ 45492 w 239058"/>
                <a:gd name="connsiteY88" fmla="*/ 138126 h 239058"/>
                <a:gd name="connsiteX89" fmla="*/ 52365 w 239058"/>
                <a:gd name="connsiteY89" fmla="*/ 159941 h 239058"/>
                <a:gd name="connsiteX90" fmla="*/ 52365 w 239058"/>
                <a:gd name="connsiteY90" fmla="*/ 164722 h 239058"/>
                <a:gd name="connsiteX91" fmla="*/ 42504 w 239058"/>
                <a:gd name="connsiteY91" fmla="*/ 191168 h 239058"/>
                <a:gd name="connsiteX92" fmla="*/ 47285 w 239058"/>
                <a:gd name="connsiteY92" fmla="*/ 195949 h 239058"/>
                <a:gd name="connsiteX93" fmla="*/ 74777 w 239058"/>
                <a:gd name="connsiteY93" fmla="*/ 186088 h 239058"/>
                <a:gd name="connsiteX94" fmla="*/ 79558 w 239058"/>
                <a:gd name="connsiteY94" fmla="*/ 186088 h 239058"/>
                <a:gd name="connsiteX95" fmla="*/ 101372 w 239058"/>
                <a:gd name="connsiteY95" fmla="*/ 192961 h 239058"/>
                <a:gd name="connsiteX96" fmla="*/ 106153 w 239058"/>
                <a:gd name="connsiteY96" fmla="*/ 197592 h 239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239058" h="239058">
                  <a:moveTo>
                    <a:pt x="130955" y="239129"/>
                  </a:moveTo>
                  <a:lnTo>
                    <a:pt x="108842" y="239129"/>
                  </a:lnTo>
                  <a:cubicBezTo>
                    <a:pt x="105673" y="239061"/>
                    <a:pt x="102876" y="237038"/>
                    <a:pt x="101820" y="234049"/>
                  </a:cubicBezTo>
                  <a:lnTo>
                    <a:pt x="92557" y="206856"/>
                  </a:lnTo>
                  <a:lnTo>
                    <a:pt x="77615" y="201776"/>
                  </a:lnTo>
                  <a:lnTo>
                    <a:pt x="49078" y="212384"/>
                  </a:lnTo>
                  <a:cubicBezTo>
                    <a:pt x="46344" y="213436"/>
                    <a:pt x="43248" y="212793"/>
                    <a:pt x="41159" y="210741"/>
                  </a:cubicBezTo>
                  <a:lnTo>
                    <a:pt x="29505" y="199086"/>
                  </a:lnTo>
                  <a:cubicBezTo>
                    <a:pt x="27452" y="196998"/>
                    <a:pt x="26810" y="193902"/>
                    <a:pt x="27861" y="191168"/>
                  </a:cubicBezTo>
                  <a:lnTo>
                    <a:pt x="38470" y="162630"/>
                  </a:lnTo>
                  <a:lnTo>
                    <a:pt x="33390" y="147689"/>
                  </a:lnTo>
                  <a:lnTo>
                    <a:pt x="6197" y="138425"/>
                  </a:lnTo>
                  <a:cubicBezTo>
                    <a:pt x="2215" y="137668"/>
                    <a:pt x="-478" y="133925"/>
                    <a:pt x="71" y="129909"/>
                  </a:cubicBezTo>
                  <a:lnTo>
                    <a:pt x="71" y="107796"/>
                  </a:lnTo>
                  <a:cubicBezTo>
                    <a:pt x="76" y="104572"/>
                    <a:pt x="2111" y="101698"/>
                    <a:pt x="5151" y="100624"/>
                  </a:cubicBezTo>
                  <a:lnTo>
                    <a:pt x="32344" y="91361"/>
                  </a:lnTo>
                  <a:lnTo>
                    <a:pt x="37424" y="76419"/>
                  </a:lnTo>
                  <a:lnTo>
                    <a:pt x="26815" y="47882"/>
                  </a:lnTo>
                  <a:cubicBezTo>
                    <a:pt x="25749" y="45197"/>
                    <a:pt x="26397" y="42135"/>
                    <a:pt x="28459" y="40112"/>
                  </a:cubicBezTo>
                  <a:lnTo>
                    <a:pt x="40113" y="28309"/>
                  </a:lnTo>
                  <a:cubicBezTo>
                    <a:pt x="42238" y="26322"/>
                    <a:pt x="45293" y="25688"/>
                    <a:pt x="48032" y="26665"/>
                  </a:cubicBezTo>
                  <a:lnTo>
                    <a:pt x="76569" y="37274"/>
                  </a:lnTo>
                  <a:lnTo>
                    <a:pt x="91511" y="32343"/>
                  </a:lnTo>
                  <a:lnTo>
                    <a:pt x="100774" y="5001"/>
                  </a:lnTo>
                  <a:cubicBezTo>
                    <a:pt x="101949" y="1648"/>
                    <a:pt x="105322" y="-414"/>
                    <a:pt x="108842" y="70"/>
                  </a:cubicBezTo>
                  <a:lnTo>
                    <a:pt x="130955" y="70"/>
                  </a:lnTo>
                  <a:cubicBezTo>
                    <a:pt x="134156" y="8"/>
                    <a:pt x="137039" y="1991"/>
                    <a:pt x="138127" y="5001"/>
                  </a:cubicBezTo>
                  <a:lnTo>
                    <a:pt x="147391" y="32343"/>
                  </a:lnTo>
                  <a:lnTo>
                    <a:pt x="163079" y="37274"/>
                  </a:lnTo>
                  <a:lnTo>
                    <a:pt x="191616" y="26665"/>
                  </a:lnTo>
                  <a:cubicBezTo>
                    <a:pt x="194307" y="25677"/>
                    <a:pt x="197325" y="26316"/>
                    <a:pt x="199386" y="28309"/>
                  </a:cubicBezTo>
                  <a:lnTo>
                    <a:pt x="211189" y="40112"/>
                  </a:lnTo>
                  <a:cubicBezTo>
                    <a:pt x="213182" y="42173"/>
                    <a:pt x="213820" y="45191"/>
                    <a:pt x="212833" y="47882"/>
                  </a:cubicBezTo>
                  <a:lnTo>
                    <a:pt x="202225" y="76419"/>
                  </a:lnTo>
                  <a:lnTo>
                    <a:pt x="207155" y="91361"/>
                  </a:lnTo>
                  <a:lnTo>
                    <a:pt x="234497" y="100624"/>
                  </a:lnTo>
                  <a:cubicBezTo>
                    <a:pt x="237508" y="101712"/>
                    <a:pt x="239491" y="104596"/>
                    <a:pt x="239428" y="107796"/>
                  </a:cubicBezTo>
                  <a:lnTo>
                    <a:pt x="239428" y="129909"/>
                  </a:lnTo>
                  <a:cubicBezTo>
                    <a:pt x="239427" y="133054"/>
                    <a:pt x="237456" y="135861"/>
                    <a:pt x="234497" y="136931"/>
                  </a:cubicBezTo>
                  <a:lnTo>
                    <a:pt x="207155" y="146195"/>
                  </a:lnTo>
                  <a:lnTo>
                    <a:pt x="202225" y="161136"/>
                  </a:lnTo>
                  <a:lnTo>
                    <a:pt x="212833" y="189673"/>
                  </a:lnTo>
                  <a:cubicBezTo>
                    <a:pt x="213810" y="192412"/>
                    <a:pt x="213176" y="195468"/>
                    <a:pt x="211189" y="197592"/>
                  </a:cubicBezTo>
                  <a:lnTo>
                    <a:pt x="199386" y="209246"/>
                  </a:lnTo>
                  <a:cubicBezTo>
                    <a:pt x="197363" y="211308"/>
                    <a:pt x="194301" y="211957"/>
                    <a:pt x="191616" y="210890"/>
                  </a:cubicBezTo>
                  <a:lnTo>
                    <a:pt x="163079" y="200282"/>
                  </a:lnTo>
                  <a:lnTo>
                    <a:pt x="147391" y="205362"/>
                  </a:lnTo>
                  <a:lnTo>
                    <a:pt x="138127" y="232555"/>
                  </a:lnTo>
                  <a:cubicBezTo>
                    <a:pt x="137628" y="236185"/>
                    <a:pt x="134616" y="238948"/>
                    <a:pt x="130955" y="239129"/>
                  </a:cubicBezTo>
                  <a:close/>
                  <a:moveTo>
                    <a:pt x="114221" y="224188"/>
                  </a:moveTo>
                  <a:lnTo>
                    <a:pt x="125726" y="224188"/>
                  </a:lnTo>
                  <a:lnTo>
                    <a:pt x="134541" y="197592"/>
                  </a:lnTo>
                  <a:cubicBezTo>
                    <a:pt x="135300" y="195371"/>
                    <a:pt x="137078" y="193649"/>
                    <a:pt x="139322" y="192961"/>
                  </a:cubicBezTo>
                  <a:lnTo>
                    <a:pt x="160987" y="186088"/>
                  </a:lnTo>
                  <a:cubicBezTo>
                    <a:pt x="162577" y="185491"/>
                    <a:pt x="164328" y="185491"/>
                    <a:pt x="165918" y="186088"/>
                  </a:cubicBezTo>
                  <a:lnTo>
                    <a:pt x="192214" y="195949"/>
                  </a:lnTo>
                  <a:lnTo>
                    <a:pt x="197145" y="191168"/>
                  </a:lnTo>
                  <a:lnTo>
                    <a:pt x="187283" y="164423"/>
                  </a:lnTo>
                  <a:cubicBezTo>
                    <a:pt x="186759" y="162872"/>
                    <a:pt x="186759" y="161193"/>
                    <a:pt x="187283" y="159642"/>
                  </a:cubicBezTo>
                  <a:lnTo>
                    <a:pt x="194306" y="138126"/>
                  </a:lnTo>
                  <a:cubicBezTo>
                    <a:pt x="194995" y="135882"/>
                    <a:pt x="196716" y="134104"/>
                    <a:pt x="198937" y="133345"/>
                  </a:cubicBezTo>
                  <a:lnTo>
                    <a:pt x="224188" y="124530"/>
                  </a:lnTo>
                  <a:lnTo>
                    <a:pt x="224188" y="113025"/>
                  </a:lnTo>
                  <a:lnTo>
                    <a:pt x="198788" y="104658"/>
                  </a:lnTo>
                  <a:cubicBezTo>
                    <a:pt x="196566" y="103899"/>
                    <a:pt x="194845" y="102121"/>
                    <a:pt x="194156" y="99877"/>
                  </a:cubicBezTo>
                  <a:lnTo>
                    <a:pt x="187134" y="78212"/>
                  </a:lnTo>
                  <a:cubicBezTo>
                    <a:pt x="186610" y="76611"/>
                    <a:pt x="186610" y="74884"/>
                    <a:pt x="187134" y="73282"/>
                  </a:cubicBezTo>
                  <a:lnTo>
                    <a:pt x="196995" y="46985"/>
                  </a:lnTo>
                  <a:lnTo>
                    <a:pt x="192065" y="42055"/>
                  </a:lnTo>
                  <a:lnTo>
                    <a:pt x="165768" y="51916"/>
                  </a:lnTo>
                  <a:cubicBezTo>
                    <a:pt x="164166" y="52441"/>
                    <a:pt x="162439" y="52441"/>
                    <a:pt x="160838" y="51916"/>
                  </a:cubicBezTo>
                  <a:lnTo>
                    <a:pt x="139322" y="44894"/>
                  </a:lnTo>
                  <a:cubicBezTo>
                    <a:pt x="136978" y="44195"/>
                    <a:pt x="135167" y="42327"/>
                    <a:pt x="134541" y="39963"/>
                  </a:cubicBezTo>
                  <a:lnTo>
                    <a:pt x="125726" y="15011"/>
                  </a:lnTo>
                  <a:lnTo>
                    <a:pt x="114221" y="15011"/>
                  </a:lnTo>
                  <a:lnTo>
                    <a:pt x="105406" y="40710"/>
                  </a:lnTo>
                  <a:cubicBezTo>
                    <a:pt x="104692" y="42959"/>
                    <a:pt x="102896" y="44699"/>
                    <a:pt x="100625" y="45342"/>
                  </a:cubicBezTo>
                  <a:lnTo>
                    <a:pt x="78811" y="52364"/>
                  </a:lnTo>
                  <a:cubicBezTo>
                    <a:pt x="77260" y="52888"/>
                    <a:pt x="75580" y="52888"/>
                    <a:pt x="74030" y="52364"/>
                  </a:cubicBezTo>
                  <a:lnTo>
                    <a:pt x="47584" y="42503"/>
                  </a:lnTo>
                  <a:lnTo>
                    <a:pt x="42802" y="47434"/>
                  </a:lnTo>
                  <a:lnTo>
                    <a:pt x="52664" y="73730"/>
                  </a:lnTo>
                  <a:cubicBezTo>
                    <a:pt x="53260" y="75320"/>
                    <a:pt x="53260" y="77071"/>
                    <a:pt x="52664" y="78661"/>
                  </a:cubicBezTo>
                  <a:lnTo>
                    <a:pt x="45791" y="100325"/>
                  </a:lnTo>
                  <a:cubicBezTo>
                    <a:pt x="45102" y="102570"/>
                    <a:pt x="43381" y="104348"/>
                    <a:pt x="41159" y="105107"/>
                  </a:cubicBezTo>
                  <a:lnTo>
                    <a:pt x="15012" y="113025"/>
                  </a:lnTo>
                  <a:lnTo>
                    <a:pt x="15012" y="124530"/>
                  </a:lnTo>
                  <a:lnTo>
                    <a:pt x="40860" y="133345"/>
                  </a:lnTo>
                  <a:cubicBezTo>
                    <a:pt x="43082" y="134104"/>
                    <a:pt x="44803" y="135882"/>
                    <a:pt x="45492" y="138126"/>
                  </a:cubicBezTo>
                  <a:lnTo>
                    <a:pt x="52365" y="159941"/>
                  </a:lnTo>
                  <a:cubicBezTo>
                    <a:pt x="52965" y="161478"/>
                    <a:pt x="52965" y="163184"/>
                    <a:pt x="52365" y="164722"/>
                  </a:cubicBezTo>
                  <a:lnTo>
                    <a:pt x="42504" y="191168"/>
                  </a:lnTo>
                  <a:lnTo>
                    <a:pt x="47285" y="195949"/>
                  </a:lnTo>
                  <a:lnTo>
                    <a:pt x="74777" y="186088"/>
                  </a:lnTo>
                  <a:cubicBezTo>
                    <a:pt x="76314" y="185487"/>
                    <a:pt x="78020" y="185487"/>
                    <a:pt x="79558" y="186088"/>
                  </a:cubicBezTo>
                  <a:lnTo>
                    <a:pt x="101372" y="192961"/>
                  </a:lnTo>
                  <a:cubicBezTo>
                    <a:pt x="103616" y="193649"/>
                    <a:pt x="105394" y="195371"/>
                    <a:pt x="106153" y="197592"/>
                  </a:cubicBezTo>
                  <a:close/>
                </a:path>
              </a:pathLst>
            </a:custGeom>
            <a:grpFill/>
            <a:ln w="1484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Ubuntu"/>
                <a:ea typeface="+mn-ea"/>
                <a:cs typeface="+mn-cs"/>
              </a:endParaRPr>
            </a:p>
          </p:txBody>
        </p:sp>
      </p:grpSp>
      <p:grpSp>
        <p:nvGrpSpPr>
          <p:cNvPr id="114" name="Group 113">
            <a:extLst>
              <a:ext uri="{FF2B5EF4-FFF2-40B4-BE49-F238E27FC236}">
                <a16:creationId xmlns:a16="http://schemas.microsoft.com/office/drawing/2014/main" id="{44125B88-7383-8B8E-9DEF-A94B5B527150}"/>
              </a:ext>
            </a:extLst>
          </p:cNvPr>
          <p:cNvGrpSpPr/>
          <p:nvPr/>
        </p:nvGrpSpPr>
        <p:grpSpPr>
          <a:xfrm>
            <a:off x="10171344" y="5008158"/>
            <a:ext cx="370209" cy="349686"/>
            <a:chOff x="9277048" y="3041227"/>
            <a:chExt cx="1086754" cy="1016168"/>
          </a:xfrm>
        </p:grpSpPr>
        <p:pic>
          <p:nvPicPr>
            <p:cNvPr id="115" name="Graphic 114" descr="Hammer with solid fill">
              <a:extLst>
                <a:ext uri="{FF2B5EF4-FFF2-40B4-BE49-F238E27FC236}">
                  <a16:creationId xmlns:a16="http://schemas.microsoft.com/office/drawing/2014/main" id="{37C4BD1F-8D32-91D4-9087-BC1464AAD14D}"/>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9277048" y="3041227"/>
              <a:ext cx="540000" cy="540000"/>
            </a:xfrm>
            <a:prstGeom prst="rect">
              <a:avLst/>
            </a:prstGeom>
          </p:spPr>
        </p:pic>
        <p:pic>
          <p:nvPicPr>
            <p:cNvPr id="116" name="Graphic 115" descr="Close with solid fill">
              <a:extLst>
                <a:ext uri="{FF2B5EF4-FFF2-40B4-BE49-F238E27FC236}">
                  <a16:creationId xmlns:a16="http://schemas.microsoft.com/office/drawing/2014/main" id="{6810D90A-60E9-92D6-6629-D6D098BDB56F}"/>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9823802" y="3041227"/>
              <a:ext cx="540000" cy="540000"/>
            </a:xfrm>
            <a:prstGeom prst="rect">
              <a:avLst/>
            </a:prstGeom>
          </p:spPr>
        </p:pic>
        <p:pic>
          <p:nvPicPr>
            <p:cNvPr id="117" name="Graphic 116" descr="Checkmark with solid fill">
              <a:extLst>
                <a:ext uri="{FF2B5EF4-FFF2-40B4-BE49-F238E27FC236}">
                  <a16:creationId xmlns:a16="http://schemas.microsoft.com/office/drawing/2014/main" id="{9C23A70F-9215-67F9-F5F9-B0B5E5E1AE86}"/>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9823802" y="3517395"/>
              <a:ext cx="540000" cy="540000"/>
            </a:xfrm>
            <a:prstGeom prst="rect">
              <a:avLst/>
            </a:prstGeom>
          </p:spPr>
        </p:pic>
        <p:pic>
          <p:nvPicPr>
            <p:cNvPr id="118" name="Graphic 117" descr="Wrench with solid fill">
              <a:extLst>
                <a:ext uri="{FF2B5EF4-FFF2-40B4-BE49-F238E27FC236}">
                  <a16:creationId xmlns:a16="http://schemas.microsoft.com/office/drawing/2014/main" id="{B4D80CB4-CA9F-C349-63EA-8126D3E6C531}"/>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9277048" y="3517395"/>
              <a:ext cx="540000" cy="540000"/>
            </a:xfrm>
            <a:prstGeom prst="rect">
              <a:avLst/>
            </a:prstGeom>
          </p:spPr>
        </p:pic>
      </p:grpSp>
      <p:pic>
        <p:nvPicPr>
          <p:cNvPr id="119" name="Graphic 118" descr="Building Brick Wall with solid fill">
            <a:extLst>
              <a:ext uri="{FF2B5EF4-FFF2-40B4-BE49-F238E27FC236}">
                <a16:creationId xmlns:a16="http://schemas.microsoft.com/office/drawing/2014/main" id="{BE2927C8-58B0-2E46-E807-3324ED9A0B6A}"/>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8063370" y="5877015"/>
            <a:ext cx="423568" cy="447063"/>
          </a:xfrm>
          <a:prstGeom prst="rect">
            <a:avLst/>
          </a:prstGeom>
        </p:spPr>
      </p:pic>
      <p:pic>
        <p:nvPicPr>
          <p:cNvPr id="120" name="Graphic 119" descr="Handshake outline">
            <a:extLst>
              <a:ext uri="{FF2B5EF4-FFF2-40B4-BE49-F238E27FC236}">
                <a16:creationId xmlns:a16="http://schemas.microsoft.com/office/drawing/2014/main" id="{A87DE49C-6303-CC15-ADED-757D06C8F4A7}"/>
              </a:ext>
            </a:extLst>
          </p:cNvPr>
          <p:cNvPicPr>
            <a:picLocks noChangeAspect="1"/>
          </p:cNvPicPr>
          <p:nvPr/>
        </p:nvPicPr>
        <p:blipFill>
          <a:blip r:embed="rId21">
            <a:extLst>
              <a:ext uri="{96DAC541-7B7A-43D3-8B79-37D633B846F1}">
                <asvg:svgBlip xmlns:asvg="http://schemas.microsoft.com/office/drawing/2016/SVG/main" r:embed="rId22"/>
              </a:ext>
            </a:extLst>
          </a:blip>
          <a:srcRect/>
          <a:stretch/>
        </p:blipFill>
        <p:spPr>
          <a:xfrm>
            <a:off x="10144544" y="5874070"/>
            <a:ext cx="446281" cy="446281"/>
          </a:xfrm>
          <a:prstGeom prst="rect">
            <a:avLst/>
          </a:prstGeom>
        </p:spPr>
      </p:pic>
      <p:pic>
        <p:nvPicPr>
          <p:cNvPr id="121" name="Graphic 120" descr="Artificial Intelligence outline">
            <a:extLst>
              <a:ext uri="{FF2B5EF4-FFF2-40B4-BE49-F238E27FC236}">
                <a16:creationId xmlns:a16="http://schemas.microsoft.com/office/drawing/2014/main" id="{9E8F8A06-4625-B2C4-CA2F-48D91EB09A4C}"/>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955944" y="4459326"/>
            <a:ext cx="594000" cy="594000"/>
          </a:xfrm>
          <a:prstGeom prst="rect">
            <a:avLst/>
          </a:prstGeom>
        </p:spPr>
      </p:pic>
      <p:sp>
        <p:nvSpPr>
          <p:cNvPr id="122" name="TextBox 121">
            <a:extLst>
              <a:ext uri="{FF2B5EF4-FFF2-40B4-BE49-F238E27FC236}">
                <a16:creationId xmlns:a16="http://schemas.microsoft.com/office/drawing/2014/main" id="{F84EC6B5-34AD-C6EB-9FDC-DD25CE4DEF2D}"/>
              </a:ext>
            </a:extLst>
          </p:cNvPr>
          <p:cNvSpPr txBox="1"/>
          <p:nvPr/>
        </p:nvSpPr>
        <p:spPr>
          <a:xfrm>
            <a:off x="8033307" y="4254912"/>
            <a:ext cx="4093038" cy="369332"/>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Ubuntu Medium"/>
                <a:ea typeface="+mn-ea"/>
                <a:cs typeface="+mn-cs"/>
              </a:rPr>
              <a:t>Key Considerations</a:t>
            </a:r>
          </a:p>
        </p:txBody>
      </p:sp>
      <p:cxnSp>
        <p:nvCxnSpPr>
          <p:cNvPr id="123" name="Straight Connector 122">
            <a:extLst>
              <a:ext uri="{FF2B5EF4-FFF2-40B4-BE49-F238E27FC236}">
                <a16:creationId xmlns:a16="http://schemas.microsoft.com/office/drawing/2014/main" id="{20DD5FC3-A77C-9A55-E524-4E3D21157EB6}"/>
              </a:ext>
            </a:extLst>
          </p:cNvPr>
          <p:cNvCxnSpPr>
            <a:cxnSpLocks/>
          </p:cNvCxnSpPr>
          <p:nvPr/>
        </p:nvCxnSpPr>
        <p:spPr>
          <a:xfrm>
            <a:off x="8053134" y="4657015"/>
            <a:ext cx="4140000" cy="0"/>
          </a:xfrm>
          <a:prstGeom prst="line">
            <a:avLst/>
          </a:prstGeom>
          <a:ln w="38100">
            <a:solidFill>
              <a:srgbClr val="00D5D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13998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B63009-D31E-9691-FCD3-0ED259DCAA10}"/>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6D257ED-CB4B-DDA2-7147-663CC937B393}"/>
              </a:ext>
            </a:extLst>
          </p:cNvPr>
          <p:cNvSpPr>
            <a:spLocks noGrp="1"/>
          </p:cNvSpPr>
          <p:nvPr>
            <p:ph type="title"/>
          </p:nvPr>
        </p:nvSpPr>
        <p:spPr>
          <a:xfrm>
            <a:off x="89126" y="388188"/>
            <a:ext cx="11504158" cy="716711"/>
          </a:xfrm>
        </p:spPr>
        <p:txBody>
          <a:bodyPr/>
          <a:lstStyle/>
          <a:p>
            <a:r>
              <a:rPr lang="en-GB" sz="2400" dirty="0"/>
              <a:t>Unlocking System-Wide Impact Through Scalable Theft Intelligence</a:t>
            </a:r>
          </a:p>
        </p:txBody>
      </p:sp>
      <p:sp>
        <p:nvSpPr>
          <p:cNvPr id="2" name="Rechteck 40">
            <a:extLst>
              <a:ext uri="{FF2B5EF4-FFF2-40B4-BE49-F238E27FC236}">
                <a16:creationId xmlns:a16="http://schemas.microsoft.com/office/drawing/2014/main" id="{87976CEA-19FF-C12A-DE00-5F6A8B358419}"/>
              </a:ext>
            </a:extLst>
          </p:cNvPr>
          <p:cNvSpPr/>
          <p:nvPr/>
        </p:nvSpPr>
        <p:spPr>
          <a:xfrm>
            <a:off x="0" y="1484703"/>
            <a:ext cx="3939099" cy="5373297"/>
          </a:xfrm>
          <a:prstGeom prst="rect">
            <a:avLst/>
          </a:prstGeom>
          <a:solidFill>
            <a:schemeClr val="accent1">
              <a:lumMod val="50000"/>
              <a:alpha val="60000"/>
            </a:schemeClr>
          </a:solid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Ubuntu"/>
              <a:ea typeface="+mn-ea"/>
              <a:cs typeface="+mn-cs"/>
            </a:endParaRPr>
          </a:p>
        </p:txBody>
      </p:sp>
      <p:cxnSp>
        <p:nvCxnSpPr>
          <p:cNvPr id="26" name="Straight Connector 1">
            <a:extLst>
              <a:ext uri="{FF2B5EF4-FFF2-40B4-BE49-F238E27FC236}">
                <a16:creationId xmlns:a16="http://schemas.microsoft.com/office/drawing/2014/main" id="{9A7FE019-1D5B-91C2-B2AD-D594AAB952A5}"/>
              </a:ext>
            </a:extLst>
          </p:cNvPr>
          <p:cNvCxnSpPr>
            <a:cxnSpLocks/>
          </p:cNvCxnSpPr>
          <p:nvPr/>
        </p:nvCxnSpPr>
        <p:spPr>
          <a:xfrm>
            <a:off x="629625" y="1856458"/>
            <a:ext cx="0" cy="4788000"/>
          </a:xfrm>
          <a:prstGeom prst="line">
            <a:avLst/>
          </a:prstGeom>
          <a:ln w="12700" cap="flat" cmpd="sng" algn="ctr">
            <a:solidFill>
              <a:schemeClr val="bg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31" name="TextBox 31">
            <a:extLst>
              <a:ext uri="{FF2B5EF4-FFF2-40B4-BE49-F238E27FC236}">
                <a16:creationId xmlns:a16="http://schemas.microsoft.com/office/drawing/2014/main" id="{31A96ABA-EEA1-7101-84B4-8FCE3568DE67}"/>
              </a:ext>
            </a:extLst>
          </p:cNvPr>
          <p:cNvSpPr txBox="1"/>
          <p:nvPr/>
        </p:nvSpPr>
        <p:spPr>
          <a:xfrm>
            <a:off x="831511" y="1877059"/>
            <a:ext cx="2725159" cy="1066450"/>
          </a:xfrm>
          <a:prstGeom prst="rect">
            <a:avLst/>
          </a:prstGeom>
          <a:noFill/>
        </p:spPr>
        <p:txBody>
          <a:bodyPr wrap="square" lIns="80776" tIns="40388" rIns="80776" bIns="40388">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Ubuntu"/>
                <a:ea typeface="+mn-ea"/>
                <a:cs typeface="+mn-cs"/>
              </a:rPr>
              <a:t>🎯 </a:t>
            </a:r>
            <a:r>
              <a:rPr kumimoji="0" lang="en-US" sz="1400" b="1" i="0" u="none" strike="noStrike" kern="0" cap="none" spc="0" normalizeH="0" baseline="0" noProof="0" dirty="0">
                <a:ln>
                  <a:noFill/>
                </a:ln>
                <a:solidFill>
                  <a:srgbClr val="15ABDB"/>
                </a:solidFill>
                <a:effectLst/>
                <a:uLnTx/>
                <a:uFillTx/>
                <a:latin typeface="Ubuntu"/>
                <a:ea typeface="+mn-ea"/>
                <a:cs typeface="+mn-cs"/>
              </a:rPr>
              <a:t>Target Investigations More Effectively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FFFFFF"/>
                </a:solidFill>
                <a:effectLst/>
                <a:uLnTx/>
                <a:uFillTx/>
                <a:latin typeface="Ubuntu"/>
                <a:ea typeface="+mn-ea"/>
                <a:cs typeface="Calibri" pitchFamily="34" charset="0"/>
              </a:rPr>
              <a:t>Focus supplier activity on the highest-risk meters and areas using data-led prioritisation</a:t>
            </a:r>
            <a:endParaRPr kumimoji="0" lang="en-US" sz="1200" b="0" i="0" u="none" strike="noStrike" kern="1200" cap="none" spc="0" normalizeH="0" baseline="0" noProof="0" dirty="0">
              <a:ln>
                <a:noFill/>
              </a:ln>
              <a:solidFill>
                <a:srgbClr val="FFFFFF"/>
              </a:solidFill>
              <a:effectLst/>
              <a:uLnTx/>
              <a:uFillTx/>
              <a:latin typeface="Ubuntu"/>
              <a:ea typeface="+mn-ea"/>
              <a:cs typeface="Calibri" pitchFamily="34" charset="0"/>
            </a:endParaRPr>
          </a:p>
        </p:txBody>
      </p:sp>
      <p:pic>
        <p:nvPicPr>
          <p:cNvPr id="32" name="Graphic 32" descr="Play outline">
            <a:extLst>
              <a:ext uri="{FF2B5EF4-FFF2-40B4-BE49-F238E27FC236}">
                <a16:creationId xmlns:a16="http://schemas.microsoft.com/office/drawing/2014/main" id="{6DE847FB-A6FD-4EF5-2412-D95371ACEBD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6451" y="1785098"/>
            <a:ext cx="457200" cy="457200"/>
          </a:xfrm>
          <a:prstGeom prst="rect">
            <a:avLst/>
          </a:prstGeom>
        </p:spPr>
      </p:pic>
      <p:sp>
        <p:nvSpPr>
          <p:cNvPr id="33" name="Oval 5">
            <a:extLst>
              <a:ext uri="{FF2B5EF4-FFF2-40B4-BE49-F238E27FC236}">
                <a16:creationId xmlns:a16="http://schemas.microsoft.com/office/drawing/2014/main" id="{1FC3156E-E4C0-522C-144C-5DF5705394D5}"/>
              </a:ext>
            </a:extLst>
          </p:cNvPr>
          <p:cNvSpPr/>
          <p:nvPr/>
        </p:nvSpPr>
        <p:spPr>
          <a:xfrm>
            <a:off x="565569" y="1947861"/>
            <a:ext cx="136766" cy="136766"/>
          </a:xfrm>
          <a:prstGeom prst="ellipse">
            <a:avLst/>
          </a:prstGeom>
          <a:solidFill>
            <a:schemeClr val="accent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Ubuntu"/>
              <a:ea typeface="+mn-ea"/>
              <a:cs typeface="+mn-cs"/>
            </a:endParaRPr>
          </a:p>
        </p:txBody>
      </p:sp>
      <p:sp>
        <p:nvSpPr>
          <p:cNvPr id="3" name="Oval 5">
            <a:extLst>
              <a:ext uri="{FF2B5EF4-FFF2-40B4-BE49-F238E27FC236}">
                <a16:creationId xmlns:a16="http://schemas.microsoft.com/office/drawing/2014/main" id="{6875044D-8503-610E-A6A4-322165C1EFA1}"/>
              </a:ext>
            </a:extLst>
          </p:cNvPr>
          <p:cNvSpPr/>
          <p:nvPr/>
        </p:nvSpPr>
        <p:spPr>
          <a:xfrm>
            <a:off x="565569" y="3449956"/>
            <a:ext cx="136766" cy="136766"/>
          </a:xfrm>
          <a:prstGeom prst="ellipse">
            <a:avLst/>
          </a:prstGeom>
          <a:solidFill>
            <a:srgbClr val="00E6E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Ubuntu"/>
              <a:ea typeface="+mn-ea"/>
              <a:cs typeface="+mn-cs"/>
            </a:endParaRPr>
          </a:p>
        </p:txBody>
      </p:sp>
      <p:sp>
        <p:nvSpPr>
          <p:cNvPr id="37" name="Oval 5">
            <a:extLst>
              <a:ext uri="{FF2B5EF4-FFF2-40B4-BE49-F238E27FC236}">
                <a16:creationId xmlns:a16="http://schemas.microsoft.com/office/drawing/2014/main" id="{65876B07-810A-A633-E914-95F668D8EC6F}"/>
              </a:ext>
            </a:extLst>
          </p:cNvPr>
          <p:cNvSpPr/>
          <p:nvPr/>
        </p:nvSpPr>
        <p:spPr>
          <a:xfrm>
            <a:off x="565569" y="5236531"/>
            <a:ext cx="136766" cy="136766"/>
          </a:xfrm>
          <a:prstGeom prst="ellipse">
            <a:avLst/>
          </a:prstGeom>
          <a:solidFill>
            <a:srgbClr val="57CF8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Ubuntu"/>
              <a:ea typeface="+mn-ea"/>
              <a:cs typeface="+mn-cs"/>
            </a:endParaRPr>
          </a:p>
        </p:txBody>
      </p:sp>
      <p:sp>
        <p:nvSpPr>
          <p:cNvPr id="7" name="TextBox 31">
            <a:extLst>
              <a:ext uri="{FF2B5EF4-FFF2-40B4-BE49-F238E27FC236}">
                <a16:creationId xmlns:a16="http://schemas.microsoft.com/office/drawing/2014/main" id="{BEAC1973-2AAB-BF8D-89E3-2495797AF0F3}"/>
              </a:ext>
            </a:extLst>
          </p:cNvPr>
          <p:cNvSpPr txBox="1"/>
          <p:nvPr/>
        </p:nvSpPr>
        <p:spPr>
          <a:xfrm>
            <a:off x="831511" y="3400182"/>
            <a:ext cx="2725159" cy="1251116"/>
          </a:xfrm>
          <a:prstGeom prst="rect">
            <a:avLst/>
          </a:prstGeom>
          <a:noFill/>
        </p:spPr>
        <p:txBody>
          <a:bodyPr wrap="square" lIns="80776" tIns="40388" rIns="80776" bIns="40388">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Ubuntu"/>
                <a:ea typeface="+mn-ea"/>
                <a:cs typeface="+mn-cs"/>
              </a:rPr>
              <a:t>📣 </a:t>
            </a:r>
            <a:r>
              <a:rPr kumimoji="0" lang="en-GB" sz="1400" b="1" i="0" u="none" strike="noStrike" kern="1200" cap="none" spc="0" normalizeH="0" baseline="0" noProof="0" dirty="0">
                <a:ln>
                  <a:noFill/>
                </a:ln>
                <a:solidFill>
                  <a:srgbClr val="0F878A">
                    <a:lumMod val="60000"/>
                    <a:lumOff val="40000"/>
                  </a:srgbClr>
                </a:solidFill>
                <a:effectLst/>
                <a:uLnTx/>
                <a:uFillTx/>
                <a:latin typeface="Ubuntu"/>
                <a:ea typeface="+mn-ea"/>
                <a:cs typeface="+mn-cs"/>
              </a:rPr>
              <a:t>Target Campaigns with Greater Precision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FFFFFF"/>
                </a:solidFill>
                <a:effectLst/>
                <a:uLnTx/>
                <a:uFillTx/>
                <a:latin typeface="Ubuntu"/>
                <a:ea typeface="+mn-ea"/>
                <a:cs typeface="Calibri" pitchFamily="34" charset="0"/>
              </a:rPr>
              <a:t>Use predictive models to inform outreach, engagement, and awareness activities — seasonally, geographically, and demographically</a:t>
            </a:r>
            <a:endParaRPr kumimoji="0" lang="en-US" sz="1200" b="0" i="0" u="none" strike="noStrike" kern="1200" cap="none" spc="0" normalizeH="0" baseline="0" noProof="0" dirty="0">
              <a:ln>
                <a:noFill/>
              </a:ln>
              <a:solidFill>
                <a:srgbClr val="FFFFFF"/>
              </a:solidFill>
              <a:effectLst/>
              <a:uLnTx/>
              <a:uFillTx/>
              <a:latin typeface="Ubuntu"/>
              <a:ea typeface="+mn-ea"/>
              <a:cs typeface="Calibri" pitchFamily="34" charset="0"/>
            </a:endParaRPr>
          </a:p>
        </p:txBody>
      </p:sp>
      <p:pic>
        <p:nvPicPr>
          <p:cNvPr id="8" name="Graphic 32" descr="Play outline">
            <a:extLst>
              <a:ext uri="{FF2B5EF4-FFF2-40B4-BE49-F238E27FC236}">
                <a16:creationId xmlns:a16="http://schemas.microsoft.com/office/drawing/2014/main" id="{CA43DB26-C5EC-7B19-877B-1F6A29ADF4B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6451" y="3292237"/>
            <a:ext cx="457200" cy="457200"/>
          </a:xfrm>
          <a:prstGeom prst="rect">
            <a:avLst/>
          </a:prstGeom>
        </p:spPr>
      </p:pic>
      <p:sp>
        <p:nvSpPr>
          <p:cNvPr id="9" name="TextBox 31">
            <a:extLst>
              <a:ext uri="{FF2B5EF4-FFF2-40B4-BE49-F238E27FC236}">
                <a16:creationId xmlns:a16="http://schemas.microsoft.com/office/drawing/2014/main" id="{94DA8152-F5ED-FC73-54C8-C9472E5C998A}"/>
              </a:ext>
            </a:extLst>
          </p:cNvPr>
          <p:cNvSpPr txBox="1"/>
          <p:nvPr/>
        </p:nvSpPr>
        <p:spPr>
          <a:xfrm>
            <a:off x="831511" y="5148611"/>
            <a:ext cx="2725159" cy="1220338"/>
          </a:xfrm>
          <a:prstGeom prst="rect">
            <a:avLst/>
          </a:prstGeom>
          <a:noFill/>
        </p:spPr>
        <p:txBody>
          <a:bodyPr wrap="square" lIns="80776" tIns="40388" rIns="80776" bIns="40388">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Ubuntu"/>
                <a:ea typeface="+mn-ea"/>
                <a:cs typeface="+mn-cs"/>
              </a:rPr>
              <a:t>🤝 </a:t>
            </a:r>
            <a:r>
              <a:rPr kumimoji="0" lang="en-GB" sz="1400" b="1" i="0" u="none" strike="noStrike" kern="1200" cap="none" spc="0" normalizeH="0" baseline="0" noProof="0" dirty="0">
                <a:ln>
                  <a:noFill/>
                </a:ln>
                <a:solidFill>
                  <a:srgbClr val="57CF80"/>
                </a:solidFill>
                <a:effectLst/>
                <a:uLnTx/>
                <a:uFillTx/>
                <a:latin typeface="Ubuntu"/>
                <a:ea typeface="+mn-ea"/>
                <a:cs typeface="+mn-cs"/>
              </a:rPr>
              <a:t>Level the Playing Field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FFFFFF"/>
                </a:solidFill>
                <a:effectLst/>
                <a:uLnTx/>
                <a:uFillTx/>
                <a:latin typeface="Ubuntu"/>
                <a:ea typeface="+mn-ea"/>
                <a:cs typeface="Calibri" pitchFamily="34" charset="0"/>
              </a:rPr>
              <a:t>By offering a centralised lead generation service, </a:t>
            </a:r>
            <a:r>
              <a:rPr kumimoji="0" lang="en-GB" sz="1200" b="0" i="0" u="none" strike="noStrike" kern="1200" cap="none" spc="0" normalizeH="0" baseline="0" noProof="0" dirty="0" err="1">
                <a:ln>
                  <a:noFill/>
                </a:ln>
                <a:solidFill>
                  <a:srgbClr val="FFFFFF"/>
                </a:solidFill>
                <a:effectLst/>
                <a:uLnTx/>
                <a:uFillTx/>
                <a:latin typeface="Ubuntu"/>
                <a:ea typeface="+mn-ea"/>
                <a:cs typeface="Calibri" pitchFamily="34" charset="0"/>
              </a:rPr>
              <a:t>RECCo</a:t>
            </a:r>
            <a:r>
              <a:rPr kumimoji="0" lang="en-GB" sz="1200" b="0" i="0" u="none" strike="noStrike" kern="1200" cap="none" spc="0" normalizeH="0" baseline="0" noProof="0" dirty="0">
                <a:ln>
                  <a:noFill/>
                </a:ln>
                <a:solidFill>
                  <a:srgbClr val="FFFFFF"/>
                </a:solidFill>
                <a:effectLst/>
                <a:uLnTx/>
                <a:uFillTx/>
                <a:latin typeface="Ubuntu"/>
                <a:ea typeface="+mn-ea"/>
                <a:cs typeface="Calibri" pitchFamily="34" charset="0"/>
              </a:rPr>
              <a:t> can enable smaller suppliers to act on theft risks — even without internal revenue protection teams</a:t>
            </a:r>
            <a:endParaRPr kumimoji="0" lang="en-US" sz="1200" b="0" i="0" u="none" strike="noStrike" kern="1200" cap="none" spc="0" normalizeH="0" baseline="0" noProof="0" dirty="0">
              <a:ln>
                <a:noFill/>
              </a:ln>
              <a:solidFill>
                <a:srgbClr val="FFFFFF"/>
              </a:solidFill>
              <a:effectLst/>
              <a:uLnTx/>
              <a:uFillTx/>
              <a:latin typeface="Ubuntu"/>
              <a:ea typeface="+mn-ea"/>
              <a:cs typeface="Calibri" pitchFamily="34" charset="0"/>
            </a:endParaRPr>
          </a:p>
        </p:txBody>
      </p:sp>
      <p:pic>
        <p:nvPicPr>
          <p:cNvPr id="12" name="Graphic 32" descr="Play outline">
            <a:extLst>
              <a:ext uri="{FF2B5EF4-FFF2-40B4-BE49-F238E27FC236}">
                <a16:creationId xmlns:a16="http://schemas.microsoft.com/office/drawing/2014/main" id="{15E397D0-1B36-B13E-034C-B48BAFBE1BD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6451" y="5076314"/>
            <a:ext cx="457200" cy="457200"/>
          </a:xfrm>
          <a:prstGeom prst="rect">
            <a:avLst/>
          </a:prstGeom>
        </p:spPr>
      </p:pic>
      <p:cxnSp>
        <p:nvCxnSpPr>
          <p:cNvPr id="14" name="Straight Connector 13">
            <a:extLst>
              <a:ext uri="{FF2B5EF4-FFF2-40B4-BE49-F238E27FC236}">
                <a16:creationId xmlns:a16="http://schemas.microsoft.com/office/drawing/2014/main" id="{37973BB1-6FA6-BA92-44C3-DC3A0AFFF6E8}"/>
              </a:ext>
            </a:extLst>
          </p:cNvPr>
          <p:cNvCxnSpPr/>
          <p:nvPr/>
        </p:nvCxnSpPr>
        <p:spPr>
          <a:xfrm rot="5400000" flipH="1">
            <a:off x="1996240" y="-744051"/>
            <a:ext cx="0" cy="3852000"/>
          </a:xfrm>
          <a:prstGeom prst="line">
            <a:avLst/>
          </a:prstGeom>
          <a:ln w="28575">
            <a:solidFill>
              <a:schemeClr val="accent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FA9FDBBE-BD95-86B6-9FBF-54C7C0ECD7C6}"/>
              </a:ext>
            </a:extLst>
          </p:cNvPr>
          <p:cNvSpPr txBox="1"/>
          <p:nvPr/>
        </p:nvSpPr>
        <p:spPr>
          <a:xfrm>
            <a:off x="702335" y="976325"/>
            <a:ext cx="2489199" cy="369332"/>
          </a:xfrm>
          <a:prstGeom prst="rect">
            <a:avLst/>
          </a:prstGeom>
          <a:solidFill>
            <a:srgbClr val="161D30"/>
          </a:solid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Ubuntu Medium"/>
                <a:ea typeface="+mn-ea"/>
                <a:cs typeface="Arial"/>
              </a:rPr>
              <a:t>KEY OPPORTUNITIES</a:t>
            </a:r>
            <a:endParaRPr kumimoji="0" lang="en-GB" sz="1800" b="0" i="0" u="none" strike="noStrike" kern="1200" cap="none" spc="0" normalizeH="0" baseline="0" noProof="0" dirty="0">
              <a:ln>
                <a:noFill/>
              </a:ln>
              <a:solidFill>
                <a:srgbClr val="2B093D"/>
              </a:solidFill>
              <a:effectLst/>
              <a:uLnTx/>
              <a:uFillTx/>
              <a:latin typeface="Ubuntu Medium"/>
              <a:ea typeface="+mn-ea"/>
              <a:cs typeface="+mn-cs"/>
            </a:endParaRPr>
          </a:p>
        </p:txBody>
      </p:sp>
      <p:cxnSp>
        <p:nvCxnSpPr>
          <p:cNvPr id="16" name="Straight Connector 15">
            <a:extLst>
              <a:ext uri="{FF2B5EF4-FFF2-40B4-BE49-F238E27FC236}">
                <a16:creationId xmlns:a16="http://schemas.microsoft.com/office/drawing/2014/main" id="{1412A117-0B75-F99D-ACD3-1AFA165D1038}"/>
              </a:ext>
            </a:extLst>
          </p:cNvPr>
          <p:cNvCxnSpPr/>
          <p:nvPr/>
        </p:nvCxnSpPr>
        <p:spPr>
          <a:xfrm rot="5400000" flipH="1">
            <a:off x="8102314" y="-2615618"/>
            <a:ext cx="0" cy="7560000"/>
          </a:xfrm>
          <a:prstGeom prst="line">
            <a:avLst/>
          </a:prstGeom>
          <a:ln w="28575">
            <a:solidFill>
              <a:srgbClr val="00E0CB"/>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B42E32CE-8477-67F0-DA04-82787DE68663}"/>
              </a:ext>
            </a:extLst>
          </p:cNvPr>
          <p:cNvSpPr txBox="1"/>
          <p:nvPr/>
        </p:nvSpPr>
        <p:spPr>
          <a:xfrm>
            <a:off x="6772649" y="958758"/>
            <a:ext cx="2489199" cy="369332"/>
          </a:xfrm>
          <a:prstGeom prst="rect">
            <a:avLst/>
          </a:prstGeom>
          <a:solidFill>
            <a:srgbClr val="161D30"/>
          </a:solid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Ubuntu Medium"/>
                <a:ea typeface="+mn-ea"/>
                <a:cs typeface="Arial"/>
              </a:rPr>
              <a:t>POTENTIAL IMPACT</a:t>
            </a:r>
            <a:endParaRPr kumimoji="0" lang="en-GB" sz="1800" b="0" i="0" u="none" strike="noStrike" kern="1200" cap="none" spc="0" normalizeH="0" baseline="0" noProof="0" dirty="0">
              <a:ln>
                <a:noFill/>
              </a:ln>
              <a:solidFill>
                <a:srgbClr val="2B093D"/>
              </a:solidFill>
              <a:effectLst/>
              <a:uLnTx/>
              <a:uFillTx/>
              <a:latin typeface="Ubuntu Medium"/>
              <a:ea typeface="+mn-ea"/>
              <a:cs typeface="+mn-cs"/>
            </a:endParaRPr>
          </a:p>
        </p:txBody>
      </p:sp>
      <p:sp>
        <p:nvSpPr>
          <p:cNvPr id="18" name="Rectangle 17">
            <a:extLst>
              <a:ext uri="{FF2B5EF4-FFF2-40B4-BE49-F238E27FC236}">
                <a16:creationId xmlns:a16="http://schemas.microsoft.com/office/drawing/2014/main" id="{F63716A4-AD3C-09C0-2B84-B7276570B05D}"/>
              </a:ext>
            </a:extLst>
          </p:cNvPr>
          <p:cNvSpPr/>
          <p:nvPr/>
        </p:nvSpPr>
        <p:spPr>
          <a:xfrm>
            <a:off x="4322314" y="1563521"/>
            <a:ext cx="3277365" cy="1044000"/>
          </a:xfrm>
          <a:prstGeom prst="rect">
            <a:avLst/>
          </a:prstGeom>
          <a:solidFill>
            <a:srgbClr val="A6A6A6">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82"/>
              </a:spcBef>
              <a:spcAft>
                <a:spcPts val="0"/>
              </a:spcAft>
              <a:buClrTx/>
              <a:buSzTx/>
              <a:buFontTx/>
              <a:buNone/>
              <a:tabLst/>
              <a:defRPr/>
            </a:pPr>
            <a:r>
              <a:rPr kumimoji="0" lang="en-GB" sz="1400" b="0" i="0" u="none" strike="noStrike" kern="1200" cap="none" spc="0" normalizeH="0" baseline="0" noProof="0" dirty="0">
                <a:ln>
                  <a:noFill/>
                </a:ln>
                <a:solidFill>
                  <a:srgbClr val="FFFFFF"/>
                </a:solidFill>
                <a:effectLst/>
                <a:uLnTx/>
                <a:uFillTx/>
                <a:latin typeface="Ubuntu"/>
                <a:ea typeface="+mn-ea"/>
                <a:cs typeface="+mn-cs"/>
              </a:rPr>
              <a:t>💸 </a:t>
            </a:r>
            <a:r>
              <a:rPr kumimoji="0" lang="en-GB" sz="1400" b="1" i="0" u="none" strike="noStrike" kern="1200" cap="none" spc="0" normalizeH="0" baseline="0" noProof="0" dirty="0">
                <a:ln>
                  <a:noFill/>
                </a:ln>
                <a:solidFill>
                  <a:srgbClr val="FFFFFF"/>
                </a:solidFill>
                <a:effectLst/>
                <a:uLnTx/>
                <a:uFillTx/>
                <a:latin typeface="Ubuntu"/>
                <a:ea typeface="+mn-ea"/>
                <a:cs typeface="+mn-cs"/>
              </a:rPr>
              <a:t>Reduce Cost to Industry and Consumers</a:t>
            </a:r>
          </a:p>
          <a:p>
            <a:pPr marL="0" marR="0" lvl="0" indent="0" algn="ctr" defTabSz="914400" rtl="0" eaLnBrk="1" fontAlgn="auto" latinLnBrk="0" hangingPunct="1">
              <a:lnSpc>
                <a:spcPct val="100000"/>
              </a:lnSpc>
              <a:spcBef>
                <a:spcPts val="82"/>
              </a:spcBef>
              <a:spcAft>
                <a:spcPts val="0"/>
              </a:spcAft>
              <a:buClrTx/>
              <a:buSzTx/>
              <a:buFontTx/>
              <a:buNone/>
              <a:tabLst/>
              <a:defRPr/>
            </a:pPr>
            <a:r>
              <a:rPr kumimoji="0" lang="en-GB" sz="1200" b="0" i="0" u="none" strike="noStrike" kern="0" cap="none" spc="0" normalizeH="0" baseline="0" noProof="0" dirty="0">
                <a:ln>
                  <a:noFill/>
                </a:ln>
                <a:solidFill>
                  <a:prstClr val="white"/>
                </a:solidFill>
                <a:effectLst/>
                <a:uLnTx/>
                <a:uFillTx/>
                <a:latin typeface="Ubuntu"/>
                <a:ea typeface="Verdana"/>
                <a:cs typeface="Raavi"/>
              </a:rPr>
              <a:t>More theft detection means fewer unrecovered losses, driving down socialised costs across all bills</a:t>
            </a:r>
          </a:p>
        </p:txBody>
      </p:sp>
      <p:sp>
        <p:nvSpPr>
          <p:cNvPr id="19" name="Rectangle 18">
            <a:extLst>
              <a:ext uri="{FF2B5EF4-FFF2-40B4-BE49-F238E27FC236}">
                <a16:creationId xmlns:a16="http://schemas.microsoft.com/office/drawing/2014/main" id="{8C34769F-A071-30B8-5DD2-7A91593C0C9A}"/>
              </a:ext>
            </a:extLst>
          </p:cNvPr>
          <p:cNvSpPr/>
          <p:nvPr/>
        </p:nvSpPr>
        <p:spPr>
          <a:xfrm>
            <a:off x="8541933" y="1563521"/>
            <a:ext cx="3340381" cy="1044000"/>
          </a:xfrm>
          <a:prstGeom prst="rect">
            <a:avLst/>
          </a:prstGeom>
          <a:solidFill>
            <a:srgbClr val="A6A6A6">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82"/>
              </a:spcBef>
              <a:spcAft>
                <a:spcPts val="0"/>
              </a:spcAft>
              <a:buClrTx/>
              <a:buSzTx/>
              <a:buFontTx/>
              <a:buNone/>
              <a:tabLst/>
              <a:defRPr/>
            </a:pPr>
            <a:r>
              <a:rPr kumimoji="0" lang="en-GB" sz="1400" b="1" i="0" u="none" strike="noStrike" kern="1200" cap="none" spc="0" normalizeH="0" baseline="0" noProof="0" dirty="0">
                <a:ln>
                  <a:noFill/>
                </a:ln>
                <a:solidFill>
                  <a:srgbClr val="FFFFFF"/>
                </a:solidFill>
                <a:effectLst/>
                <a:uLnTx/>
                <a:uFillTx/>
                <a:latin typeface="Ubuntu"/>
                <a:ea typeface="+mn-ea"/>
                <a:cs typeface="+mn-cs"/>
              </a:rPr>
              <a:t>Improve Safety Outcomes</a:t>
            </a:r>
          </a:p>
          <a:p>
            <a:pPr marL="0" marR="0" lvl="0" indent="0" algn="ctr" defTabSz="914400" rtl="0" eaLnBrk="1" fontAlgn="auto" latinLnBrk="0" hangingPunct="1">
              <a:lnSpc>
                <a:spcPct val="100000"/>
              </a:lnSpc>
              <a:spcBef>
                <a:spcPts val="82"/>
              </a:spcBef>
              <a:spcAft>
                <a:spcPts val="0"/>
              </a:spcAft>
              <a:buClrTx/>
              <a:buSzTx/>
              <a:buFontTx/>
              <a:buNone/>
              <a:tabLst/>
              <a:defRPr/>
            </a:pPr>
            <a:r>
              <a:rPr kumimoji="0" lang="en-GB" sz="1200" b="0" i="0" u="none" strike="noStrike" kern="0" cap="none" spc="0" normalizeH="0" baseline="0" noProof="0" dirty="0">
                <a:ln>
                  <a:noFill/>
                </a:ln>
                <a:solidFill>
                  <a:prstClr val="white"/>
                </a:solidFill>
                <a:effectLst/>
                <a:uLnTx/>
                <a:uFillTx/>
                <a:latin typeface="Ubuntu"/>
                <a:ea typeface="Verdana"/>
                <a:cs typeface="Raavi"/>
              </a:rPr>
              <a:t>Earlier theft detection helps mitigate dangerous setups — gas bypasses, electrical fires — before harm occurs. This impact, though currently unquantified, is substantial</a:t>
            </a:r>
          </a:p>
        </p:txBody>
      </p:sp>
      <p:pic>
        <p:nvPicPr>
          <p:cNvPr id="22" name="Picture 21">
            <a:extLst>
              <a:ext uri="{FF2B5EF4-FFF2-40B4-BE49-F238E27FC236}">
                <a16:creationId xmlns:a16="http://schemas.microsoft.com/office/drawing/2014/main" id="{13C2114C-97EA-6A7A-F6A0-A9A301901A48}"/>
              </a:ext>
            </a:extLst>
          </p:cNvPr>
          <p:cNvPicPr>
            <a:picLocks noChangeAspect="1"/>
          </p:cNvPicPr>
          <p:nvPr/>
        </p:nvPicPr>
        <p:blipFill>
          <a:blip r:embed="rId9">
            <a:clrChange>
              <a:clrFrom>
                <a:srgbClr val="F9F9F9"/>
              </a:clrFrom>
              <a:clrTo>
                <a:srgbClr val="F9F9F9">
                  <a:alpha val="0"/>
                </a:srgbClr>
              </a:clrTo>
            </a:clrChange>
          </a:blip>
          <a:stretch>
            <a:fillRect/>
          </a:stretch>
        </p:blipFill>
        <p:spPr>
          <a:xfrm>
            <a:off x="8836644" y="1563521"/>
            <a:ext cx="228632" cy="247685"/>
          </a:xfrm>
          <a:prstGeom prst="rect">
            <a:avLst/>
          </a:prstGeom>
        </p:spPr>
      </p:pic>
      <p:cxnSp>
        <p:nvCxnSpPr>
          <p:cNvPr id="23" name="Straight Connector 22">
            <a:extLst>
              <a:ext uri="{FF2B5EF4-FFF2-40B4-BE49-F238E27FC236}">
                <a16:creationId xmlns:a16="http://schemas.microsoft.com/office/drawing/2014/main" id="{3B9403EF-DD6D-E49E-4EFE-EDD89F0F1D0B}"/>
              </a:ext>
            </a:extLst>
          </p:cNvPr>
          <p:cNvCxnSpPr/>
          <p:nvPr/>
        </p:nvCxnSpPr>
        <p:spPr>
          <a:xfrm rot="5400000" flipH="1">
            <a:off x="8102314" y="-724527"/>
            <a:ext cx="0" cy="7560000"/>
          </a:xfrm>
          <a:prstGeom prst="line">
            <a:avLst/>
          </a:prstGeom>
          <a:ln w="28575">
            <a:solidFill>
              <a:schemeClr val="accent1">
                <a:lumMod val="40000"/>
                <a:lumOff val="6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8CD4AD26-E220-C791-DF6D-336223B08526}"/>
              </a:ext>
            </a:extLst>
          </p:cNvPr>
          <p:cNvSpPr txBox="1"/>
          <p:nvPr/>
        </p:nvSpPr>
        <p:spPr>
          <a:xfrm>
            <a:off x="5480116" y="2849849"/>
            <a:ext cx="4850745" cy="369332"/>
          </a:xfrm>
          <a:prstGeom prst="rect">
            <a:avLst/>
          </a:prstGeom>
          <a:solidFill>
            <a:srgbClr val="161D30"/>
          </a:solid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Ubuntu Medium"/>
                <a:ea typeface="+mn-ea"/>
                <a:cs typeface="Arial"/>
              </a:rPr>
              <a:t>TAKING ACTION IS STRAIGHTFORWARD</a:t>
            </a:r>
            <a:endParaRPr kumimoji="0" lang="en-GB" sz="1800" b="0" i="0" u="none" strike="noStrike" kern="1200" cap="none" spc="0" normalizeH="0" baseline="0" noProof="0" dirty="0">
              <a:ln>
                <a:noFill/>
              </a:ln>
              <a:solidFill>
                <a:srgbClr val="2B093D"/>
              </a:solidFill>
              <a:effectLst/>
              <a:uLnTx/>
              <a:uFillTx/>
              <a:latin typeface="Ubuntu Medium"/>
              <a:ea typeface="+mn-ea"/>
              <a:cs typeface="+mn-cs"/>
            </a:endParaRPr>
          </a:p>
        </p:txBody>
      </p:sp>
      <p:sp>
        <p:nvSpPr>
          <p:cNvPr id="42" name="TextBox 41">
            <a:extLst>
              <a:ext uri="{FF2B5EF4-FFF2-40B4-BE49-F238E27FC236}">
                <a16:creationId xmlns:a16="http://schemas.microsoft.com/office/drawing/2014/main" id="{7F3EFAAD-5A1F-FB03-E5DF-A7D6F61BBA93}"/>
              </a:ext>
            </a:extLst>
          </p:cNvPr>
          <p:cNvSpPr txBox="1"/>
          <p:nvPr/>
        </p:nvSpPr>
        <p:spPr>
          <a:xfrm>
            <a:off x="4197305" y="3824454"/>
            <a:ext cx="19080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FFFFFF"/>
                </a:solidFill>
                <a:effectLst/>
                <a:uLnTx/>
                <a:uFillTx/>
                <a:latin typeface="Ubuntu"/>
                <a:ea typeface="+mn-ea"/>
                <a:cs typeface="+mn-cs"/>
              </a:rPr>
              <a:t>Build on existing models already proven to work</a:t>
            </a:r>
            <a:endParaRPr kumimoji="0" lang="en-GB" sz="1200" b="0" i="0" u="none" strike="noStrike" kern="1200" cap="none" spc="0" normalizeH="0" baseline="0" noProof="0" dirty="0">
              <a:ln>
                <a:noFill/>
              </a:ln>
              <a:solidFill>
                <a:srgbClr val="FFFFFF"/>
              </a:solidFill>
              <a:effectLst/>
              <a:uLnTx/>
              <a:uFillTx/>
              <a:latin typeface="Barlow Light" panose="00000400000000000000" pitchFamily="2" charset="0"/>
              <a:ea typeface="+mn-ea"/>
              <a:cs typeface="Segoe UI" panose="020B0502040204020203" pitchFamily="34" charset="0"/>
            </a:endParaRPr>
          </a:p>
        </p:txBody>
      </p:sp>
      <p:sp>
        <p:nvSpPr>
          <p:cNvPr id="43" name="TextBox 42">
            <a:extLst>
              <a:ext uri="{FF2B5EF4-FFF2-40B4-BE49-F238E27FC236}">
                <a16:creationId xmlns:a16="http://schemas.microsoft.com/office/drawing/2014/main" id="{D9BAA20B-7AD2-0926-0D5F-46FF28BF37EC}"/>
              </a:ext>
            </a:extLst>
          </p:cNvPr>
          <p:cNvSpPr txBox="1"/>
          <p:nvPr/>
        </p:nvSpPr>
        <p:spPr>
          <a:xfrm>
            <a:off x="6282725" y="3824454"/>
            <a:ext cx="253954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FFFFFF"/>
                </a:solidFill>
                <a:effectLst/>
                <a:uLnTx/>
                <a:uFillTx/>
                <a:latin typeface="Ubuntu"/>
                <a:ea typeface="+mn-ea"/>
                <a:cs typeface="+mn-cs"/>
              </a:rPr>
              <a:t>Use a phased rollout with one or more ‘friendly’ suppliers</a:t>
            </a:r>
            <a:endParaRPr kumimoji="0" lang="en-GB" sz="1200" b="0" i="0" u="none" strike="noStrike" kern="1200" cap="none" spc="0" normalizeH="0" baseline="0" noProof="0" dirty="0">
              <a:ln>
                <a:noFill/>
              </a:ln>
              <a:solidFill>
                <a:srgbClr val="FFFFFF"/>
              </a:solidFill>
              <a:effectLst/>
              <a:uLnTx/>
              <a:uFillTx/>
              <a:latin typeface="Barlow Light" panose="00000400000000000000" pitchFamily="2" charset="0"/>
              <a:ea typeface="+mn-ea"/>
              <a:cs typeface="Segoe UI" panose="020B0502040204020203" pitchFamily="34" charset="0"/>
            </a:endParaRPr>
          </a:p>
        </p:txBody>
      </p:sp>
      <p:sp>
        <p:nvSpPr>
          <p:cNvPr id="46" name="TextBox 45">
            <a:extLst>
              <a:ext uri="{FF2B5EF4-FFF2-40B4-BE49-F238E27FC236}">
                <a16:creationId xmlns:a16="http://schemas.microsoft.com/office/drawing/2014/main" id="{80045088-14AC-69C3-DDE2-ADC67321D313}"/>
              </a:ext>
            </a:extLst>
          </p:cNvPr>
          <p:cNvSpPr txBox="1"/>
          <p:nvPr/>
        </p:nvSpPr>
        <p:spPr>
          <a:xfrm>
            <a:off x="8999693" y="3824454"/>
            <a:ext cx="2882621"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FFFFFF"/>
                </a:solidFill>
                <a:effectLst/>
                <a:uLnTx/>
                <a:uFillTx/>
                <a:latin typeface="Ubuntu"/>
                <a:ea typeface="+mn-ea"/>
                <a:cs typeface="+mn-cs"/>
              </a:rPr>
              <a:t>Deliver early evidence through a live proof of concept, with real-world theft detection and impact assessment</a:t>
            </a:r>
            <a:endParaRPr kumimoji="0" lang="en-GB" sz="1200" b="0" i="0" u="none" strike="noStrike" kern="1200" cap="none" spc="0" normalizeH="0" baseline="0" noProof="0" dirty="0">
              <a:ln>
                <a:noFill/>
              </a:ln>
              <a:solidFill>
                <a:srgbClr val="FFFFFF"/>
              </a:solidFill>
              <a:effectLst/>
              <a:uLnTx/>
              <a:uFillTx/>
              <a:latin typeface="Barlow Light" panose="00000400000000000000" pitchFamily="2" charset="0"/>
              <a:ea typeface="+mn-ea"/>
              <a:cs typeface="Segoe UI" panose="020B0502040204020203" pitchFamily="34" charset="0"/>
            </a:endParaRPr>
          </a:p>
        </p:txBody>
      </p:sp>
      <p:pic>
        <p:nvPicPr>
          <p:cNvPr id="47" name="Graphic 46" descr="Blueprint outline">
            <a:extLst>
              <a:ext uri="{FF2B5EF4-FFF2-40B4-BE49-F238E27FC236}">
                <a16:creationId xmlns:a16="http://schemas.microsoft.com/office/drawing/2014/main" id="{A5A57F2A-FA96-A670-6566-42C77CA5371E}"/>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282499" y="3261098"/>
            <a:ext cx="540000" cy="540000"/>
          </a:xfrm>
          <a:prstGeom prst="rect">
            <a:avLst/>
          </a:prstGeom>
        </p:spPr>
      </p:pic>
      <p:pic>
        <p:nvPicPr>
          <p:cNvPr id="54" name="Graphic 53" descr="Research outline">
            <a:extLst>
              <a:ext uri="{FF2B5EF4-FFF2-40B4-BE49-F238E27FC236}">
                <a16:creationId xmlns:a16="http://schemas.microsoft.com/office/drawing/2014/main" id="{528E5E13-24F2-824B-35D2-9ED21C16EA8D}"/>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881306" y="3261098"/>
            <a:ext cx="540000" cy="540000"/>
          </a:xfrm>
          <a:prstGeom prst="rect">
            <a:avLst/>
          </a:prstGeom>
        </p:spPr>
      </p:pic>
      <p:pic>
        <p:nvPicPr>
          <p:cNvPr id="55" name="Graphic 54" descr="Shield Tick outline">
            <a:extLst>
              <a:ext uri="{FF2B5EF4-FFF2-40B4-BE49-F238E27FC236}">
                <a16:creationId xmlns:a16="http://schemas.microsoft.com/office/drawing/2014/main" id="{E35D7EEB-8FE8-F212-BE4C-D88B74F8A15E}"/>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0220803" y="3261098"/>
            <a:ext cx="540000" cy="540000"/>
          </a:xfrm>
          <a:prstGeom prst="rect">
            <a:avLst/>
          </a:prstGeom>
        </p:spPr>
      </p:pic>
      <p:cxnSp>
        <p:nvCxnSpPr>
          <p:cNvPr id="59" name="Straight Connector 58">
            <a:extLst>
              <a:ext uri="{FF2B5EF4-FFF2-40B4-BE49-F238E27FC236}">
                <a16:creationId xmlns:a16="http://schemas.microsoft.com/office/drawing/2014/main" id="{7897CB5F-9767-1ED4-F402-D9598D40E938}"/>
              </a:ext>
            </a:extLst>
          </p:cNvPr>
          <p:cNvCxnSpPr/>
          <p:nvPr/>
        </p:nvCxnSpPr>
        <p:spPr>
          <a:xfrm rot="5400000" flipH="1">
            <a:off x="8102314" y="1061282"/>
            <a:ext cx="0" cy="7560000"/>
          </a:xfrm>
          <a:prstGeom prst="line">
            <a:avLst/>
          </a:prstGeom>
          <a:ln w="28575">
            <a:solidFill>
              <a:srgbClr val="0070C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96E06C20-D226-2302-A833-22BCD173C191}"/>
              </a:ext>
            </a:extLst>
          </p:cNvPr>
          <p:cNvSpPr txBox="1"/>
          <p:nvPr/>
        </p:nvSpPr>
        <p:spPr>
          <a:xfrm>
            <a:off x="5480116" y="4635658"/>
            <a:ext cx="4850745" cy="369332"/>
          </a:xfrm>
          <a:prstGeom prst="rect">
            <a:avLst/>
          </a:prstGeom>
          <a:solidFill>
            <a:srgbClr val="161D30"/>
          </a:solid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Ubuntu Medium"/>
                <a:ea typeface="+mn-ea"/>
                <a:cs typeface="Arial"/>
              </a:rPr>
              <a:t>BENEFITS TO RECCO &amp; THE MARKET</a:t>
            </a:r>
            <a:endParaRPr kumimoji="0" lang="en-GB" sz="1800" b="0" i="0" u="none" strike="noStrike" kern="1200" cap="none" spc="0" normalizeH="0" baseline="0" noProof="0" dirty="0">
              <a:ln>
                <a:noFill/>
              </a:ln>
              <a:solidFill>
                <a:srgbClr val="2B093D"/>
              </a:solidFill>
              <a:effectLst/>
              <a:uLnTx/>
              <a:uFillTx/>
              <a:latin typeface="Ubuntu Medium"/>
              <a:ea typeface="+mn-ea"/>
              <a:cs typeface="+mn-cs"/>
            </a:endParaRPr>
          </a:p>
        </p:txBody>
      </p:sp>
      <p:sp>
        <p:nvSpPr>
          <p:cNvPr id="64" name="Freeform 197">
            <a:extLst>
              <a:ext uri="{FF2B5EF4-FFF2-40B4-BE49-F238E27FC236}">
                <a16:creationId xmlns:a16="http://schemas.microsoft.com/office/drawing/2014/main" id="{A9516D6A-74DE-21F1-9141-01EBE40CF571}"/>
              </a:ext>
            </a:extLst>
          </p:cNvPr>
          <p:cNvSpPr>
            <a:spLocks noChangeAspect="1"/>
          </p:cNvSpPr>
          <p:nvPr/>
        </p:nvSpPr>
        <p:spPr bwMode="auto">
          <a:xfrm flipH="1">
            <a:off x="4741657" y="5115678"/>
            <a:ext cx="679649" cy="633600"/>
          </a:xfrm>
          <a:custGeom>
            <a:avLst/>
            <a:gdLst>
              <a:gd name="T0" fmla="*/ 34 w 234"/>
              <a:gd name="T1" fmla="*/ 170 h 218"/>
              <a:gd name="T2" fmla="*/ 56 w 234"/>
              <a:gd name="T3" fmla="*/ 32 h 218"/>
              <a:gd name="T4" fmla="*/ 200 w 234"/>
              <a:gd name="T5" fmla="*/ 53 h 218"/>
              <a:gd name="T6" fmla="*/ 174 w 234"/>
              <a:gd name="T7" fmla="*/ 185 h 218"/>
              <a:gd name="T8" fmla="*/ 34 w 234"/>
              <a:gd name="T9" fmla="*/ 170 h 218"/>
            </a:gdLst>
            <a:ahLst/>
            <a:cxnLst>
              <a:cxn ang="0">
                <a:pos x="T0" y="T1"/>
              </a:cxn>
              <a:cxn ang="0">
                <a:pos x="T2" y="T3"/>
              </a:cxn>
              <a:cxn ang="0">
                <a:pos x="T4" y="T5"/>
              </a:cxn>
              <a:cxn ang="0">
                <a:pos x="T6" y="T7"/>
              </a:cxn>
              <a:cxn ang="0">
                <a:pos x="T8" y="T9"/>
              </a:cxn>
            </a:cxnLst>
            <a:rect l="0" t="0" r="r" b="b"/>
            <a:pathLst>
              <a:path w="234" h="218">
                <a:moveTo>
                  <a:pt x="34" y="170"/>
                </a:moveTo>
                <a:cubicBezTo>
                  <a:pt x="0" y="127"/>
                  <a:pt x="11" y="65"/>
                  <a:pt x="56" y="32"/>
                </a:cubicBezTo>
                <a:cubicBezTo>
                  <a:pt x="102" y="0"/>
                  <a:pt x="167" y="9"/>
                  <a:pt x="200" y="53"/>
                </a:cubicBezTo>
                <a:cubicBezTo>
                  <a:pt x="234" y="96"/>
                  <a:pt x="220" y="153"/>
                  <a:pt x="174" y="185"/>
                </a:cubicBezTo>
                <a:cubicBezTo>
                  <a:pt x="128" y="218"/>
                  <a:pt x="68" y="214"/>
                  <a:pt x="34" y="170"/>
                </a:cubicBezTo>
              </a:path>
            </a:pathLst>
          </a:custGeom>
          <a:solidFill>
            <a:sysClr val="window" lastClr="FFFFFF"/>
          </a:solidFill>
          <a:ln w="29079" cap="flat" cmpd="sng" algn="ctr">
            <a:solidFill>
              <a:schemeClr val="accent4"/>
            </a:solidFill>
            <a:prstDash val="solid"/>
          </a:ln>
          <a:effectLst/>
          <a:extLst>
            <a:ext uri="{91240B29-F687-4f45-9708-019B960494DF}">
              <a14:hiddenLine xmlns="" xmlns:a14="http://schemas.microsoft.com/office/drawing/2010/main" w="9525">
                <a:solidFill>
                  <a:srgbClr val="000000"/>
                </a:solidFill>
                <a:round/>
                <a:headEnd/>
                <a:tailEnd/>
              </a14:hiddenLine>
            </a:ext>
          </a:extLst>
        </p:spPr>
        <p:txBody>
          <a:bodyPr lIns="44304" tIns="22152" rIns="44304" bIns="22152"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35" b="1" i="0" u="none" strike="noStrike" kern="0" cap="none" spc="0" normalizeH="0" baseline="0" noProof="0">
              <a:ln>
                <a:noFill/>
              </a:ln>
              <a:solidFill>
                <a:srgbClr val="12ABDB">
                  <a:lumMod val="50000"/>
                </a:srgbClr>
              </a:solidFill>
              <a:effectLst/>
              <a:uLnTx/>
              <a:uFillTx/>
              <a:latin typeface="Ubuntu"/>
              <a:ea typeface="+mn-ea"/>
              <a:cs typeface="+mn-cs"/>
            </a:endParaRPr>
          </a:p>
        </p:txBody>
      </p:sp>
      <p:grpSp>
        <p:nvGrpSpPr>
          <p:cNvPr id="66" name="Group 60">
            <a:extLst>
              <a:ext uri="{FF2B5EF4-FFF2-40B4-BE49-F238E27FC236}">
                <a16:creationId xmlns:a16="http://schemas.microsoft.com/office/drawing/2014/main" id="{CFD3652B-CA8A-6F01-0580-CF342CA922A1}"/>
              </a:ext>
            </a:extLst>
          </p:cNvPr>
          <p:cNvGrpSpPr/>
          <p:nvPr/>
        </p:nvGrpSpPr>
        <p:grpSpPr>
          <a:xfrm>
            <a:off x="4741657" y="5115678"/>
            <a:ext cx="679649" cy="633600"/>
            <a:chOff x="4088404" y="2095675"/>
            <a:chExt cx="679649" cy="633600"/>
          </a:xfrm>
        </p:grpSpPr>
        <p:sp>
          <p:nvSpPr>
            <p:cNvPr id="69" name="Freeform 197">
              <a:extLst>
                <a:ext uri="{FF2B5EF4-FFF2-40B4-BE49-F238E27FC236}">
                  <a16:creationId xmlns:a16="http://schemas.microsoft.com/office/drawing/2014/main" id="{8FC9DCE0-101F-65E1-281D-AB93F9564A85}"/>
                </a:ext>
              </a:extLst>
            </p:cNvPr>
            <p:cNvSpPr>
              <a:spLocks noChangeAspect="1"/>
            </p:cNvSpPr>
            <p:nvPr/>
          </p:nvSpPr>
          <p:spPr bwMode="auto">
            <a:xfrm flipH="1">
              <a:off x="4088404" y="2095675"/>
              <a:ext cx="679649" cy="633600"/>
            </a:xfrm>
            <a:custGeom>
              <a:avLst/>
              <a:gdLst>
                <a:gd name="T0" fmla="*/ 34 w 234"/>
                <a:gd name="T1" fmla="*/ 170 h 218"/>
                <a:gd name="T2" fmla="*/ 56 w 234"/>
                <a:gd name="T3" fmla="*/ 32 h 218"/>
                <a:gd name="T4" fmla="*/ 200 w 234"/>
                <a:gd name="T5" fmla="*/ 53 h 218"/>
                <a:gd name="T6" fmla="*/ 174 w 234"/>
                <a:gd name="T7" fmla="*/ 185 h 218"/>
                <a:gd name="T8" fmla="*/ 34 w 234"/>
                <a:gd name="T9" fmla="*/ 170 h 218"/>
              </a:gdLst>
              <a:ahLst/>
              <a:cxnLst>
                <a:cxn ang="0">
                  <a:pos x="T0" y="T1"/>
                </a:cxn>
                <a:cxn ang="0">
                  <a:pos x="T2" y="T3"/>
                </a:cxn>
                <a:cxn ang="0">
                  <a:pos x="T4" y="T5"/>
                </a:cxn>
                <a:cxn ang="0">
                  <a:pos x="T6" y="T7"/>
                </a:cxn>
                <a:cxn ang="0">
                  <a:pos x="T8" y="T9"/>
                </a:cxn>
              </a:cxnLst>
              <a:rect l="0" t="0" r="r" b="b"/>
              <a:pathLst>
                <a:path w="234" h="218">
                  <a:moveTo>
                    <a:pt x="34" y="170"/>
                  </a:moveTo>
                  <a:cubicBezTo>
                    <a:pt x="0" y="127"/>
                    <a:pt x="11" y="65"/>
                    <a:pt x="56" y="32"/>
                  </a:cubicBezTo>
                  <a:cubicBezTo>
                    <a:pt x="102" y="0"/>
                    <a:pt x="167" y="9"/>
                    <a:pt x="200" y="53"/>
                  </a:cubicBezTo>
                  <a:cubicBezTo>
                    <a:pt x="234" y="96"/>
                    <a:pt x="220" y="153"/>
                    <a:pt x="174" y="185"/>
                  </a:cubicBezTo>
                  <a:cubicBezTo>
                    <a:pt x="128" y="218"/>
                    <a:pt x="68" y="214"/>
                    <a:pt x="34" y="170"/>
                  </a:cubicBezTo>
                </a:path>
              </a:pathLst>
            </a:custGeom>
            <a:solidFill>
              <a:sysClr val="window" lastClr="FFFFFF"/>
            </a:solidFill>
            <a:ln w="29079" cap="flat" cmpd="sng" algn="ctr">
              <a:solidFill>
                <a:schemeClr val="accent1">
                  <a:lumMod val="75000"/>
                </a:schemeClr>
              </a:solidFill>
              <a:prstDash val="solid"/>
            </a:ln>
            <a:effectLst/>
            <a:extLst>
              <a:ext uri="{91240B29-F687-4f45-9708-019B960494DF}">
                <a14:hiddenLine xmlns="" xmlns:a14="http://schemas.microsoft.com/office/drawing/2010/main" w="9525">
                  <a:solidFill>
                    <a:srgbClr val="000000"/>
                  </a:solidFill>
                  <a:round/>
                  <a:headEnd/>
                  <a:tailEnd/>
                </a14:hiddenLine>
              </a:ext>
            </a:extLst>
          </p:spPr>
          <p:txBody>
            <a:bodyPr lIns="44304" tIns="22152" rIns="44304" bIns="22152"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35" b="1" i="0" u="none" strike="noStrike" kern="0" cap="none" spc="0" normalizeH="0" baseline="0" noProof="0">
                <a:ln>
                  <a:noFill/>
                </a:ln>
                <a:solidFill>
                  <a:srgbClr val="12ABDB">
                    <a:lumMod val="50000"/>
                  </a:srgbClr>
                </a:solidFill>
                <a:effectLst/>
                <a:uLnTx/>
                <a:uFillTx/>
                <a:latin typeface="Ubuntu"/>
                <a:ea typeface="+mn-ea"/>
                <a:cs typeface="+mn-cs"/>
              </a:endParaRPr>
            </a:p>
          </p:txBody>
        </p:sp>
        <p:pic>
          <p:nvPicPr>
            <p:cNvPr id="70" name="Graphic 33" descr="Flowchart with solid fill">
              <a:extLst>
                <a:ext uri="{FF2B5EF4-FFF2-40B4-BE49-F238E27FC236}">
                  <a16:creationId xmlns:a16="http://schemas.microsoft.com/office/drawing/2014/main" id="{ED4C546F-19F2-8AF0-0DEA-B5D0967A63CE}"/>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4213650" y="2197896"/>
              <a:ext cx="429158" cy="429158"/>
            </a:xfrm>
            <a:prstGeom prst="rect">
              <a:avLst/>
            </a:prstGeom>
          </p:spPr>
        </p:pic>
      </p:grpSp>
      <p:sp>
        <p:nvSpPr>
          <p:cNvPr id="74" name="Freeform 197">
            <a:extLst>
              <a:ext uri="{FF2B5EF4-FFF2-40B4-BE49-F238E27FC236}">
                <a16:creationId xmlns:a16="http://schemas.microsoft.com/office/drawing/2014/main" id="{54FFCB53-23E2-92EE-80B6-C53094D86A95}"/>
              </a:ext>
            </a:extLst>
          </p:cNvPr>
          <p:cNvSpPr>
            <a:spLocks noChangeAspect="1"/>
          </p:cNvSpPr>
          <p:nvPr/>
        </p:nvSpPr>
        <p:spPr bwMode="auto">
          <a:xfrm flipH="1">
            <a:off x="7487502" y="5115678"/>
            <a:ext cx="679649" cy="633600"/>
          </a:xfrm>
          <a:custGeom>
            <a:avLst/>
            <a:gdLst>
              <a:gd name="T0" fmla="*/ 34 w 234"/>
              <a:gd name="T1" fmla="*/ 170 h 218"/>
              <a:gd name="T2" fmla="*/ 56 w 234"/>
              <a:gd name="T3" fmla="*/ 32 h 218"/>
              <a:gd name="T4" fmla="*/ 200 w 234"/>
              <a:gd name="T5" fmla="*/ 53 h 218"/>
              <a:gd name="T6" fmla="*/ 174 w 234"/>
              <a:gd name="T7" fmla="*/ 185 h 218"/>
              <a:gd name="T8" fmla="*/ 34 w 234"/>
              <a:gd name="T9" fmla="*/ 170 h 218"/>
            </a:gdLst>
            <a:ahLst/>
            <a:cxnLst>
              <a:cxn ang="0">
                <a:pos x="T0" y="T1"/>
              </a:cxn>
              <a:cxn ang="0">
                <a:pos x="T2" y="T3"/>
              </a:cxn>
              <a:cxn ang="0">
                <a:pos x="T4" y="T5"/>
              </a:cxn>
              <a:cxn ang="0">
                <a:pos x="T6" y="T7"/>
              </a:cxn>
              <a:cxn ang="0">
                <a:pos x="T8" y="T9"/>
              </a:cxn>
            </a:cxnLst>
            <a:rect l="0" t="0" r="r" b="b"/>
            <a:pathLst>
              <a:path w="234" h="218">
                <a:moveTo>
                  <a:pt x="34" y="170"/>
                </a:moveTo>
                <a:cubicBezTo>
                  <a:pt x="0" y="127"/>
                  <a:pt x="11" y="65"/>
                  <a:pt x="56" y="32"/>
                </a:cubicBezTo>
                <a:cubicBezTo>
                  <a:pt x="102" y="0"/>
                  <a:pt x="167" y="9"/>
                  <a:pt x="200" y="53"/>
                </a:cubicBezTo>
                <a:cubicBezTo>
                  <a:pt x="234" y="96"/>
                  <a:pt x="220" y="153"/>
                  <a:pt x="174" y="185"/>
                </a:cubicBezTo>
                <a:cubicBezTo>
                  <a:pt x="128" y="218"/>
                  <a:pt x="68" y="214"/>
                  <a:pt x="34" y="170"/>
                </a:cubicBezTo>
              </a:path>
            </a:pathLst>
          </a:custGeom>
          <a:solidFill>
            <a:sysClr val="window" lastClr="FFFFFF"/>
          </a:solidFill>
          <a:ln w="29079" cap="flat" cmpd="sng" algn="ctr">
            <a:solidFill>
              <a:srgbClr val="0070C0"/>
            </a:solidFill>
            <a:prstDash val="solid"/>
          </a:ln>
          <a:effectLst/>
          <a:extLst>
            <a:ext uri="{91240B29-F687-4f45-9708-019B960494DF}">
              <a14:hiddenLine xmlns="" xmlns:a14="http://schemas.microsoft.com/office/drawing/2010/main" w="9525">
                <a:solidFill>
                  <a:srgbClr val="000000"/>
                </a:solidFill>
                <a:round/>
                <a:headEnd/>
                <a:tailEnd/>
              </a14:hiddenLine>
            </a:ext>
          </a:extLst>
        </p:spPr>
        <p:txBody>
          <a:bodyPr lIns="44304" tIns="22152" rIns="44304" bIns="22152"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35" b="1" i="0" u="none" strike="noStrike" kern="0" cap="none" spc="0" normalizeH="0" baseline="0" noProof="0" dirty="0">
              <a:ln>
                <a:noFill/>
              </a:ln>
              <a:solidFill>
                <a:srgbClr val="12ABDB">
                  <a:lumMod val="50000"/>
                </a:srgbClr>
              </a:solidFill>
              <a:effectLst/>
              <a:uLnTx/>
              <a:uFillTx/>
              <a:latin typeface="Ubuntu"/>
              <a:ea typeface="+mn-ea"/>
              <a:cs typeface="+mn-cs"/>
            </a:endParaRPr>
          </a:p>
        </p:txBody>
      </p:sp>
      <p:pic>
        <p:nvPicPr>
          <p:cNvPr id="96" name="Graphic 17" descr="Siren with solid fill">
            <a:extLst>
              <a:ext uri="{FF2B5EF4-FFF2-40B4-BE49-F238E27FC236}">
                <a16:creationId xmlns:a16="http://schemas.microsoft.com/office/drawing/2014/main" id="{C8444901-B37B-20B7-336E-EB7650AD43CB}"/>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7594927" y="5189918"/>
            <a:ext cx="485119" cy="485119"/>
          </a:xfrm>
          <a:prstGeom prst="rect">
            <a:avLst/>
          </a:prstGeom>
        </p:spPr>
      </p:pic>
      <p:sp>
        <p:nvSpPr>
          <p:cNvPr id="102" name="Freeform 197">
            <a:extLst>
              <a:ext uri="{FF2B5EF4-FFF2-40B4-BE49-F238E27FC236}">
                <a16:creationId xmlns:a16="http://schemas.microsoft.com/office/drawing/2014/main" id="{9684ABFE-02B3-D166-3C32-C0C9B0ECC766}"/>
              </a:ext>
            </a:extLst>
          </p:cNvPr>
          <p:cNvSpPr>
            <a:spLocks noChangeAspect="1"/>
          </p:cNvSpPr>
          <p:nvPr/>
        </p:nvSpPr>
        <p:spPr bwMode="auto">
          <a:xfrm flipH="1">
            <a:off x="10363131" y="5115678"/>
            <a:ext cx="679649" cy="633600"/>
          </a:xfrm>
          <a:custGeom>
            <a:avLst/>
            <a:gdLst>
              <a:gd name="T0" fmla="*/ 34 w 234"/>
              <a:gd name="T1" fmla="*/ 170 h 218"/>
              <a:gd name="T2" fmla="*/ 56 w 234"/>
              <a:gd name="T3" fmla="*/ 32 h 218"/>
              <a:gd name="T4" fmla="*/ 200 w 234"/>
              <a:gd name="T5" fmla="*/ 53 h 218"/>
              <a:gd name="T6" fmla="*/ 174 w 234"/>
              <a:gd name="T7" fmla="*/ 185 h 218"/>
              <a:gd name="T8" fmla="*/ 34 w 234"/>
              <a:gd name="T9" fmla="*/ 170 h 218"/>
            </a:gdLst>
            <a:ahLst/>
            <a:cxnLst>
              <a:cxn ang="0">
                <a:pos x="T0" y="T1"/>
              </a:cxn>
              <a:cxn ang="0">
                <a:pos x="T2" y="T3"/>
              </a:cxn>
              <a:cxn ang="0">
                <a:pos x="T4" y="T5"/>
              </a:cxn>
              <a:cxn ang="0">
                <a:pos x="T6" y="T7"/>
              </a:cxn>
              <a:cxn ang="0">
                <a:pos x="T8" y="T9"/>
              </a:cxn>
            </a:cxnLst>
            <a:rect l="0" t="0" r="r" b="b"/>
            <a:pathLst>
              <a:path w="234" h="218">
                <a:moveTo>
                  <a:pt x="34" y="170"/>
                </a:moveTo>
                <a:cubicBezTo>
                  <a:pt x="0" y="127"/>
                  <a:pt x="11" y="65"/>
                  <a:pt x="56" y="32"/>
                </a:cubicBezTo>
                <a:cubicBezTo>
                  <a:pt x="102" y="0"/>
                  <a:pt x="167" y="9"/>
                  <a:pt x="200" y="53"/>
                </a:cubicBezTo>
                <a:cubicBezTo>
                  <a:pt x="234" y="96"/>
                  <a:pt x="220" y="153"/>
                  <a:pt x="174" y="185"/>
                </a:cubicBezTo>
                <a:cubicBezTo>
                  <a:pt x="128" y="218"/>
                  <a:pt x="68" y="214"/>
                  <a:pt x="34" y="170"/>
                </a:cubicBezTo>
              </a:path>
            </a:pathLst>
          </a:custGeom>
          <a:solidFill>
            <a:sysClr val="window" lastClr="FFFFFF"/>
          </a:solidFill>
          <a:ln w="29079" cap="flat" cmpd="sng" algn="ctr">
            <a:solidFill>
              <a:srgbClr val="0070C0"/>
            </a:solidFill>
            <a:prstDash val="solid"/>
          </a:ln>
          <a:effectLst/>
          <a:extLst>
            <a:ext uri="{91240B29-F687-4f45-9708-019B960494DF}">
              <a14:hiddenLine xmlns="" xmlns:a14="http://schemas.microsoft.com/office/drawing/2010/main" w="9525">
                <a:solidFill>
                  <a:srgbClr val="000000"/>
                </a:solidFill>
                <a:round/>
                <a:headEnd/>
                <a:tailEnd/>
              </a14:hiddenLine>
            </a:ext>
          </a:extLst>
        </p:spPr>
        <p:txBody>
          <a:bodyPr lIns="44304" tIns="22152" rIns="44304" bIns="22152"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35" b="1" i="0" u="none" strike="noStrike" kern="0" cap="none" spc="0" normalizeH="0" baseline="0" noProof="0">
              <a:ln>
                <a:noFill/>
              </a:ln>
              <a:solidFill>
                <a:srgbClr val="12ABDB">
                  <a:lumMod val="50000"/>
                </a:srgbClr>
              </a:solidFill>
              <a:effectLst/>
              <a:uLnTx/>
              <a:uFillTx/>
              <a:latin typeface="Ubuntu"/>
              <a:ea typeface="+mn-ea"/>
              <a:cs typeface="+mn-cs"/>
            </a:endParaRPr>
          </a:p>
        </p:txBody>
      </p:sp>
      <p:sp>
        <p:nvSpPr>
          <p:cNvPr id="104" name="TextBox 32">
            <a:extLst>
              <a:ext uri="{FF2B5EF4-FFF2-40B4-BE49-F238E27FC236}">
                <a16:creationId xmlns:a16="http://schemas.microsoft.com/office/drawing/2014/main" id="{B279BF82-1834-A3C5-C7DB-F93D13E3B3DB}"/>
              </a:ext>
            </a:extLst>
          </p:cNvPr>
          <p:cNvSpPr txBox="1"/>
          <p:nvPr/>
        </p:nvSpPr>
        <p:spPr>
          <a:xfrm>
            <a:off x="4193156" y="5823518"/>
            <a:ext cx="1780924" cy="600164"/>
          </a:xfrm>
          <a:prstGeom prst="rect">
            <a:avLst/>
          </a:prstGeom>
          <a:noFill/>
        </p:spPr>
        <p:txBody>
          <a:bodyPr wrap="square" lIns="0" numCol="1" spcCol="4572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FFFFFF"/>
                </a:solidFill>
                <a:effectLst/>
                <a:uLnTx/>
                <a:uFillTx/>
                <a:latin typeface="Ubuntu"/>
                <a:ea typeface="+mn-ea"/>
                <a:cs typeface="+mn-cs"/>
              </a:rPr>
              <a:t>Support the industry in tackling energy theft more effectively</a:t>
            </a:r>
            <a:endParaRPr kumimoji="0" lang="en-US" sz="1100" b="0" i="0" u="none" strike="noStrike" kern="1200" cap="none" spc="0" normalizeH="0" baseline="0" noProof="0" dirty="0">
              <a:ln>
                <a:noFill/>
              </a:ln>
              <a:solidFill>
                <a:srgbClr val="FFFFFF"/>
              </a:solidFill>
              <a:effectLst/>
              <a:uLnTx/>
              <a:uFillTx/>
              <a:latin typeface="Ubuntu"/>
              <a:ea typeface="+mn-ea"/>
              <a:cs typeface="+mn-cs"/>
            </a:endParaRPr>
          </a:p>
        </p:txBody>
      </p:sp>
      <p:sp>
        <p:nvSpPr>
          <p:cNvPr id="109" name="TextBox 32">
            <a:extLst>
              <a:ext uri="{FF2B5EF4-FFF2-40B4-BE49-F238E27FC236}">
                <a16:creationId xmlns:a16="http://schemas.microsoft.com/office/drawing/2014/main" id="{1A6716F5-A2BA-9905-DCBC-5BA69D897414}"/>
              </a:ext>
            </a:extLst>
          </p:cNvPr>
          <p:cNvSpPr txBox="1"/>
          <p:nvPr/>
        </p:nvSpPr>
        <p:spPr>
          <a:xfrm>
            <a:off x="6939002" y="5823518"/>
            <a:ext cx="1780924" cy="600164"/>
          </a:xfrm>
          <a:prstGeom prst="rect">
            <a:avLst/>
          </a:prstGeom>
          <a:noFill/>
        </p:spPr>
        <p:txBody>
          <a:bodyPr wrap="square" lIns="0" numCol="1" spcCol="4572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FFFFFF"/>
                </a:solidFill>
                <a:effectLst/>
                <a:uLnTx/>
                <a:uFillTx/>
                <a:latin typeface="Ubuntu"/>
                <a:ea typeface="+mn-ea"/>
                <a:cs typeface="+mn-cs"/>
              </a:rPr>
              <a:t>Better protect energy users from unsafe or unfair outcomes</a:t>
            </a:r>
            <a:endParaRPr kumimoji="0" lang="en-US" sz="1100" b="0" i="0" u="none" strike="noStrike" kern="1200" cap="none" spc="0" normalizeH="0" baseline="0" noProof="0" dirty="0">
              <a:ln>
                <a:noFill/>
              </a:ln>
              <a:solidFill>
                <a:srgbClr val="FFFFFF"/>
              </a:solidFill>
              <a:effectLst/>
              <a:uLnTx/>
              <a:uFillTx/>
              <a:latin typeface="Ubuntu"/>
              <a:ea typeface="+mn-ea"/>
              <a:cs typeface="+mn-cs"/>
            </a:endParaRPr>
          </a:p>
        </p:txBody>
      </p:sp>
      <p:sp>
        <p:nvSpPr>
          <p:cNvPr id="124" name="TextBox 32">
            <a:extLst>
              <a:ext uri="{FF2B5EF4-FFF2-40B4-BE49-F238E27FC236}">
                <a16:creationId xmlns:a16="http://schemas.microsoft.com/office/drawing/2014/main" id="{08625F99-E03F-36EE-5B8D-1489A3A06A8F}"/>
              </a:ext>
            </a:extLst>
          </p:cNvPr>
          <p:cNvSpPr txBox="1"/>
          <p:nvPr/>
        </p:nvSpPr>
        <p:spPr>
          <a:xfrm>
            <a:off x="9607008" y="5823518"/>
            <a:ext cx="2204186" cy="600164"/>
          </a:xfrm>
          <a:prstGeom prst="rect">
            <a:avLst/>
          </a:prstGeom>
          <a:noFill/>
        </p:spPr>
        <p:txBody>
          <a:bodyPr wrap="square" lIns="0" numCol="1" spcCol="457200" rtlCol="0">
            <a:spAutoFit/>
          </a:bodyPr>
          <a:lstStyle/>
          <a:p>
            <a:pPr marL="0" marR="0" lvl="0" indent="0" algn="ctr" defTabSz="914400" rtl="0" eaLnBrk="1" fontAlgn="auto" latinLnBrk="0" hangingPunct="1">
              <a:lnSpc>
                <a:spcPct val="100000"/>
              </a:lnSpc>
              <a:spcBef>
                <a:spcPts val="0"/>
              </a:spcBef>
              <a:spcAft>
                <a:spcPts val="0"/>
              </a:spcAft>
              <a:buClr>
                <a:srgbClr val="12ABDB"/>
              </a:buClr>
              <a:buSzTx/>
              <a:buFontTx/>
              <a:buNone/>
              <a:tabLst/>
              <a:defRPr/>
            </a:pPr>
            <a:r>
              <a:rPr kumimoji="0" lang="en-GB" sz="1100" b="0" i="0" u="none" strike="noStrike" kern="1200" cap="none" spc="0" normalizeH="0" baseline="0" noProof="0" dirty="0">
                <a:ln>
                  <a:noFill/>
                </a:ln>
                <a:solidFill>
                  <a:srgbClr val="FFFFFF"/>
                </a:solidFill>
                <a:effectLst/>
                <a:uLnTx/>
                <a:uFillTx/>
                <a:latin typeface="Ubuntu"/>
                <a:ea typeface="+mn-ea"/>
                <a:cs typeface="+mn-cs"/>
              </a:rPr>
              <a:t>Reinforce </a:t>
            </a:r>
            <a:r>
              <a:rPr kumimoji="0" lang="en-GB" sz="1100" b="0" i="0" u="none" strike="noStrike" kern="1200" cap="none" spc="0" normalizeH="0" baseline="0" noProof="0" dirty="0" err="1">
                <a:ln>
                  <a:noFill/>
                </a:ln>
                <a:solidFill>
                  <a:srgbClr val="FFFFFF"/>
                </a:solidFill>
                <a:effectLst/>
                <a:uLnTx/>
                <a:uFillTx/>
                <a:latin typeface="Ubuntu"/>
                <a:ea typeface="+mn-ea"/>
                <a:cs typeface="+mn-cs"/>
              </a:rPr>
              <a:t>RECCo’s</a:t>
            </a:r>
            <a:r>
              <a:rPr kumimoji="0" lang="en-GB" sz="1100" b="0" i="0" u="none" strike="noStrike" kern="1200" cap="none" spc="0" normalizeH="0" baseline="0" noProof="0" dirty="0">
                <a:ln>
                  <a:noFill/>
                </a:ln>
                <a:solidFill>
                  <a:srgbClr val="FFFFFF"/>
                </a:solidFill>
                <a:effectLst/>
                <a:uLnTx/>
                <a:uFillTx/>
                <a:latin typeface="Ubuntu"/>
                <a:ea typeface="+mn-ea"/>
                <a:cs typeface="+mn-cs"/>
              </a:rPr>
              <a:t> commitment to Prevent, Detect &amp; Respond to heft and consumer benefit</a:t>
            </a:r>
            <a:endParaRPr kumimoji="0" lang="en-US" sz="1100" b="1" i="0" u="none" strike="noStrike" kern="1200" cap="none" spc="0" normalizeH="0" baseline="0" noProof="0" dirty="0">
              <a:ln>
                <a:noFill/>
              </a:ln>
              <a:solidFill>
                <a:srgbClr val="FFFFFF"/>
              </a:solidFill>
              <a:effectLst/>
              <a:uLnTx/>
              <a:uFillTx/>
              <a:latin typeface="Ubuntu"/>
              <a:ea typeface="+mn-ea"/>
              <a:cs typeface="+mn-cs"/>
            </a:endParaRPr>
          </a:p>
        </p:txBody>
      </p:sp>
      <p:sp>
        <p:nvSpPr>
          <p:cNvPr id="127" name="Freeform: Shape 126">
            <a:extLst>
              <a:ext uri="{FF2B5EF4-FFF2-40B4-BE49-F238E27FC236}">
                <a16:creationId xmlns:a16="http://schemas.microsoft.com/office/drawing/2014/main" id="{1378C9AE-4335-E58F-3626-7D2C7BCEA30D}"/>
              </a:ext>
            </a:extLst>
          </p:cNvPr>
          <p:cNvSpPr/>
          <p:nvPr/>
        </p:nvSpPr>
        <p:spPr>
          <a:xfrm>
            <a:off x="10537015" y="5254929"/>
            <a:ext cx="331879" cy="391142"/>
          </a:xfrm>
          <a:custGeom>
            <a:avLst/>
            <a:gdLst>
              <a:gd name="connsiteX0" fmla="*/ 394989 w 392998"/>
              <a:gd name="connsiteY0" fmla="*/ 397661 h 463176"/>
              <a:gd name="connsiteX1" fmla="*/ 334777 w 392998"/>
              <a:gd name="connsiteY1" fmla="*/ 286639 h 463176"/>
              <a:gd name="connsiteX2" fmla="*/ 334777 w 392998"/>
              <a:gd name="connsiteY2" fmla="*/ 285938 h 463176"/>
              <a:gd name="connsiteX3" fmla="*/ 308976 w 392998"/>
              <a:gd name="connsiteY3" fmla="*/ 39165 h 463176"/>
              <a:gd name="connsiteX4" fmla="*/ 62204 w 392998"/>
              <a:gd name="connsiteY4" fmla="*/ 64965 h 463176"/>
              <a:gd name="connsiteX5" fmla="*/ 62204 w 392998"/>
              <a:gd name="connsiteY5" fmla="*/ 285938 h 463176"/>
              <a:gd name="connsiteX6" fmla="*/ 62204 w 392998"/>
              <a:gd name="connsiteY6" fmla="*/ 286639 h 463176"/>
              <a:gd name="connsiteX7" fmla="*/ 869 w 392998"/>
              <a:gd name="connsiteY7" fmla="*/ 397661 h 463176"/>
              <a:gd name="connsiteX8" fmla="*/ 1570 w 392998"/>
              <a:gd name="connsiteY8" fmla="*/ 405381 h 463176"/>
              <a:gd name="connsiteX9" fmla="*/ 9009 w 392998"/>
              <a:gd name="connsiteY9" fmla="*/ 407205 h 463176"/>
              <a:gd name="connsiteX10" fmla="*/ 87890 w 392998"/>
              <a:gd name="connsiteY10" fmla="*/ 383906 h 463176"/>
              <a:gd name="connsiteX11" fmla="*/ 111329 w 392998"/>
              <a:gd name="connsiteY11" fmla="*/ 463348 h 463176"/>
              <a:gd name="connsiteX12" fmla="*/ 117364 w 392998"/>
              <a:gd name="connsiteY12" fmla="*/ 468401 h 463176"/>
              <a:gd name="connsiteX13" fmla="*/ 118066 w 392998"/>
              <a:gd name="connsiteY13" fmla="*/ 468401 h 463176"/>
              <a:gd name="connsiteX14" fmla="*/ 124242 w 392998"/>
              <a:gd name="connsiteY14" fmla="*/ 464752 h 463176"/>
              <a:gd name="connsiteX15" fmla="*/ 184455 w 392998"/>
              <a:gd name="connsiteY15" fmla="*/ 353730 h 463176"/>
              <a:gd name="connsiteX16" fmla="*/ 185297 w 392998"/>
              <a:gd name="connsiteY16" fmla="*/ 351063 h 463176"/>
              <a:gd name="connsiteX17" fmla="*/ 197929 w 392998"/>
              <a:gd name="connsiteY17" fmla="*/ 351765 h 463176"/>
              <a:gd name="connsiteX18" fmla="*/ 210561 w 392998"/>
              <a:gd name="connsiteY18" fmla="*/ 351063 h 463176"/>
              <a:gd name="connsiteX19" fmla="*/ 211263 w 392998"/>
              <a:gd name="connsiteY19" fmla="*/ 354291 h 463176"/>
              <a:gd name="connsiteX20" fmla="*/ 271476 w 392998"/>
              <a:gd name="connsiteY20" fmla="*/ 465313 h 463176"/>
              <a:gd name="connsiteX21" fmla="*/ 277651 w 392998"/>
              <a:gd name="connsiteY21" fmla="*/ 468962 h 463176"/>
              <a:gd name="connsiteX22" fmla="*/ 278494 w 392998"/>
              <a:gd name="connsiteY22" fmla="*/ 468962 h 463176"/>
              <a:gd name="connsiteX23" fmla="*/ 284389 w 392998"/>
              <a:gd name="connsiteY23" fmla="*/ 463909 h 463176"/>
              <a:gd name="connsiteX24" fmla="*/ 307828 w 392998"/>
              <a:gd name="connsiteY24" fmla="*/ 385029 h 463176"/>
              <a:gd name="connsiteX25" fmla="*/ 386849 w 392998"/>
              <a:gd name="connsiteY25" fmla="*/ 407205 h 463176"/>
              <a:gd name="connsiteX26" fmla="*/ 395556 w 392998"/>
              <a:gd name="connsiteY26" fmla="*/ 402874 h 463176"/>
              <a:gd name="connsiteX27" fmla="*/ 394989 w 392998"/>
              <a:gd name="connsiteY27" fmla="*/ 397240 h 463176"/>
              <a:gd name="connsiteX28" fmla="*/ 120031 w 392998"/>
              <a:gd name="connsiteY28" fmla="*/ 442996 h 463176"/>
              <a:gd name="connsiteX29" fmla="*/ 99399 w 392998"/>
              <a:gd name="connsiteY29" fmla="*/ 373520 h 463176"/>
              <a:gd name="connsiteX30" fmla="*/ 90697 w 392998"/>
              <a:gd name="connsiteY30" fmla="*/ 368888 h 463176"/>
              <a:gd name="connsiteX31" fmla="*/ 21361 w 392998"/>
              <a:gd name="connsiteY31" fmla="*/ 389380 h 463176"/>
              <a:gd name="connsiteX32" fmla="*/ 71468 w 392998"/>
              <a:gd name="connsiteY32" fmla="*/ 296885 h 463176"/>
              <a:gd name="connsiteX33" fmla="*/ 171121 w 392998"/>
              <a:gd name="connsiteY33" fmla="*/ 348817 h 463176"/>
              <a:gd name="connsiteX34" fmla="*/ 35817 w 392998"/>
              <a:gd name="connsiteY34" fmla="*/ 176319 h 463176"/>
              <a:gd name="connsiteX35" fmla="*/ 196525 w 392998"/>
              <a:gd name="connsiteY35" fmla="*/ 14211 h 463176"/>
              <a:gd name="connsiteX36" fmla="*/ 358634 w 392998"/>
              <a:gd name="connsiteY36" fmla="*/ 174918 h 463176"/>
              <a:gd name="connsiteX37" fmla="*/ 197929 w 392998"/>
              <a:gd name="connsiteY37" fmla="*/ 337027 h 463176"/>
              <a:gd name="connsiteX38" fmla="*/ 36519 w 392998"/>
              <a:gd name="connsiteY38" fmla="*/ 175617 h 463176"/>
              <a:gd name="connsiteX39" fmla="*/ 305161 w 392998"/>
              <a:gd name="connsiteY39" fmla="*/ 368888 h 463176"/>
              <a:gd name="connsiteX40" fmla="*/ 296459 w 392998"/>
              <a:gd name="connsiteY40" fmla="*/ 373520 h 463176"/>
              <a:gd name="connsiteX41" fmla="*/ 275967 w 392998"/>
              <a:gd name="connsiteY41" fmla="*/ 442996 h 463176"/>
              <a:gd name="connsiteX42" fmla="*/ 224597 w 392998"/>
              <a:gd name="connsiteY42" fmla="*/ 348817 h 463176"/>
              <a:gd name="connsiteX43" fmla="*/ 324250 w 392998"/>
              <a:gd name="connsiteY43" fmla="*/ 296885 h 463176"/>
              <a:gd name="connsiteX44" fmla="*/ 374497 w 392998"/>
              <a:gd name="connsiteY44" fmla="*/ 389380 h 463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92998" h="463176">
                <a:moveTo>
                  <a:pt x="394989" y="397661"/>
                </a:moveTo>
                <a:lnTo>
                  <a:pt x="334777" y="286639"/>
                </a:lnTo>
                <a:lnTo>
                  <a:pt x="334777" y="285938"/>
                </a:lnTo>
                <a:cubicBezTo>
                  <a:pt x="395796" y="210669"/>
                  <a:pt x="384245" y="100185"/>
                  <a:pt x="308976" y="39165"/>
                </a:cubicBezTo>
                <a:cubicBezTo>
                  <a:pt x="233709" y="-21855"/>
                  <a:pt x="123224" y="-10304"/>
                  <a:pt x="62204" y="64965"/>
                </a:cubicBezTo>
                <a:cubicBezTo>
                  <a:pt x="9992" y="129370"/>
                  <a:pt x="9992" y="221532"/>
                  <a:pt x="62204" y="285938"/>
                </a:cubicBezTo>
                <a:lnTo>
                  <a:pt x="62204" y="286639"/>
                </a:lnTo>
                <a:lnTo>
                  <a:pt x="869" y="397661"/>
                </a:lnTo>
                <a:cubicBezTo>
                  <a:pt x="-508" y="400134"/>
                  <a:pt x="-230" y="403197"/>
                  <a:pt x="1570" y="405381"/>
                </a:cubicBezTo>
                <a:cubicBezTo>
                  <a:pt x="3451" y="407441"/>
                  <a:pt x="6389" y="408163"/>
                  <a:pt x="9009" y="407205"/>
                </a:cubicBezTo>
                <a:lnTo>
                  <a:pt x="87890" y="383906"/>
                </a:lnTo>
                <a:lnTo>
                  <a:pt x="111329" y="463348"/>
                </a:lnTo>
                <a:cubicBezTo>
                  <a:pt x="112212" y="466046"/>
                  <a:pt x="114553" y="468006"/>
                  <a:pt x="117364" y="468401"/>
                </a:cubicBezTo>
                <a:lnTo>
                  <a:pt x="118066" y="468401"/>
                </a:lnTo>
                <a:cubicBezTo>
                  <a:pt x="120630" y="468378"/>
                  <a:pt x="122985" y="466986"/>
                  <a:pt x="124242" y="464752"/>
                </a:cubicBezTo>
                <a:lnTo>
                  <a:pt x="184455" y="353730"/>
                </a:lnTo>
                <a:cubicBezTo>
                  <a:pt x="184926" y="352913"/>
                  <a:pt x="185214" y="352003"/>
                  <a:pt x="185297" y="351063"/>
                </a:cubicBezTo>
                <a:cubicBezTo>
                  <a:pt x="189508" y="351063"/>
                  <a:pt x="193718" y="351765"/>
                  <a:pt x="197929" y="351765"/>
                </a:cubicBezTo>
                <a:cubicBezTo>
                  <a:pt x="202148" y="351739"/>
                  <a:pt x="206364" y="351506"/>
                  <a:pt x="210561" y="351063"/>
                </a:cubicBezTo>
                <a:cubicBezTo>
                  <a:pt x="210511" y="352182"/>
                  <a:pt x="210753" y="353295"/>
                  <a:pt x="211263" y="354291"/>
                </a:cubicBezTo>
                <a:lnTo>
                  <a:pt x="271476" y="465313"/>
                </a:lnTo>
                <a:cubicBezTo>
                  <a:pt x="272732" y="467547"/>
                  <a:pt x="275089" y="468940"/>
                  <a:pt x="277651" y="468962"/>
                </a:cubicBezTo>
                <a:lnTo>
                  <a:pt x="278494" y="468962"/>
                </a:lnTo>
                <a:cubicBezTo>
                  <a:pt x="281281" y="468582"/>
                  <a:pt x="283587" y="466606"/>
                  <a:pt x="284389" y="463909"/>
                </a:cubicBezTo>
                <a:lnTo>
                  <a:pt x="307828" y="385029"/>
                </a:lnTo>
                <a:lnTo>
                  <a:pt x="386849" y="407205"/>
                </a:lnTo>
                <a:cubicBezTo>
                  <a:pt x="390450" y="408414"/>
                  <a:pt x="394348" y="406474"/>
                  <a:pt x="395556" y="402874"/>
                </a:cubicBezTo>
                <a:cubicBezTo>
                  <a:pt x="396185" y="401002"/>
                  <a:pt x="395979" y="398950"/>
                  <a:pt x="394989" y="397240"/>
                </a:cubicBezTo>
                <a:close/>
                <a:moveTo>
                  <a:pt x="120031" y="442996"/>
                </a:moveTo>
                <a:lnTo>
                  <a:pt x="99399" y="373520"/>
                </a:lnTo>
                <a:cubicBezTo>
                  <a:pt x="98253" y="369855"/>
                  <a:pt x="94376" y="367792"/>
                  <a:pt x="90697" y="368888"/>
                </a:cubicBezTo>
                <a:lnTo>
                  <a:pt x="21361" y="389380"/>
                </a:lnTo>
                <a:lnTo>
                  <a:pt x="71468" y="296885"/>
                </a:lnTo>
                <a:cubicBezTo>
                  <a:pt x="98075" y="324679"/>
                  <a:pt x="133098" y="342931"/>
                  <a:pt x="171121" y="348817"/>
                </a:cubicBezTo>
                <a:close/>
                <a:moveTo>
                  <a:pt x="35817" y="176319"/>
                </a:moveTo>
                <a:cubicBezTo>
                  <a:pt x="35431" y="87176"/>
                  <a:pt x="107382" y="14597"/>
                  <a:pt x="196525" y="14211"/>
                </a:cubicBezTo>
                <a:cubicBezTo>
                  <a:pt x="285669" y="13824"/>
                  <a:pt x="358247" y="85775"/>
                  <a:pt x="358634" y="174918"/>
                </a:cubicBezTo>
                <a:cubicBezTo>
                  <a:pt x="359020" y="264060"/>
                  <a:pt x="287071" y="336638"/>
                  <a:pt x="197929" y="337027"/>
                </a:cubicBezTo>
                <a:cubicBezTo>
                  <a:pt x="108817" y="336950"/>
                  <a:pt x="36596" y="264730"/>
                  <a:pt x="36519" y="175617"/>
                </a:cubicBezTo>
                <a:close/>
                <a:moveTo>
                  <a:pt x="305161" y="368888"/>
                </a:moveTo>
                <a:cubicBezTo>
                  <a:pt x="301483" y="367792"/>
                  <a:pt x="297605" y="369855"/>
                  <a:pt x="296459" y="373520"/>
                </a:cubicBezTo>
                <a:lnTo>
                  <a:pt x="275967" y="442996"/>
                </a:lnTo>
                <a:lnTo>
                  <a:pt x="224597" y="348817"/>
                </a:lnTo>
                <a:cubicBezTo>
                  <a:pt x="262619" y="342931"/>
                  <a:pt x="297644" y="324679"/>
                  <a:pt x="324250" y="296885"/>
                </a:cubicBezTo>
                <a:lnTo>
                  <a:pt x="374497" y="389380"/>
                </a:lnTo>
                <a:close/>
              </a:path>
            </a:pathLst>
          </a:custGeom>
          <a:solidFill>
            <a:schemeClr val="accent1"/>
          </a:solidFill>
          <a:ln w="19050" cap="flat">
            <a:solidFill>
              <a:srgbClr val="0070C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AT" sz="1800" b="0" i="0" u="none" strike="noStrike" kern="1200" cap="none" spc="0" normalizeH="0" baseline="0" noProof="0">
              <a:ln>
                <a:noFill/>
              </a:ln>
              <a:solidFill>
                <a:prstClr val="black"/>
              </a:solidFill>
              <a:effectLst/>
              <a:uLnTx/>
              <a:uFillTx/>
              <a:latin typeface="Ubuntu"/>
              <a:ea typeface="+mn-ea"/>
              <a:cs typeface="+mn-cs"/>
            </a:endParaRPr>
          </a:p>
        </p:txBody>
      </p:sp>
    </p:spTree>
    <p:extLst>
      <p:ext uri="{BB962C8B-B14F-4D97-AF65-F5344CB8AC3E}">
        <p14:creationId xmlns:p14="http://schemas.microsoft.com/office/powerpoint/2010/main" val="10036222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a:extLst>
            <a:ext uri="{FF2B5EF4-FFF2-40B4-BE49-F238E27FC236}">
              <a16:creationId xmlns:a16="http://schemas.microsoft.com/office/drawing/2014/main" id="{AB36E2B3-029C-7569-FB3C-8F552B0976A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22121C2-AE53-E920-81F2-44EDB070FC38}"/>
              </a:ext>
            </a:extLst>
          </p:cNvPr>
          <p:cNvSpPr>
            <a:spLocks noGrp="1"/>
          </p:cNvSpPr>
          <p:nvPr>
            <p:ph type="title"/>
          </p:nvPr>
        </p:nvSpPr>
        <p:spPr/>
        <p:txBody>
          <a:bodyPr>
            <a:norm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dirty="0"/>
              <a:t>R0173 – Improvements to TDIS (Ofgem letter)</a:t>
            </a:r>
          </a:p>
        </p:txBody>
      </p:sp>
      <p:sp>
        <p:nvSpPr>
          <p:cNvPr id="5" name="Text Placeholder 4">
            <a:extLst>
              <a:ext uri="{FF2B5EF4-FFF2-40B4-BE49-F238E27FC236}">
                <a16:creationId xmlns:a16="http://schemas.microsoft.com/office/drawing/2014/main" id="{5E4C4B77-5C04-1BF2-2A43-07C204FBF3E8}"/>
              </a:ext>
            </a:extLst>
          </p:cNvPr>
          <p:cNvSpPr>
            <a:spLocks noGrp="1"/>
          </p:cNvSpPr>
          <p:nvPr>
            <p:ph type="body" sz="quarter" idx="10"/>
          </p:nvPr>
        </p:nvSpPr>
        <p:spPr/>
        <p:txBody>
          <a:bodyPr/>
          <a:lstStyle/>
          <a:p>
            <a:r>
              <a:rPr lang="en-GB" b="1" dirty="0"/>
              <a:t>Jon Dixon</a:t>
            </a:r>
          </a:p>
        </p:txBody>
      </p:sp>
    </p:spTree>
    <p:extLst>
      <p:ext uri="{BB962C8B-B14F-4D97-AF65-F5344CB8AC3E}">
        <p14:creationId xmlns:p14="http://schemas.microsoft.com/office/powerpoint/2010/main" val="3961798367"/>
      </p:ext>
    </p:extLst>
  </p:cSld>
  <p:clrMapOvr>
    <a:overrideClrMapping bg1="lt1" tx1="dk1" bg2="lt2" tx2="dk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a:extLst>
            <a:ext uri="{FF2B5EF4-FFF2-40B4-BE49-F238E27FC236}">
              <a16:creationId xmlns:a16="http://schemas.microsoft.com/office/drawing/2014/main" id="{245F633A-B298-45D4-41E8-C7BF885682A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DD9FDE1-440D-44E2-073B-6DC3685E4A3F}"/>
              </a:ext>
            </a:extLst>
          </p:cNvPr>
          <p:cNvSpPr>
            <a:spLocks noGrp="1"/>
          </p:cNvSpPr>
          <p:nvPr>
            <p:ph type="title"/>
          </p:nvPr>
        </p:nvSpPr>
        <p:spPr/>
        <p:txBody>
          <a:bodyPr>
            <a:norm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a:t>Change Update</a:t>
            </a:r>
          </a:p>
        </p:txBody>
      </p:sp>
      <p:sp>
        <p:nvSpPr>
          <p:cNvPr id="5" name="Text Placeholder 4">
            <a:extLst>
              <a:ext uri="{FF2B5EF4-FFF2-40B4-BE49-F238E27FC236}">
                <a16:creationId xmlns:a16="http://schemas.microsoft.com/office/drawing/2014/main" id="{142CB681-E1A0-47C9-817A-6FF02A9697B4}"/>
              </a:ext>
            </a:extLst>
          </p:cNvPr>
          <p:cNvSpPr>
            <a:spLocks noGrp="1"/>
          </p:cNvSpPr>
          <p:nvPr>
            <p:ph type="body" sz="quarter" idx="10"/>
          </p:nvPr>
        </p:nvSpPr>
        <p:spPr/>
        <p:txBody>
          <a:bodyPr/>
          <a:lstStyle/>
          <a:p>
            <a:r>
              <a:rPr lang="en-GB"/>
              <a:t>Flo Monea</a:t>
            </a:r>
          </a:p>
        </p:txBody>
      </p:sp>
    </p:spTree>
    <p:extLst>
      <p:ext uri="{BB962C8B-B14F-4D97-AF65-F5344CB8AC3E}">
        <p14:creationId xmlns:p14="http://schemas.microsoft.com/office/powerpoint/2010/main" val="1424997142"/>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E7FBA-4CCD-E26B-45E1-87D687A3C1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FF9E32-C2DD-B6F9-7A76-69CE741FFF08}"/>
              </a:ext>
            </a:extLst>
          </p:cNvPr>
          <p:cNvSpPr>
            <a:spLocks noGrp="1"/>
          </p:cNvSpPr>
          <p:nvPr>
            <p:ph type="title"/>
          </p:nvPr>
        </p:nvSpPr>
        <p:spPr>
          <a:xfrm>
            <a:off x="838200" y="365125"/>
            <a:ext cx="9284855" cy="660111"/>
          </a:xfrm>
        </p:spPr>
        <p:txBody>
          <a:bodyPr anchor="ctr">
            <a:normAutofit/>
          </a:bodyPr>
          <a:lstStyle/>
          <a:p>
            <a:r>
              <a:rPr lang="en-GB"/>
              <a:t>Change Update</a:t>
            </a:r>
          </a:p>
        </p:txBody>
      </p:sp>
      <p:graphicFrame>
        <p:nvGraphicFramePr>
          <p:cNvPr id="7" name="Table 6">
            <a:extLst>
              <a:ext uri="{FF2B5EF4-FFF2-40B4-BE49-F238E27FC236}">
                <a16:creationId xmlns:a16="http://schemas.microsoft.com/office/drawing/2014/main" id="{FFD24636-432B-2DD5-EAEB-2B4B16E4D615}"/>
              </a:ext>
            </a:extLst>
          </p:cNvPr>
          <p:cNvGraphicFramePr>
            <a:graphicFrameLocks noGrp="1"/>
          </p:cNvGraphicFramePr>
          <p:nvPr/>
        </p:nvGraphicFramePr>
        <p:xfrm>
          <a:off x="838200" y="870868"/>
          <a:ext cx="10792969" cy="5922006"/>
        </p:xfrm>
        <a:graphic>
          <a:graphicData uri="http://schemas.openxmlformats.org/drawingml/2006/table">
            <a:tbl>
              <a:tblPr firstRow="1" firstCol="1" lastRow="1" lastCol="1" bandRow="1" bandCol="1"/>
              <a:tblGrid>
                <a:gridCol w="614552">
                  <a:extLst>
                    <a:ext uri="{9D8B030D-6E8A-4147-A177-3AD203B41FA5}">
                      <a16:colId xmlns:a16="http://schemas.microsoft.com/office/drawing/2014/main" val="2992693701"/>
                    </a:ext>
                  </a:extLst>
                </a:gridCol>
                <a:gridCol w="3330777">
                  <a:extLst>
                    <a:ext uri="{9D8B030D-6E8A-4147-A177-3AD203B41FA5}">
                      <a16:colId xmlns:a16="http://schemas.microsoft.com/office/drawing/2014/main" val="726319431"/>
                    </a:ext>
                  </a:extLst>
                </a:gridCol>
                <a:gridCol w="1351076">
                  <a:extLst>
                    <a:ext uri="{9D8B030D-6E8A-4147-A177-3AD203B41FA5}">
                      <a16:colId xmlns:a16="http://schemas.microsoft.com/office/drawing/2014/main" val="3498441837"/>
                    </a:ext>
                  </a:extLst>
                </a:gridCol>
                <a:gridCol w="1473048">
                  <a:extLst>
                    <a:ext uri="{9D8B030D-6E8A-4147-A177-3AD203B41FA5}">
                      <a16:colId xmlns:a16="http://schemas.microsoft.com/office/drawing/2014/main" val="824479294"/>
                    </a:ext>
                  </a:extLst>
                </a:gridCol>
                <a:gridCol w="4023516">
                  <a:extLst>
                    <a:ext uri="{9D8B030D-6E8A-4147-A177-3AD203B41FA5}">
                      <a16:colId xmlns:a16="http://schemas.microsoft.com/office/drawing/2014/main" val="3980179328"/>
                    </a:ext>
                  </a:extLst>
                </a:gridCol>
              </a:tblGrid>
              <a:tr h="402784">
                <a:tc>
                  <a:txBody>
                    <a:bodyPr/>
                    <a:lstStyle/>
                    <a:p>
                      <a:pPr algn="l" fontAlgn="ct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REF</a:t>
                      </a:r>
                      <a:endParaRPr lang="en-GB" sz="2400" b="0" i="0" u="none" strike="noStrike">
                        <a:effectLst/>
                        <a:latin typeface="Arial" panose="020B0604020202020204" pitchFamily="34" charset="0"/>
                        <a:cs typeface="Arial" panose="020B0604020202020204" pitchFamily="34" charset="0"/>
                      </a:endParaRP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TITLE</a:t>
                      </a:r>
                      <a:endParaRPr lang="en-GB" sz="2400" b="0" i="0" u="none" strike="noStrike">
                        <a:effectLst/>
                        <a:latin typeface="Arial" panose="020B0604020202020204" pitchFamily="34" charset="0"/>
                        <a:cs typeface="Arial" panose="020B0604020202020204" pitchFamily="34" charset="0"/>
                      </a:endParaRP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STAGE</a:t>
                      </a:r>
                      <a:endParaRPr lang="en-GB" sz="2400" b="0" i="0" u="none" strike="noStrike">
                        <a:effectLst/>
                        <a:latin typeface="Arial" panose="020B0604020202020204" pitchFamily="34" charset="0"/>
                        <a:cs typeface="Arial" panose="020B0604020202020204" pitchFamily="34" charset="0"/>
                      </a:endParaRP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r>
                        <a:rPr lang="en-GB" sz="1400" b="1" i="0" u="none" strike="noStrike">
                          <a:solidFill>
                            <a:schemeClr val="bg1"/>
                          </a:solidFill>
                          <a:effectLst/>
                          <a:latin typeface="Arial" panose="020B0604020202020204" pitchFamily="34" charset="0"/>
                          <a:cs typeface="Arial" panose="020B0604020202020204" pitchFamily="34" charset="0"/>
                        </a:rPr>
                        <a:t>TIG MEETING</a:t>
                      </a: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COMMENT</a:t>
                      </a:r>
                      <a:endParaRPr lang="en-GB" sz="2400" b="0" i="0" u="none" strike="noStrike">
                        <a:effectLst/>
                        <a:latin typeface="Arial" panose="020B0604020202020204" pitchFamily="34" charset="0"/>
                        <a:cs typeface="Arial" panose="020B0604020202020204" pitchFamily="34" charset="0"/>
                      </a:endParaRP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extLst>
                  <a:ext uri="{0D108BD9-81ED-4DB2-BD59-A6C34878D82A}">
                    <a16:rowId xmlns:a16="http://schemas.microsoft.com/office/drawing/2014/main" val="1472707643"/>
                  </a:ext>
                </a:extLst>
              </a:tr>
              <a:tr h="448869">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R0173</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Improvements to the TDIS</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Awaiting Decision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N/A</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Awaiting decision from Ofgem.</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60569028"/>
                  </a:ext>
                </a:extLst>
              </a:tr>
              <a:tr h="448869">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I0174</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Mandating ETTOS Follow Up</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On hold</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TBC</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Awaiting decision for R0173. </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88167497"/>
                  </a:ext>
                </a:extLst>
              </a:tr>
              <a:tr h="448869">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I0175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Introducing a Reasonable Endeavours Scheme within the REC</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Assessment</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May/June</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Presented at TIG at its meeting in April. </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50802488"/>
                  </a:ext>
                </a:extLst>
              </a:tr>
              <a:tr h="448869">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I0176</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Creation of an Energy Theft Detection and Resolution Body</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Assessment</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May/June</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Presented at TIG at its meeting in April (included in the White Paper).</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38706620"/>
                  </a:ext>
                </a:extLst>
              </a:tr>
              <a:tr h="448869">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I0187</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Schedule 8 Review and Best Practice Guidance Development</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Definition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July</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I0187 legal drafting has now commenced. The Code Manager will now review all submissions from previous engagement to red-line/update Schedule 8. Once this drafting has been complete, the Code Manager will provide an update to the TIG and issue the drafting for a Party Impact Assessment. </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99094637"/>
                  </a:ext>
                </a:extLst>
              </a:tr>
              <a:tr h="448869">
                <a:tc>
                  <a:txBody>
                    <a:bodyPr/>
                    <a:lstStyle/>
                    <a:p>
                      <a:pPr>
                        <a:lnSpc>
                          <a:spcPct val="115000"/>
                        </a:lnSpc>
                        <a:spcBef>
                          <a:spcPts val="600"/>
                        </a:spcBef>
                        <a:spcAft>
                          <a:spcPts val="600"/>
                        </a:spcAft>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R0212</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Protecting Crimestoppers and their Contacts</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Business Case Assessment</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N/A</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Final drafting confirmed with proposer. Next step: Change Report (Consultation) to be drafted. </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08485995"/>
                  </a:ext>
                </a:extLst>
              </a:tr>
              <a:tr h="448869">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R0225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Clarification on TDIS portfolio transfers on sale</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Voting</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N/A</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Change Report (Final) for Final Determination to be presented to Change Panel on 6 May.</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58459264"/>
                  </a:ext>
                </a:extLst>
              </a:tr>
              <a:tr h="448869">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I0233</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Introduction of an Energy Theft Unit (ETU) under the REC</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Voting</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N/A</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Change Report (Final) for Final Determination to be presented to Change Panel on 6 May.</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78444079"/>
                  </a:ext>
                </a:extLst>
              </a:tr>
              <a:tr h="448869">
                <a:tc>
                  <a:txBody>
                    <a:bodyPr/>
                    <a:lstStyle/>
                    <a:p>
                      <a:pPr>
                        <a:lnSpc>
                          <a:spcPct val="115000"/>
                        </a:lnSpc>
                        <a:spcBef>
                          <a:spcPts val="600"/>
                        </a:spcBef>
                        <a:spcAft>
                          <a:spcPts val="600"/>
                        </a:spcAft>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I0234</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Introduction of an Energy Theft Referral Assessment Service under the REC</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Consultation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N/A</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Consultation is open until 23:59 on 9 May.</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37721301"/>
                  </a:ext>
                </a:extLst>
              </a:tr>
              <a:tr h="448869">
                <a:tc>
                  <a:txBody>
                    <a:bodyPr/>
                    <a:lstStyle/>
                    <a:p>
                      <a:pPr>
                        <a:lnSpc>
                          <a:spcPct val="115000"/>
                        </a:lnSpc>
                        <a:spcBef>
                          <a:spcPts val="600"/>
                        </a:spcBef>
                        <a:spcAft>
                          <a:spcPts val="600"/>
                        </a:spcAft>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I0253</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Theft - DNO/Networks not providing photos</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Assessment</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TBC</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Lead Analyst to meet with proposer </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81652690"/>
                  </a:ext>
                </a:extLst>
              </a:tr>
            </a:tbl>
          </a:graphicData>
        </a:graphic>
      </p:graphicFrame>
    </p:spTree>
    <p:extLst>
      <p:ext uri="{BB962C8B-B14F-4D97-AF65-F5344CB8AC3E}">
        <p14:creationId xmlns:p14="http://schemas.microsoft.com/office/powerpoint/2010/main" val="7524265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279D4E9-1361-0F86-41EA-6BAE89698E41}"/>
              </a:ext>
            </a:extLst>
          </p:cNvPr>
          <p:cNvSpPr>
            <a:spLocks noGrp="1"/>
          </p:cNvSpPr>
          <p:nvPr>
            <p:ph type="title"/>
          </p:nvPr>
        </p:nvSpPr>
        <p:spPr/>
        <p:txBody>
          <a:bodyPr>
            <a:norm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a:t>Future meetings</a:t>
            </a:r>
          </a:p>
        </p:txBody>
      </p:sp>
      <p:sp>
        <p:nvSpPr>
          <p:cNvPr id="5" name="Text Placeholder 4">
            <a:extLst>
              <a:ext uri="{FF2B5EF4-FFF2-40B4-BE49-F238E27FC236}">
                <a16:creationId xmlns:a16="http://schemas.microsoft.com/office/drawing/2014/main" id="{F3FE43AB-2DCC-9406-9CB0-25D584348ADB}"/>
              </a:ext>
            </a:extLst>
          </p:cNvPr>
          <p:cNvSpPr>
            <a:spLocks noGrp="1"/>
          </p:cNvSpPr>
          <p:nvPr>
            <p:ph type="body" sz="quarter" idx="10"/>
          </p:nvPr>
        </p:nvSpPr>
        <p:spPr/>
        <p:txBody>
          <a:bodyPr/>
          <a:lstStyle/>
          <a:p>
            <a:r>
              <a:rPr lang="en-GB"/>
              <a:t>Chair</a:t>
            </a:r>
          </a:p>
        </p:txBody>
      </p:sp>
    </p:spTree>
    <p:extLst>
      <p:ext uri="{BB962C8B-B14F-4D97-AF65-F5344CB8AC3E}">
        <p14:creationId xmlns:p14="http://schemas.microsoft.com/office/powerpoint/2010/main" val="3280540524"/>
      </p:ext>
    </p:extLst>
  </p:cSld>
  <p:clrMapOvr>
    <a:overrideClrMapping bg1="lt1" tx1="dk1" bg2="lt2" tx2="dk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a:extLst>
            <a:ext uri="{FF2B5EF4-FFF2-40B4-BE49-F238E27FC236}">
              <a16:creationId xmlns:a16="http://schemas.microsoft.com/office/drawing/2014/main" id="{8BD4E59F-367F-4307-846C-3CEB05BDDA0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D522F2A-E29C-0167-B9A5-3ECF486778A6}"/>
              </a:ext>
            </a:extLst>
          </p:cNvPr>
          <p:cNvSpPr>
            <a:spLocks noGrp="1"/>
          </p:cNvSpPr>
          <p:nvPr>
            <p:ph type="title"/>
          </p:nvPr>
        </p:nvSpPr>
        <p:spPr/>
        <p:txBody>
          <a:bodyPr>
            <a:norm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a:t>Any other business</a:t>
            </a:r>
          </a:p>
        </p:txBody>
      </p:sp>
      <p:sp>
        <p:nvSpPr>
          <p:cNvPr id="5" name="Text Placeholder 4">
            <a:extLst>
              <a:ext uri="{FF2B5EF4-FFF2-40B4-BE49-F238E27FC236}">
                <a16:creationId xmlns:a16="http://schemas.microsoft.com/office/drawing/2014/main" id="{B7360A68-6ACC-2743-3534-5E4608C760DA}"/>
              </a:ext>
            </a:extLst>
          </p:cNvPr>
          <p:cNvSpPr>
            <a:spLocks noGrp="1"/>
          </p:cNvSpPr>
          <p:nvPr>
            <p:ph type="body" sz="quarter" idx="10"/>
          </p:nvPr>
        </p:nvSpPr>
        <p:spPr/>
        <p:txBody>
          <a:bodyPr/>
          <a:lstStyle/>
          <a:p>
            <a:r>
              <a:rPr lang="en-GB"/>
              <a:t>Chair</a:t>
            </a:r>
          </a:p>
        </p:txBody>
      </p:sp>
    </p:spTree>
    <p:extLst>
      <p:ext uri="{BB962C8B-B14F-4D97-AF65-F5344CB8AC3E}">
        <p14:creationId xmlns:p14="http://schemas.microsoft.com/office/powerpoint/2010/main" val="507181019"/>
      </p:ext>
    </p:extLst>
  </p:cSld>
  <p:clrMapOvr>
    <a:overrideClrMapping bg1="lt1" tx1="dk1" bg2="lt2" tx2="dk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91447249-B873-DB6E-29E3-28A5CF2EFF76}"/>
              </a:ext>
            </a:extLst>
          </p:cNvPr>
          <p:cNvPicPr>
            <a:picLocks/>
          </p:cNvPicPr>
          <p:nvPr>
            <p:custDataLst>
              <p:tags r:id="rId2"/>
            </p:custDataLst>
          </p:nvPr>
        </p:nvPicPr>
        <p:blipFill>
          <a:blip r:embed="rId5">
            <a:extLst>
              <a:ext uri="{96DAC541-7B7A-43D3-8B79-37D633B846F1}">
                <asvg:svgBlip xmlns:asvg="http://schemas.microsoft.com/office/drawing/2016/SVG/main" r:embed="rId6"/>
              </a:ext>
            </a:extLst>
          </a:blip>
          <a:stretch>
            <a:fillRect/>
          </a:stretch>
        </p:blipFill>
        <p:spPr>
          <a:xfrm>
            <a:off x="444693" y="1742703"/>
            <a:ext cx="2371696" cy="2371696"/>
          </a:xfrm>
          <a:prstGeom prst="rect">
            <a:avLst/>
          </a:prstGeom>
        </p:spPr>
      </p:pic>
      <p:sp>
        <p:nvSpPr>
          <p:cNvPr id="4" name="Rectangle 3">
            <a:extLst>
              <a:ext uri="{FF2B5EF4-FFF2-40B4-BE49-F238E27FC236}">
                <a16:creationId xmlns:a16="http://schemas.microsoft.com/office/drawing/2014/main" id="{4A9D273B-E582-7FC8-A877-C9AEC1FC3AF5}"/>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a:ln>
                  <a:noFill/>
                </a:ln>
                <a:solidFill>
                  <a:srgbClr val="000000"/>
                </a:solidFill>
                <a:effectLst/>
                <a:uLnTx/>
                <a:uFillTx/>
                <a:latin typeface="Calibri" panose="020F0502020204030204"/>
                <a:ea typeface="+mn-ea"/>
                <a:cs typeface="+mn-cs"/>
              </a:rPr>
              <a:t>Should we continue with this Slido approach for future TIG meeting?</a:t>
            </a:r>
          </a:p>
        </p:txBody>
      </p:sp>
      <p:sp>
        <p:nvSpPr>
          <p:cNvPr id="5" name="Rectangle 4">
            <a:extLst>
              <a:ext uri="{FF2B5EF4-FFF2-40B4-BE49-F238E27FC236}">
                <a16:creationId xmlns:a16="http://schemas.microsoft.com/office/drawing/2014/main" id="{4FF419F9-5D14-BCFD-BC80-37331F28C9A7}"/>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600" b="0" i="0" u="none" strike="noStrike" kern="1200" cap="none" spc="0" normalizeH="0" baseline="0" noProof="0">
                <a:ln>
                  <a:noFill/>
                </a:ln>
                <a:solidFill>
                  <a:srgbClr val="FFFFFF"/>
                </a:solidFill>
                <a:effectLst/>
                <a:uLnTx/>
                <a:uFillTx/>
                <a:latin typeface="Calibri" panose="020F0502020204030204"/>
                <a:ea typeface="+mn-ea"/>
                <a:cs typeface="+mn-cs"/>
              </a:rPr>
              <a:t>The </a:t>
            </a:r>
            <a:r>
              <a:rPr kumimoji="0" lang="en-GB" sz="2600" b="0" i="0" u="none" strike="noStrike" kern="1200" cap="none" spc="0" normalizeH="0" baseline="0" noProof="0">
                <a:ln>
                  <a:noFill/>
                </a:ln>
                <a:solidFill>
                  <a:srgbClr val="FFFFFF"/>
                </a:solidFill>
                <a:effectLst/>
                <a:uLnTx/>
                <a:uFillTx/>
                <a:latin typeface="Calibri" panose="020F0502020204030204"/>
                <a:ea typeface="+mn-ea"/>
                <a:cs typeface="+mn-cs"/>
                <a:hlinkClick r:id="rId7">
                  <a:extLst>
                    <a:ext uri="{A12FA001-AC4F-418D-AE19-62706E023703}">
                      <ahyp:hlinkClr xmlns:ahyp="http://schemas.microsoft.com/office/drawing/2018/hyperlinkcolor" val="tx"/>
                    </a:ext>
                  </a:extLst>
                </a:hlinkClick>
              </a:rPr>
              <a:t>Slido app</a:t>
            </a:r>
            <a:r>
              <a:rPr kumimoji="0" lang="en-GB" sz="2600" b="0" i="0" u="none" strike="noStrike" kern="1200" cap="none" spc="0" normalizeH="0" baseline="0" noProof="0">
                <a:ln>
                  <a:noFill/>
                </a:ln>
                <a:solidFill>
                  <a:srgbClr val="FFFFFF"/>
                </a:solidFill>
                <a:effectLst/>
                <a:uLnTx/>
                <a:uFillTx/>
                <a:latin typeface="Calibri" panose="020F0502020204030204"/>
                <a:ea typeface="+mn-ea"/>
                <a:cs typeface="+mn-cs"/>
              </a:rPr>
              <a:t> must be installed on every computer you’re presenting from</a:t>
            </a:r>
          </a:p>
        </p:txBody>
      </p:sp>
      <p:pic>
        <p:nvPicPr>
          <p:cNvPr id="7" name="Graphic 6">
            <a:extLst>
              <a:ext uri="{FF2B5EF4-FFF2-40B4-BE49-F238E27FC236}">
                <a16:creationId xmlns:a16="http://schemas.microsoft.com/office/drawing/2014/main" id="{71CE8A63-43D2-1EAB-554F-F974242CD6D7}"/>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8" name="Trapezoid 7">
            <a:extLst>
              <a:ext uri="{FF2B5EF4-FFF2-40B4-BE49-F238E27FC236}">
                <a16:creationId xmlns:a16="http://schemas.microsoft.com/office/drawing/2014/main" id="{3506D13D-EA00-0E67-8B48-021E23B71478}"/>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600" b="1" i="0" u="none" strike="noStrike" kern="1200" cap="none" spc="0" normalizeH="0" baseline="0" noProof="0">
                <a:ln>
                  <a:noFill/>
                </a:ln>
                <a:solidFill>
                  <a:srgbClr val="198038"/>
                </a:solidFill>
                <a:effectLst/>
                <a:uLnTx/>
                <a:uFillTx/>
                <a:latin typeface="Calibri" panose="020F0502020204030204"/>
                <a:ea typeface="+mn-ea"/>
                <a:cs typeface="+mn-cs"/>
              </a:rPr>
              <a:t>Do not edit
</a:t>
            </a:r>
            <a:r>
              <a:rPr kumimoji="0" lang="en-GB" sz="2200" b="0" i="0" u="none" strike="noStrike" kern="1200" cap="none" spc="0" normalizeH="0" baseline="0" noProof="0">
                <a:ln>
                  <a:noFill/>
                </a:ln>
                <a:solidFill>
                  <a:srgbClr val="198038"/>
                </a:solidFill>
                <a:effectLst/>
                <a:uLnTx/>
                <a:uFillTx/>
                <a:latin typeface="Calibri" panose="020F0502020204030204"/>
                <a:ea typeface="+mn-ea"/>
                <a:cs typeface="+mn-cs"/>
                <a:hlinkClick r:id="rId10">
                  <a:extLst>
                    <a:ext uri="{A12FA001-AC4F-418D-AE19-62706E023703}">
                      <ahyp:hlinkClr xmlns:ahyp="http://schemas.microsoft.com/office/drawing/2018/hyperlinkcolor" val="tx"/>
                    </a:ext>
                  </a:extLst>
                </a:hlinkClick>
              </a:rPr>
              <a:t>How to change the design</a:t>
            </a:r>
            <a:endParaRPr kumimoji="0" lang="en-GB" sz="2200" b="0" i="0" u="none" strike="noStrike" kern="1200" cap="none" spc="0" normalizeH="0" baseline="0" noProof="0">
              <a:ln>
                <a:noFill/>
              </a:ln>
              <a:solidFill>
                <a:srgbClr val="198038"/>
              </a:solidFill>
              <a:effectLst/>
              <a:uLnTx/>
              <a:uFillTx/>
              <a:latin typeface="Calibri" panose="020F0502020204030204"/>
              <a:ea typeface="+mn-ea"/>
              <a:cs typeface="+mn-cs"/>
            </a:endParaRPr>
          </a:p>
        </p:txBody>
      </p:sp>
      <p:pic>
        <p:nvPicPr>
          <p:cNvPr id="10" name="Graphic 9">
            <a:extLst>
              <a:ext uri="{FF2B5EF4-FFF2-40B4-BE49-F238E27FC236}">
                <a16:creationId xmlns:a16="http://schemas.microsoft.com/office/drawing/2014/main" id="{8754285B-685D-53F6-51FD-B67777FF646F}"/>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31244093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Nl9qzkNXSk2ij_NoCuEf2A"/>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Nl9qzkNXSk2ij_NoCuEf2A"/>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Nl9qzkNXSk2ij_NoCuEf2A"/>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EE4P_MASTERWIZARD" val="Generic_Confidentiality"/>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SLIDO_METADATA" val="eyJUaW1lc3RhbXAiOjE3NDU5MjcwMDF9"/>
  <p:tag name="SLIDO_TYPE" val="SlidoJoining"/>
</p:tagLst>
</file>

<file path=ppt/tags/tag25.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Join"/>
</p:tagLst>
</file>

<file path=ppt/tags/tag26.xml><?xml version="1.0" encoding="utf-8"?>
<p:tagLst xmlns:a="http://schemas.openxmlformats.org/drawingml/2006/main" xmlns:r="http://schemas.openxmlformats.org/officeDocument/2006/relationships" xmlns:p="http://schemas.openxmlformats.org/presentationml/2006/main">
  <p:tag name="SLIDO_ELEMENT" val="title"/>
</p:tagLst>
</file>

<file path=ppt/tags/tag27.xml><?xml version="1.0" encoding="utf-8"?>
<p:tagLst xmlns:a="http://schemas.openxmlformats.org/drawingml/2006/main" xmlns:r="http://schemas.openxmlformats.org/officeDocument/2006/relationships" xmlns:p="http://schemas.openxmlformats.org/presentationml/2006/main">
  <p:tag name="SLIDO_METADATA" val="eyJUaW1lc3RhbXAiOjE3NDU5MjcxMTF9"/>
  <p:tag name="SLIDO_TYPE" val="SlidoPoll"/>
  <p:tag name="SLIDO_POLL_UUID" val="cdf8d651-aaa8-49e6-9a51-2b13924e3cfb"/>
  <p:tag name="SLIDO_TIMELINE" val="W3sicG9sbFF1ZXN0aW9uVXVpZCI6IjBiZWJiZTVlLTMwMmItNGM0Ny1iZjU2LWFjNTEwOWVjY2Q4NiIsInNob3dSZXN1bHRzIjp0cnVlLCJzaG93Q29ycmVjdEFuc3dlcnMiOmZhbHNlLCJ2b3RpbmdMb2NrZWQiOmZhbHNlfV0="/>
</p:tagLst>
</file>

<file path=ppt/tags/tag28.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Ranking"/>
</p:tagLst>
</file>

<file path=ppt/tags/tag29.xml><?xml version="1.0" encoding="utf-8"?>
<p:tagLst xmlns:a="http://schemas.openxmlformats.org/drawingml/2006/main" xmlns:r="http://schemas.openxmlformats.org/officeDocument/2006/relationships" xmlns:p="http://schemas.openxmlformats.org/presentationml/2006/main">
  <p:tag name="SLIDO_ELEMENT" val="title"/>
</p:tagLst>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1_Office Theme">
  <a:themeElements>
    <a:clrScheme name="RECCo">
      <a:dk1>
        <a:srgbClr val="201E2E"/>
      </a:dk1>
      <a:lt1>
        <a:srgbClr val="FFFFFF"/>
      </a:lt1>
      <a:dk2>
        <a:srgbClr val="000000"/>
      </a:dk2>
      <a:lt2>
        <a:srgbClr val="F8F8F8"/>
      </a:lt2>
      <a:accent1>
        <a:srgbClr val="4D38F5"/>
      </a:accent1>
      <a:accent2>
        <a:srgbClr val="021E5E"/>
      </a:accent2>
      <a:accent3>
        <a:srgbClr val="F1BB67"/>
      </a:accent3>
      <a:accent4>
        <a:srgbClr val="FF206E"/>
      </a:accent4>
      <a:accent5>
        <a:srgbClr val="1EF395"/>
      </a:accent5>
      <a:accent6>
        <a:srgbClr val="201E2E"/>
      </a:accent6>
      <a:hlink>
        <a:srgbClr val="0563C1"/>
      </a:hlink>
      <a:folHlink>
        <a:srgbClr val="954F72"/>
      </a:folHlink>
    </a:clrScheme>
    <a:fontScheme name="Outfit">
      <a:majorFont>
        <a:latin typeface="Outfit SemiBold"/>
        <a:ea typeface=""/>
        <a:cs typeface=""/>
      </a:majorFont>
      <a:minorFont>
        <a:latin typeface="Outfi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024 RECCo Slide Master">
  <a:themeElements>
    <a:clrScheme name="RECCO2024">
      <a:dk1>
        <a:srgbClr val="201E2E"/>
      </a:dk1>
      <a:lt1>
        <a:srgbClr val="F8F8F8"/>
      </a:lt1>
      <a:dk2>
        <a:srgbClr val="021E5E"/>
      </a:dk2>
      <a:lt2>
        <a:srgbClr val="F1BB67"/>
      </a:lt2>
      <a:accent1>
        <a:srgbClr val="4D38F5"/>
      </a:accent1>
      <a:accent2>
        <a:srgbClr val="F1BB67"/>
      </a:accent2>
      <a:accent3>
        <a:srgbClr val="FF206E"/>
      </a:accent3>
      <a:accent4>
        <a:srgbClr val="1EF395"/>
      </a:accent4>
      <a:accent5>
        <a:srgbClr val="F8F8F8"/>
      </a:accent5>
      <a:accent6>
        <a:srgbClr val="021E5E"/>
      </a:accent6>
      <a:hlink>
        <a:srgbClr val="FF206E"/>
      </a:hlink>
      <a:folHlink>
        <a:srgbClr val="4D38F5"/>
      </a:folHlink>
    </a:clrScheme>
    <a:fontScheme name="RECCoFonts">
      <a:majorFont>
        <a:latin typeface="Outfit SemiBold"/>
        <a:ea typeface=""/>
        <a:cs typeface=""/>
      </a:majorFont>
      <a:minorFont>
        <a:latin typeface="Outfi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CCo 2024 Presentation Template" id="{77D4752B-8F6B-4390-8812-336923C2AA5D}" vid="{4F2B26B5-6957-42F9-BFE5-4671AD60B468}"/>
    </a:ext>
  </a:extLst>
</a:theme>
</file>

<file path=ppt/theme/theme5.xml><?xml version="1.0" encoding="utf-8"?>
<a:theme xmlns:a="http://schemas.openxmlformats.org/drawingml/2006/main" name="Capgemini_2024">
  <a:themeElements>
    <a:clrScheme name="Capgemini">
      <a:dk1>
        <a:sysClr val="windowText" lastClr="000000"/>
      </a:dk1>
      <a:lt1>
        <a:srgbClr val="FFFFFF"/>
      </a:lt1>
      <a:dk2>
        <a:srgbClr val="000000"/>
      </a:dk2>
      <a:lt2>
        <a:srgbClr val="ECECEC"/>
      </a:lt2>
      <a:accent1>
        <a:srgbClr val="0070AD"/>
      </a:accent1>
      <a:accent2>
        <a:srgbClr val="12ABDB"/>
      </a:accent2>
      <a:accent3>
        <a:srgbClr val="14596B"/>
      </a:accent3>
      <a:accent4>
        <a:srgbClr val="272936"/>
      </a:accent4>
      <a:accent5>
        <a:srgbClr val="0F878A"/>
      </a:accent5>
      <a:accent6>
        <a:srgbClr val="14596B"/>
      </a:accent6>
      <a:hlink>
        <a:srgbClr val="00929B"/>
      </a:hlink>
      <a:folHlink>
        <a:srgbClr val="00E6E3"/>
      </a:folHlink>
    </a:clrScheme>
    <a:fontScheme name="Capgemini 2021">
      <a:majorFont>
        <a:latin typeface="Ubuntu Medium"/>
        <a:ea typeface=""/>
        <a:cs typeface=""/>
      </a:majorFont>
      <a:minorFont>
        <a:latin typeface="Ubuntu"/>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95000"/>
          </a:schemeClr>
        </a:solidFill>
        <a:ln w="9525">
          <a:noFill/>
          <a:prstDash val="solid"/>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400" dirty="0" err="1">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bg1">
              <a:lumMod val="65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vert="horz" wrap="square" lIns="90000" tIns="46800" rIns="90000" bIns="46800" rtlCol="0" anchor="ctr">
        <a:spAutoFit/>
      </a:bodyPr>
      <a:lstStyle>
        <a:defPPr algn="l">
          <a:spcBef>
            <a:spcPct val="0"/>
          </a:spcBef>
          <a:defRPr sz="1400" dirty="0" err="1" smtClean="0"/>
        </a:defPPr>
      </a:lstStyle>
    </a:txDef>
  </a:objectDefaults>
  <a:extraClrSchemeLst/>
  <a:custClrLst>
    <a:custClr name="Green A">
      <a:srgbClr val="57CF80"/>
    </a:custClr>
    <a:custClr name="Green B">
      <a:srgbClr val="33B569"/>
    </a:custClr>
    <a:custClr name="Green C">
      <a:srgbClr val="2EA657"/>
    </a:custClr>
    <a:custClr name="Green D">
      <a:srgbClr val="178C3D"/>
    </a:custClr>
    <a:custClr name="Green E">
      <a:srgbClr val="176036"/>
    </a:custClr>
    <a:custClr name="Teal A">
      <a:srgbClr val="00E6E3"/>
    </a:custClr>
    <a:custClr name="Teal B">
      <a:srgbClr val="00D5D0"/>
    </a:custClr>
    <a:custClr name="Teal C">
      <a:srgbClr val="00BFBF"/>
    </a:custClr>
    <a:custClr name="Teal D">
      <a:srgbClr val="00929B"/>
    </a:custClr>
    <a:custClr name="Teal E">
      <a:srgbClr val="007D74"/>
    </a:custClr>
    <a:custClr name="Peacock A">
      <a:srgbClr val="00E0CB"/>
    </a:custClr>
    <a:custClr name="Peacock B">
      <a:srgbClr val="00B2A2"/>
    </a:custClr>
    <a:custClr name="Peacock C">
      <a:srgbClr val="0F878A"/>
    </a:custClr>
    <a:custClr name="Peacock D">
      <a:srgbClr val="0F6A73"/>
    </a:custClr>
    <a:custClr name="Peacock E">
      <a:srgbClr val="0F434A"/>
    </a:custClr>
    <a:custClr name="Sapphire A">
      <a:srgbClr val="338091"/>
    </a:custClr>
    <a:custClr name="Sapphire B">
      <a:srgbClr val="336B7D"/>
    </a:custClr>
    <a:custClr name="Sapphire C">
      <a:srgbClr val="14596B"/>
    </a:custClr>
    <a:custClr name="Sapphire D">
      <a:srgbClr val="214554"/>
    </a:custClr>
    <a:custClr name="Sapphire E">
      <a:srgbClr val="173340"/>
    </a:custClr>
    <a:custClr name="Violet A">
      <a:srgbClr val="E557AD"/>
    </a:custClr>
    <a:custClr name="Violet B">
      <a:srgbClr val="D13A8C"/>
    </a:custClr>
    <a:custClr name="Violet C">
      <a:srgbClr val="BA2980"/>
    </a:custClr>
    <a:custClr name="Violet D">
      <a:srgbClr val="A12980"/>
    </a:custClr>
    <a:custClr name="Violet E">
      <a:srgbClr val="811B6F"/>
    </a:custClr>
    <a:custClr name="Yellow A">
      <a:srgbClr val="FFDA80"/>
    </a:custClr>
    <a:custClr name="Yellow B">
      <a:srgbClr val="FFD068"/>
    </a:custClr>
    <a:custClr name="Yellow C">
      <a:srgbClr val="FFB24A"/>
    </a:custClr>
    <a:custClr name="Yellow D">
      <a:srgbClr val="FF9C29"/>
    </a:custClr>
    <a:custClr name="Yellow E">
      <a:srgbClr val="FF8E12"/>
    </a:custClr>
    <a:custClr name="Velvet A">
      <a:srgbClr val="9E4780"/>
    </a:custClr>
    <a:custClr name="Velvet B">
      <a:srgbClr val="802B73"/>
    </a:custClr>
    <a:custClr name="Velvet C">
      <a:srgbClr val="750D5C"/>
    </a:custClr>
    <a:custClr name="Velvet D">
      <a:srgbClr val="590A42"/>
    </a:custClr>
    <a:custClr name="Velvet E">
      <a:srgbClr val="42142E"/>
    </a:custClr>
    <a:custClr name="Red A">
      <a:srgbClr val="FF5770"/>
    </a:custClr>
    <a:custClr name="Red B">
      <a:srgbClr val="FF455E"/>
    </a:custClr>
    <a:custClr name="Red C">
      <a:srgbClr val="FF304D"/>
    </a:custClr>
    <a:custClr name="Red D">
      <a:srgbClr val="E30021"/>
    </a:custClr>
    <a:custClr name="Red E">
      <a:srgbClr val="A6001A"/>
    </a:custClr>
  </a:custClrLst>
  <a:extLst>
    <a:ext uri="{05A4C25C-085E-4340-85A3-A5531E510DB2}">
      <thm15:themeFamily xmlns:thm15="http://schemas.microsoft.com/office/thememl/2012/main" name="Capgemini-template-master_2024.pptx" id="{CAED51C0-F65D-4BF6-BF3B-AADDC8FCC7A2}" vid="{4D682C99-A36A-4849-ABF2-97DF139CA549}"/>
    </a:ext>
  </a:extLst>
</a:theme>
</file>

<file path=ppt/theme/theme6.xml><?xml version="1.0" encoding="utf-8"?>
<a:theme xmlns:a="http://schemas.openxmlformats.org/drawingml/2006/main" name="3_Capgemini Invent Global 2022">
  <a:themeElements>
    <a:clrScheme name="Capgemini 2021">
      <a:dk1>
        <a:sysClr val="windowText" lastClr="000000"/>
      </a:dk1>
      <a:lt1>
        <a:srgbClr val="FFFFFF"/>
      </a:lt1>
      <a:dk2>
        <a:srgbClr val="000000"/>
      </a:dk2>
      <a:lt2>
        <a:srgbClr val="ECECEC"/>
      </a:lt2>
      <a:accent1>
        <a:srgbClr val="0070AD"/>
      </a:accent1>
      <a:accent2>
        <a:srgbClr val="12ABDB"/>
      </a:accent2>
      <a:accent3>
        <a:srgbClr val="2B0A3D"/>
      </a:accent3>
      <a:accent4>
        <a:srgbClr val="272936"/>
      </a:accent4>
      <a:accent5>
        <a:srgbClr val="0F878A"/>
      </a:accent5>
      <a:accent6>
        <a:srgbClr val="14596B"/>
      </a:accent6>
      <a:hlink>
        <a:srgbClr val="00929B"/>
      </a:hlink>
      <a:folHlink>
        <a:srgbClr val="00E6E3"/>
      </a:folHlink>
    </a:clrScheme>
    <a:fontScheme name="Capgemini 2021">
      <a:majorFont>
        <a:latin typeface="Ubuntu Medium"/>
        <a:ea typeface=""/>
        <a:cs typeface=""/>
      </a:majorFont>
      <a:minorFont>
        <a:latin typeface="Ubuntu"/>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6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Green A">
      <a:srgbClr val="57CF80"/>
    </a:custClr>
    <a:custClr name="Green B">
      <a:srgbClr val="33B569"/>
    </a:custClr>
    <a:custClr name="Green C">
      <a:srgbClr val="2EA657"/>
    </a:custClr>
    <a:custClr name="Green D">
      <a:srgbClr val="178C3D"/>
    </a:custClr>
    <a:custClr name="Green E">
      <a:srgbClr val="176036"/>
    </a:custClr>
    <a:custClr name="Teal A">
      <a:srgbClr val="00E6E3"/>
    </a:custClr>
    <a:custClr name="Teal B">
      <a:srgbClr val="00D5D0"/>
    </a:custClr>
    <a:custClr name="Teal C">
      <a:srgbClr val="00BFBF"/>
    </a:custClr>
    <a:custClr name="Teal D">
      <a:srgbClr val="00929B"/>
    </a:custClr>
    <a:custClr name="Teal E">
      <a:srgbClr val="007D74"/>
    </a:custClr>
    <a:custClr name="Peacock A">
      <a:srgbClr val="00E0CB"/>
    </a:custClr>
    <a:custClr name="Peacock B">
      <a:srgbClr val="00B2A2"/>
    </a:custClr>
    <a:custClr name="Peacock C">
      <a:srgbClr val="0F878A"/>
    </a:custClr>
    <a:custClr name="Peacock D">
      <a:srgbClr val="0F6A73"/>
    </a:custClr>
    <a:custClr name="Peacock E">
      <a:srgbClr val="0F434A"/>
    </a:custClr>
    <a:custClr name="Sapphire A">
      <a:srgbClr val="338091"/>
    </a:custClr>
    <a:custClr name="Sapphire B">
      <a:srgbClr val="336B7D"/>
    </a:custClr>
    <a:custClr name="Sapphire C">
      <a:srgbClr val="14596B"/>
    </a:custClr>
    <a:custClr name="Sapphire D">
      <a:srgbClr val="214554"/>
    </a:custClr>
    <a:custClr name="Sapphire E">
      <a:srgbClr val="173340"/>
    </a:custClr>
    <a:custClr name="Violet A">
      <a:srgbClr val="E557AD"/>
    </a:custClr>
    <a:custClr name="Violet B">
      <a:srgbClr val="D13A8C"/>
    </a:custClr>
    <a:custClr name="Violet C">
      <a:srgbClr val="BA2980"/>
    </a:custClr>
    <a:custClr name="Violet D">
      <a:srgbClr val="A12980"/>
    </a:custClr>
    <a:custClr name="Violet E">
      <a:srgbClr val="811B6F"/>
    </a:custClr>
    <a:custClr name="Yellow A">
      <a:srgbClr val="FFDA80"/>
    </a:custClr>
    <a:custClr name="Yellow B">
      <a:srgbClr val="FFD068"/>
    </a:custClr>
    <a:custClr name="Yellow C">
      <a:srgbClr val="FFB24A"/>
    </a:custClr>
    <a:custClr name="Yellow D">
      <a:srgbClr val="FF9C29"/>
    </a:custClr>
    <a:custClr name="Yellow E">
      <a:srgbClr val="FF8E12"/>
    </a:custClr>
    <a:custClr name="Velvet A">
      <a:srgbClr val="9E4780"/>
    </a:custClr>
    <a:custClr name="Velvet B">
      <a:srgbClr val="802B73"/>
    </a:custClr>
    <a:custClr name="Velvet C">
      <a:srgbClr val="750D5C"/>
    </a:custClr>
    <a:custClr name="Velvet D">
      <a:srgbClr val="590A42"/>
    </a:custClr>
    <a:custClr name="Velvet E">
      <a:srgbClr val="42142E"/>
    </a:custClr>
    <a:custClr name="Red A">
      <a:srgbClr val="FF5770"/>
    </a:custClr>
    <a:custClr name="Red B">
      <a:srgbClr val="FF455E"/>
    </a:custClr>
    <a:custClr name="Red C">
      <a:srgbClr val="FF304D"/>
    </a:custClr>
    <a:custClr name="Red D">
      <a:srgbClr val="E30021"/>
    </a:custClr>
    <a:custClr name="Red E">
      <a:srgbClr val="A6001A"/>
    </a:custClr>
  </a:custClrLst>
  <a:extLst>
    <a:ext uri="{05A4C25C-085E-4340-85A3-A5531E510DB2}">
      <thm15:themeFamily xmlns:thm15="http://schemas.microsoft.com/office/thememl/2012/main" name="ppt-Capgemini_MasterTemplateCustomcolors.potx" id="{825B9D35-2592-4CA9-BA23-58B006335B2A}" vid="{B094C477-C962-4A54-95AE-F74EAD58A671}"/>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themeOverride>
</file>

<file path=ppt/theme/themeOverride2.xml><?xml version="1.0" encoding="utf-8"?>
<a:themeOverride xmlns:a="http://schemas.openxmlformats.org/drawingml/2006/main">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themeOverride>
</file>

<file path=ppt/theme/themeOverride3.xml><?xml version="1.0" encoding="utf-8"?>
<a:themeOverride xmlns:a="http://schemas.openxmlformats.org/drawingml/2006/main">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themeOverride>
</file>

<file path=ppt/theme/themeOverride4.xml><?xml version="1.0" encoding="utf-8"?>
<a:themeOverride xmlns:a="http://schemas.openxmlformats.org/drawingml/2006/main">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themeOverride>
</file>

<file path=docProps/app.xml><?xml version="1.0" encoding="utf-8"?>
<Properties xmlns="http://schemas.openxmlformats.org/officeDocument/2006/extended-properties" xmlns:vt="http://schemas.openxmlformats.org/officeDocument/2006/docPropsVTypes">
  <TotalTime>0</TotalTime>
  <Words>3291</Words>
  <Application>Microsoft Office PowerPoint</Application>
  <PresentationFormat>Widescreen</PresentationFormat>
  <Paragraphs>406</Paragraphs>
  <Slides>31</Slides>
  <Notes>10</Notes>
  <HiddenSlides>0</HiddenSlides>
  <MMClips>0</MMClips>
  <ScaleCrop>false</ScaleCrop>
  <HeadingPairs>
    <vt:vector size="8" baseType="variant">
      <vt:variant>
        <vt:lpstr>Fonts Used</vt:lpstr>
      </vt:variant>
      <vt:variant>
        <vt:i4>19</vt:i4>
      </vt:variant>
      <vt:variant>
        <vt:lpstr>Theme</vt:lpstr>
      </vt:variant>
      <vt:variant>
        <vt:i4>6</vt:i4>
      </vt:variant>
      <vt:variant>
        <vt:lpstr>Embedded OLE Servers</vt:lpstr>
      </vt:variant>
      <vt:variant>
        <vt:i4>2</vt:i4>
      </vt:variant>
      <vt:variant>
        <vt:lpstr>Slide Titles</vt:lpstr>
      </vt:variant>
      <vt:variant>
        <vt:i4>31</vt:i4>
      </vt:variant>
    </vt:vector>
  </HeadingPairs>
  <TitlesOfParts>
    <vt:vector size="58" baseType="lpstr">
      <vt:lpstr>Aptos</vt:lpstr>
      <vt:lpstr>Arial</vt:lpstr>
      <vt:lpstr>Barlow ExtraBold</vt:lpstr>
      <vt:lpstr>Barlow Light</vt:lpstr>
      <vt:lpstr>Calibri</vt:lpstr>
      <vt:lpstr>Courier New</vt:lpstr>
      <vt:lpstr>Outfit</vt:lpstr>
      <vt:lpstr>Outfit SemiBold</vt:lpstr>
      <vt:lpstr>Palatino Linotype</vt:lpstr>
      <vt:lpstr>Playfair Display</vt:lpstr>
      <vt:lpstr>Playfair Display Black</vt:lpstr>
      <vt:lpstr>Roboto</vt:lpstr>
      <vt:lpstr>Times New Roman</vt:lpstr>
      <vt:lpstr>Ubuntu</vt:lpstr>
      <vt:lpstr>Ubuntu Light</vt:lpstr>
      <vt:lpstr>Ubuntu Medium</vt:lpstr>
      <vt:lpstr>Ubuntu Medium</vt:lpstr>
      <vt:lpstr>Verdana</vt:lpstr>
      <vt:lpstr>Wingdings</vt:lpstr>
      <vt:lpstr>REC Light Event Theme</vt:lpstr>
      <vt:lpstr>REC Alternative Event Theme</vt:lpstr>
      <vt:lpstr>1_Office Theme</vt:lpstr>
      <vt:lpstr>2024 RECCo Slide Master</vt:lpstr>
      <vt:lpstr>Capgemini_2024</vt:lpstr>
      <vt:lpstr>3_Capgemini Invent Global 2022</vt:lpstr>
      <vt:lpstr>think-cell Slide</vt:lpstr>
      <vt:lpstr>think-cell Folie</vt:lpstr>
      <vt:lpstr>THEFT ISSUES GROUP</vt:lpstr>
      <vt:lpstr>WELCOME, INTRODUCTION AND CONFIRMATION OF AGENDA</vt:lpstr>
      <vt:lpstr>Agenda For today</vt:lpstr>
      <vt:lpstr>Actions log</vt:lpstr>
      <vt:lpstr>PowerPoint Presentation</vt:lpstr>
      <vt:lpstr>Strategic review and prioritisation (White Paper)</vt:lpstr>
      <vt:lpstr>RECAP:</vt:lpstr>
      <vt:lpstr>Action: RECTIG_24_1127_01</vt:lpstr>
      <vt:lpstr>I0175 - Introducing a Reasonable Endeavours Scheme within the REC</vt:lpstr>
      <vt:lpstr>RECAP:</vt:lpstr>
      <vt:lpstr>R0173 send-back and the RES</vt:lpstr>
      <vt:lpstr>Next Steps (for TIG comment and input)</vt:lpstr>
      <vt:lpstr>Fitting, maintenance and record keeping for Meter Security Devices</vt:lpstr>
      <vt:lpstr>PowerPoint Presentation</vt:lpstr>
      <vt:lpstr>PowerPoint Presentation</vt:lpstr>
      <vt:lpstr>R0233 - Introduction of an Energy Theft Unit (ETU) under the REC</vt:lpstr>
      <vt:lpstr>Post-Consultation Update</vt:lpstr>
      <vt:lpstr>R0234 Introduction of an energy theft Referral Assessment Service under the REC</vt:lpstr>
      <vt:lpstr>Post Impact assessment Update</vt:lpstr>
      <vt:lpstr>Smart Alert Back Test</vt:lpstr>
      <vt:lpstr>RECCO Energy Theft – Exec Pack</vt:lpstr>
      <vt:lpstr>Key Takeaways from the Energy Theft Detection Pilot Engagement</vt:lpstr>
      <vt:lpstr>What Has Not Yet Been Done</vt:lpstr>
      <vt:lpstr>From Insight to Implementation – Next Steps and Key Considerations</vt:lpstr>
      <vt:lpstr>Unlocking System-Wide Impact Through Scalable Theft Intelligence</vt:lpstr>
      <vt:lpstr>R0173 – Improvements to TDIS (Ofgem letter)</vt:lpstr>
      <vt:lpstr>Change Update</vt:lpstr>
      <vt:lpstr>Change Update</vt:lpstr>
      <vt:lpstr>Future meetings</vt:lpstr>
      <vt:lpstr>Any other business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James Rees</dc:creator>
  <cp:lastModifiedBy>James Rees</cp:lastModifiedBy>
  <cp:revision>1</cp:revision>
  <dcterms:created xsi:type="dcterms:W3CDTF">2025-05-07T10:06:49Z</dcterms:created>
  <dcterms:modified xsi:type="dcterms:W3CDTF">2025-05-07T10:07:46Z</dcterms:modified>
</cp:coreProperties>
</file>