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2" r:id="rId5"/>
    <p:sldMasterId id="2147483686" r:id="rId6"/>
  </p:sldMasterIdLst>
  <p:notesMasterIdLst>
    <p:notesMasterId r:id="rId41"/>
  </p:notesMasterIdLst>
  <p:sldIdLst>
    <p:sldId id="296" r:id="rId7"/>
    <p:sldId id="269" r:id="rId8"/>
    <p:sldId id="263" r:id="rId9"/>
    <p:sldId id="2147483644" r:id="rId10"/>
    <p:sldId id="256" r:id="rId11"/>
    <p:sldId id="2147478883" r:id="rId12"/>
    <p:sldId id="363" r:id="rId13"/>
    <p:sldId id="272" r:id="rId14"/>
    <p:sldId id="2146846749" r:id="rId15"/>
    <p:sldId id="257" r:id="rId16"/>
    <p:sldId id="2146846750" r:id="rId17"/>
    <p:sldId id="258" r:id="rId18"/>
    <p:sldId id="2146846751" r:id="rId19"/>
    <p:sldId id="2146846752" r:id="rId20"/>
    <p:sldId id="259" r:id="rId21"/>
    <p:sldId id="2146846753" r:id="rId22"/>
    <p:sldId id="260" r:id="rId23"/>
    <p:sldId id="2146846754" r:id="rId24"/>
    <p:sldId id="2146846755" r:id="rId25"/>
    <p:sldId id="2146846756" r:id="rId26"/>
    <p:sldId id="261" r:id="rId27"/>
    <p:sldId id="262" r:id="rId28"/>
    <p:sldId id="2146846757" r:id="rId29"/>
    <p:sldId id="2147478881" r:id="rId30"/>
    <p:sldId id="2147483645" r:id="rId31"/>
    <p:sldId id="2147483646" r:id="rId32"/>
    <p:sldId id="2146846759" r:id="rId33"/>
    <p:sldId id="2146846760" r:id="rId34"/>
    <p:sldId id="2147483647" r:id="rId35"/>
    <p:sldId id="2147478886" r:id="rId36"/>
    <p:sldId id="2147478887" r:id="rId37"/>
    <p:sldId id="2147472698" r:id="rId38"/>
    <p:sldId id="1836" r:id="rId39"/>
    <p:sldId id="1868" r:id="rId40"/>
  </p:sldIdLst>
  <p:sldSz cx="12192000" cy="6858000"/>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F98B63-6A62-4231-8DBD-FC6B119098A3}" v="382" dt="2025-08-27T11:17:42.0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gs" Target="tags/tag1.xml"/><Relationship Id="rId47"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lorentina Monea" userId="e37d1379-1230-40c7-95a7-38b16d6cc04d" providerId="ADAL" clId="{14F98B63-6A62-4231-8DBD-FC6B119098A3}"/>
    <pc:docChg chg="undo redo custSel addSld delSld modSld sldOrd delMainMaster">
      <pc:chgData name="Florentina Monea" userId="e37d1379-1230-40c7-95a7-38b16d6cc04d" providerId="ADAL" clId="{14F98B63-6A62-4231-8DBD-FC6B119098A3}" dt="2025-08-27T11:17:42.082" v="1363"/>
      <pc:docMkLst>
        <pc:docMk/>
      </pc:docMkLst>
      <pc:sldChg chg="addSp modSp add mod setBg">
        <pc:chgData name="Florentina Monea" userId="e37d1379-1230-40c7-95a7-38b16d6cc04d" providerId="ADAL" clId="{14F98B63-6A62-4231-8DBD-FC6B119098A3}" dt="2025-08-26T10:59:51.851" v="908"/>
        <pc:sldMkLst>
          <pc:docMk/>
          <pc:sldMk cId="1792941299" sldId="256"/>
        </pc:sldMkLst>
        <pc:spChg chg="add mod">
          <ac:chgData name="Florentina Monea" userId="e37d1379-1230-40c7-95a7-38b16d6cc04d" providerId="ADAL" clId="{14F98B63-6A62-4231-8DBD-FC6B119098A3}" dt="2025-08-26T10:54:59.466" v="863"/>
          <ac:spMkLst>
            <pc:docMk/>
            <pc:sldMk cId="1792941299" sldId="256"/>
            <ac:spMk id="4" creationId="{614C51A3-B979-E416-1244-993BC8E3F7EA}"/>
          </ac:spMkLst>
        </pc:spChg>
        <pc:spChg chg="add mod">
          <ac:chgData name="Florentina Monea" userId="e37d1379-1230-40c7-95a7-38b16d6cc04d" providerId="ADAL" clId="{14F98B63-6A62-4231-8DBD-FC6B119098A3}" dt="2025-08-26T10:59:51.851" v="908"/>
          <ac:spMkLst>
            <pc:docMk/>
            <pc:sldMk cId="1792941299" sldId="256"/>
            <ac:spMk id="5" creationId="{27243DAA-1C2A-F2F9-03DC-AFAC5DBFB438}"/>
          </ac:spMkLst>
        </pc:spChg>
        <pc:spChg chg="add mod">
          <ac:chgData name="Florentina Monea" userId="e37d1379-1230-40c7-95a7-38b16d6cc04d" providerId="ADAL" clId="{14F98B63-6A62-4231-8DBD-FC6B119098A3}" dt="2025-08-26T10:59:51.851" v="908"/>
          <ac:spMkLst>
            <pc:docMk/>
            <pc:sldMk cId="1792941299" sldId="256"/>
            <ac:spMk id="8" creationId="{940F0441-9F49-11AA-FD62-802B0DF08FD6}"/>
          </ac:spMkLst>
        </pc:spChg>
        <pc:picChg chg="add mod">
          <ac:chgData name="Florentina Monea" userId="e37d1379-1230-40c7-95a7-38b16d6cc04d" providerId="ADAL" clId="{14F98B63-6A62-4231-8DBD-FC6B119098A3}" dt="2025-08-26T10:54:59.452" v="855"/>
          <ac:picMkLst>
            <pc:docMk/>
            <pc:sldMk cId="1792941299" sldId="256"/>
            <ac:picMk id="3" creationId="{99E148AD-9786-2C95-CD30-9934276C6DA8}"/>
          </ac:picMkLst>
        </pc:picChg>
        <pc:picChg chg="add mod">
          <ac:chgData name="Florentina Monea" userId="e37d1379-1230-40c7-95a7-38b16d6cc04d" providerId="ADAL" clId="{14F98B63-6A62-4231-8DBD-FC6B119098A3}" dt="2025-08-26T10:54:59.654" v="878"/>
          <ac:picMkLst>
            <pc:docMk/>
            <pc:sldMk cId="1792941299" sldId="256"/>
            <ac:picMk id="7" creationId="{5B392D9C-137F-4EA3-3161-C0EFD40FBE51}"/>
          </ac:picMkLst>
        </pc:picChg>
        <pc:picChg chg="add mod">
          <ac:chgData name="Florentina Monea" userId="e37d1379-1230-40c7-95a7-38b16d6cc04d" providerId="ADAL" clId="{14F98B63-6A62-4231-8DBD-FC6B119098A3}" dt="2025-08-26T10:54:59.845" v="896"/>
          <ac:picMkLst>
            <pc:docMk/>
            <pc:sldMk cId="1792941299" sldId="256"/>
            <ac:picMk id="10" creationId="{D75CDCA0-02F2-5E0A-D949-8CF6D93FBB08}"/>
          </ac:picMkLst>
        </pc:picChg>
      </pc:sldChg>
      <pc:sldChg chg="addSp delSp modSp add mod setBg modAnim">
        <pc:chgData name="Florentina Monea" userId="e37d1379-1230-40c7-95a7-38b16d6cc04d" providerId="ADAL" clId="{14F98B63-6A62-4231-8DBD-FC6B119098A3}" dt="2025-08-27T11:17:01.015" v="1265"/>
        <pc:sldMkLst>
          <pc:docMk/>
          <pc:sldMk cId="1688782375" sldId="257"/>
        </pc:sldMkLst>
        <pc:spChg chg="add mod">
          <ac:chgData name="Florentina Monea" userId="e37d1379-1230-40c7-95a7-38b16d6cc04d" providerId="ADAL" clId="{14F98B63-6A62-4231-8DBD-FC6B119098A3}" dt="2025-08-27T11:17:00.574" v="1261"/>
          <ac:spMkLst>
            <pc:docMk/>
            <pc:sldMk cId="1688782375" sldId="257"/>
            <ac:spMk id="4" creationId="{21C71BB2-3204-5996-6938-6A6014B61FF2}"/>
          </ac:spMkLst>
        </pc:spChg>
        <pc:spChg chg="add mod">
          <ac:chgData name="Florentina Monea" userId="e37d1379-1230-40c7-95a7-38b16d6cc04d" providerId="ADAL" clId="{14F98B63-6A62-4231-8DBD-FC6B119098A3}" dt="2025-08-26T11:00:17.845" v="962" actId="27636"/>
          <ac:spMkLst>
            <pc:docMk/>
            <pc:sldMk cId="1688782375" sldId="257"/>
            <ac:spMk id="5" creationId="{2D72E14F-ABB3-DE72-8699-11A2A3B4BA6D}"/>
          </ac:spMkLst>
        </pc:spChg>
        <pc:spChg chg="add mod">
          <ac:chgData name="Florentina Monea" userId="e37d1379-1230-40c7-95a7-38b16d6cc04d" providerId="ADAL" clId="{14F98B63-6A62-4231-8DBD-FC6B119098A3}" dt="2025-08-26T11:00:17.850" v="963" actId="27636"/>
          <ac:spMkLst>
            <pc:docMk/>
            <pc:sldMk cId="1688782375" sldId="257"/>
            <ac:spMk id="8" creationId="{EE84A7DB-2A45-4D65-4C8B-CD549C695A2B}"/>
          </ac:spMkLst>
        </pc:spChg>
        <pc:picChg chg="add del mod">
          <ac:chgData name="Florentina Monea" userId="e37d1379-1230-40c7-95a7-38b16d6cc04d" providerId="ADAL" clId="{14F98B63-6A62-4231-8DBD-FC6B119098A3}" dt="2025-08-27T11:17:00.587" v="1263"/>
          <ac:picMkLst>
            <pc:docMk/>
            <pc:sldMk cId="1688782375" sldId="257"/>
            <ac:picMk id="3" creationId="{CAD2EA66-4EDE-B0E3-A3B0-4C712DFD7A26}"/>
          </ac:picMkLst>
        </pc:picChg>
        <pc:picChg chg="add mod">
          <ac:chgData name="Florentina Monea" userId="e37d1379-1230-40c7-95a7-38b16d6cc04d" providerId="ADAL" clId="{14F98B63-6A62-4231-8DBD-FC6B119098A3}" dt="2025-08-27T11:17:01.015" v="1265"/>
          <ac:picMkLst>
            <pc:docMk/>
            <pc:sldMk cId="1688782375" sldId="257"/>
            <ac:picMk id="6" creationId="{5D79E13C-74B5-5D6A-D6C7-FDC8883FC6ED}"/>
          </ac:picMkLst>
        </pc:picChg>
        <pc:picChg chg="add mod">
          <ac:chgData name="Florentina Monea" userId="e37d1379-1230-40c7-95a7-38b16d6cc04d" providerId="ADAL" clId="{14F98B63-6A62-4231-8DBD-FC6B119098A3}" dt="2025-08-26T11:00:16.837" v="936"/>
          <ac:picMkLst>
            <pc:docMk/>
            <pc:sldMk cId="1688782375" sldId="257"/>
            <ac:picMk id="7" creationId="{E73C1751-FCD2-BBE1-AB84-0C093761D81A}"/>
          </ac:picMkLst>
        </pc:picChg>
        <pc:picChg chg="add mod">
          <ac:chgData name="Florentina Monea" userId="e37d1379-1230-40c7-95a7-38b16d6cc04d" providerId="ADAL" clId="{14F98B63-6A62-4231-8DBD-FC6B119098A3}" dt="2025-08-26T11:00:17.788" v="953"/>
          <ac:picMkLst>
            <pc:docMk/>
            <pc:sldMk cId="1688782375" sldId="257"/>
            <ac:picMk id="10" creationId="{9D0DA8EB-F154-1C2E-7754-B76AB842ED5E}"/>
          </ac:picMkLst>
        </pc:picChg>
      </pc:sldChg>
      <pc:sldChg chg="addSp delSp modSp add mod setBg modAnim">
        <pc:chgData name="Florentina Monea" userId="e37d1379-1230-40c7-95a7-38b16d6cc04d" providerId="ADAL" clId="{14F98B63-6A62-4231-8DBD-FC6B119098A3}" dt="2025-08-27T11:17:14.485" v="1284"/>
        <pc:sldMkLst>
          <pc:docMk/>
          <pc:sldMk cId="2431287913" sldId="258"/>
        </pc:sldMkLst>
        <pc:spChg chg="add mod">
          <ac:chgData name="Florentina Monea" userId="e37d1379-1230-40c7-95a7-38b16d6cc04d" providerId="ADAL" clId="{14F98B63-6A62-4231-8DBD-FC6B119098A3}" dt="2025-08-27T11:17:14.367" v="1280"/>
          <ac:spMkLst>
            <pc:docMk/>
            <pc:sldMk cId="2431287913" sldId="258"/>
            <ac:spMk id="4" creationId="{4136E8E6-807F-007F-B1DD-DAECF773362D}"/>
          </ac:spMkLst>
        </pc:spChg>
        <pc:spChg chg="add mod">
          <ac:chgData name="Florentina Monea" userId="e37d1379-1230-40c7-95a7-38b16d6cc04d" providerId="ADAL" clId="{14F98B63-6A62-4231-8DBD-FC6B119098A3}" dt="2025-08-26T11:01:38.823" v="1017" actId="27636"/>
          <ac:spMkLst>
            <pc:docMk/>
            <pc:sldMk cId="2431287913" sldId="258"/>
            <ac:spMk id="5" creationId="{82FA1C18-5C3E-F47A-0C84-1F11D7847E15}"/>
          </ac:spMkLst>
        </pc:spChg>
        <pc:spChg chg="add mod">
          <ac:chgData name="Florentina Monea" userId="e37d1379-1230-40c7-95a7-38b16d6cc04d" providerId="ADAL" clId="{14F98B63-6A62-4231-8DBD-FC6B119098A3}" dt="2025-08-26T11:01:38.828" v="1018" actId="27636"/>
          <ac:spMkLst>
            <pc:docMk/>
            <pc:sldMk cId="2431287913" sldId="258"/>
            <ac:spMk id="8" creationId="{06D1A932-33D3-C71E-5A4B-D4B8F2F5F19B}"/>
          </ac:spMkLst>
        </pc:spChg>
        <pc:picChg chg="add del mod">
          <ac:chgData name="Florentina Monea" userId="e37d1379-1230-40c7-95a7-38b16d6cc04d" providerId="ADAL" clId="{14F98B63-6A62-4231-8DBD-FC6B119098A3}" dt="2025-08-27T11:17:14.370" v="1282"/>
          <ac:picMkLst>
            <pc:docMk/>
            <pc:sldMk cId="2431287913" sldId="258"/>
            <ac:picMk id="3" creationId="{114FC063-ECB4-B879-F545-A7793463CF6D}"/>
          </ac:picMkLst>
        </pc:picChg>
        <pc:picChg chg="add mod">
          <ac:chgData name="Florentina Monea" userId="e37d1379-1230-40c7-95a7-38b16d6cc04d" providerId="ADAL" clId="{14F98B63-6A62-4231-8DBD-FC6B119098A3}" dt="2025-08-27T11:17:14.485" v="1284"/>
          <ac:picMkLst>
            <pc:docMk/>
            <pc:sldMk cId="2431287913" sldId="258"/>
            <ac:picMk id="6" creationId="{2B8D9E17-FB71-51FF-04E2-BC171B03F905}"/>
          </ac:picMkLst>
        </pc:picChg>
        <pc:picChg chg="add mod">
          <ac:chgData name="Florentina Monea" userId="e37d1379-1230-40c7-95a7-38b16d6cc04d" providerId="ADAL" clId="{14F98B63-6A62-4231-8DBD-FC6B119098A3}" dt="2025-08-26T11:01:38.514" v="991"/>
          <ac:picMkLst>
            <pc:docMk/>
            <pc:sldMk cId="2431287913" sldId="258"/>
            <ac:picMk id="7" creationId="{A6D51317-AD1C-BE38-F0B0-C5BBAD58DED4}"/>
          </ac:picMkLst>
        </pc:picChg>
        <pc:picChg chg="add mod">
          <ac:chgData name="Florentina Monea" userId="e37d1379-1230-40c7-95a7-38b16d6cc04d" providerId="ADAL" clId="{14F98B63-6A62-4231-8DBD-FC6B119098A3}" dt="2025-08-26T11:01:38.774" v="1008"/>
          <ac:picMkLst>
            <pc:docMk/>
            <pc:sldMk cId="2431287913" sldId="258"/>
            <ac:picMk id="10" creationId="{1895A402-3E59-C465-B99D-DF651C384100}"/>
          </ac:picMkLst>
        </pc:picChg>
      </pc:sldChg>
      <pc:sldChg chg="addSp delSp modSp add mod setBg modAnim">
        <pc:chgData name="Florentina Monea" userId="e37d1379-1230-40c7-95a7-38b16d6cc04d" providerId="ADAL" clId="{14F98B63-6A62-4231-8DBD-FC6B119098A3}" dt="2025-08-27T11:17:22.139" v="1306"/>
        <pc:sldMkLst>
          <pc:docMk/>
          <pc:sldMk cId="1618010589" sldId="259"/>
        </pc:sldMkLst>
        <pc:spChg chg="add mod">
          <ac:chgData name="Florentina Monea" userId="e37d1379-1230-40c7-95a7-38b16d6cc04d" providerId="ADAL" clId="{14F98B63-6A62-4231-8DBD-FC6B119098A3}" dt="2025-08-27T11:17:21.954" v="1302"/>
          <ac:spMkLst>
            <pc:docMk/>
            <pc:sldMk cId="1618010589" sldId="259"/>
            <ac:spMk id="4" creationId="{5BA242F0-BD04-30EB-8584-828C239F8469}"/>
          </ac:spMkLst>
        </pc:spChg>
        <pc:spChg chg="add mod">
          <ac:chgData name="Florentina Monea" userId="e37d1379-1230-40c7-95a7-38b16d6cc04d" providerId="ADAL" clId="{14F98B63-6A62-4231-8DBD-FC6B119098A3}" dt="2025-08-26T14:02:20.067" v="1075" actId="27636"/>
          <ac:spMkLst>
            <pc:docMk/>
            <pc:sldMk cId="1618010589" sldId="259"/>
            <ac:spMk id="5" creationId="{4A1A0448-57B7-3E64-F626-F814BF01D210}"/>
          </ac:spMkLst>
        </pc:spChg>
        <pc:spChg chg="add mod">
          <ac:chgData name="Florentina Monea" userId="e37d1379-1230-40c7-95a7-38b16d6cc04d" providerId="ADAL" clId="{14F98B63-6A62-4231-8DBD-FC6B119098A3}" dt="2025-08-26T14:02:20.066" v="1074" actId="27636"/>
          <ac:spMkLst>
            <pc:docMk/>
            <pc:sldMk cId="1618010589" sldId="259"/>
            <ac:spMk id="8" creationId="{C768FAFB-DEEA-816D-C653-51A48832FA8B}"/>
          </ac:spMkLst>
        </pc:spChg>
        <pc:picChg chg="add del mod">
          <ac:chgData name="Florentina Monea" userId="e37d1379-1230-40c7-95a7-38b16d6cc04d" providerId="ADAL" clId="{14F98B63-6A62-4231-8DBD-FC6B119098A3}" dt="2025-08-27T11:17:21.954" v="1304"/>
          <ac:picMkLst>
            <pc:docMk/>
            <pc:sldMk cId="1618010589" sldId="259"/>
            <ac:picMk id="3" creationId="{769F9573-BAA4-95B2-9B69-C3AB6804B578}"/>
          </ac:picMkLst>
        </pc:picChg>
        <pc:picChg chg="add mod">
          <ac:chgData name="Florentina Monea" userId="e37d1379-1230-40c7-95a7-38b16d6cc04d" providerId="ADAL" clId="{14F98B63-6A62-4231-8DBD-FC6B119098A3}" dt="2025-08-27T11:17:22.139" v="1306"/>
          <ac:picMkLst>
            <pc:docMk/>
            <pc:sldMk cId="1618010589" sldId="259"/>
            <ac:picMk id="6" creationId="{99F4B618-B78D-2743-78B5-1DBD03A7FBF4}"/>
          </ac:picMkLst>
        </pc:picChg>
        <pc:picChg chg="add mod">
          <ac:chgData name="Florentina Monea" userId="e37d1379-1230-40c7-95a7-38b16d6cc04d" providerId="ADAL" clId="{14F98B63-6A62-4231-8DBD-FC6B119098A3}" dt="2025-08-26T14:02:19.899" v="1046"/>
          <ac:picMkLst>
            <pc:docMk/>
            <pc:sldMk cId="1618010589" sldId="259"/>
            <ac:picMk id="7" creationId="{DA92BE8B-9EF2-69EB-24C6-F4858CA8AC9C}"/>
          </ac:picMkLst>
        </pc:picChg>
        <pc:picChg chg="add mod">
          <ac:chgData name="Florentina Monea" userId="e37d1379-1230-40c7-95a7-38b16d6cc04d" providerId="ADAL" clId="{14F98B63-6A62-4231-8DBD-FC6B119098A3}" dt="2025-08-26T14:02:20.018" v="1063"/>
          <ac:picMkLst>
            <pc:docMk/>
            <pc:sldMk cId="1618010589" sldId="259"/>
            <ac:picMk id="10" creationId="{22A94357-0074-6D9B-E2E4-589349B13D56}"/>
          </ac:picMkLst>
        </pc:picChg>
      </pc:sldChg>
      <pc:sldChg chg="addSp delSp modSp add mod setBg modAnim">
        <pc:chgData name="Florentina Monea" userId="e37d1379-1230-40c7-95a7-38b16d6cc04d" providerId="ADAL" clId="{14F98B63-6A62-4231-8DBD-FC6B119098A3}" dt="2025-08-27T11:17:28.075" v="1325"/>
        <pc:sldMkLst>
          <pc:docMk/>
          <pc:sldMk cId="721278710" sldId="260"/>
        </pc:sldMkLst>
        <pc:spChg chg="add mod">
          <ac:chgData name="Florentina Monea" userId="e37d1379-1230-40c7-95a7-38b16d6cc04d" providerId="ADAL" clId="{14F98B63-6A62-4231-8DBD-FC6B119098A3}" dt="2025-08-27T11:17:27.958" v="1321"/>
          <ac:spMkLst>
            <pc:docMk/>
            <pc:sldMk cId="721278710" sldId="260"/>
            <ac:spMk id="4" creationId="{F20BB004-714A-4C9C-3A05-D1D42716BD59}"/>
          </ac:spMkLst>
        </pc:spChg>
        <pc:spChg chg="add mod">
          <ac:chgData name="Florentina Monea" userId="e37d1379-1230-40c7-95a7-38b16d6cc04d" providerId="ADAL" clId="{14F98B63-6A62-4231-8DBD-FC6B119098A3}" dt="2025-08-26T14:04:15.478" v="1130" actId="27636"/>
          <ac:spMkLst>
            <pc:docMk/>
            <pc:sldMk cId="721278710" sldId="260"/>
            <ac:spMk id="5" creationId="{7FA08285-B769-0096-7012-5A3648B528D4}"/>
          </ac:spMkLst>
        </pc:spChg>
        <pc:spChg chg="add mod">
          <ac:chgData name="Florentina Monea" userId="e37d1379-1230-40c7-95a7-38b16d6cc04d" providerId="ADAL" clId="{14F98B63-6A62-4231-8DBD-FC6B119098A3}" dt="2025-08-26T14:04:15.476" v="1129" actId="27636"/>
          <ac:spMkLst>
            <pc:docMk/>
            <pc:sldMk cId="721278710" sldId="260"/>
            <ac:spMk id="8" creationId="{CF1B2DA9-102A-26C5-ACA2-2165F2C4CC6D}"/>
          </ac:spMkLst>
        </pc:spChg>
        <pc:picChg chg="add del mod">
          <ac:chgData name="Florentina Monea" userId="e37d1379-1230-40c7-95a7-38b16d6cc04d" providerId="ADAL" clId="{14F98B63-6A62-4231-8DBD-FC6B119098A3}" dt="2025-08-27T11:17:27.962" v="1323"/>
          <ac:picMkLst>
            <pc:docMk/>
            <pc:sldMk cId="721278710" sldId="260"/>
            <ac:picMk id="3" creationId="{18AFDB4C-31B2-7DFA-53FD-2F25C6B7D597}"/>
          </ac:picMkLst>
        </pc:picChg>
        <pc:picChg chg="add mod">
          <ac:chgData name="Florentina Monea" userId="e37d1379-1230-40c7-95a7-38b16d6cc04d" providerId="ADAL" clId="{14F98B63-6A62-4231-8DBD-FC6B119098A3}" dt="2025-08-27T11:17:28.075" v="1325"/>
          <ac:picMkLst>
            <pc:docMk/>
            <pc:sldMk cId="721278710" sldId="260"/>
            <ac:picMk id="6" creationId="{714C9C67-F341-76A3-F8FE-E3F7F6DC2A5D}"/>
          </ac:picMkLst>
        </pc:picChg>
        <pc:picChg chg="add mod">
          <ac:chgData name="Florentina Monea" userId="e37d1379-1230-40c7-95a7-38b16d6cc04d" providerId="ADAL" clId="{14F98B63-6A62-4231-8DBD-FC6B119098A3}" dt="2025-08-26T14:04:15.312" v="1103"/>
          <ac:picMkLst>
            <pc:docMk/>
            <pc:sldMk cId="721278710" sldId="260"/>
            <ac:picMk id="7" creationId="{18A78F60-943F-B5BD-F783-5727FA19E739}"/>
          </ac:picMkLst>
        </pc:picChg>
        <pc:picChg chg="add mod">
          <ac:chgData name="Florentina Monea" userId="e37d1379-1230-40c7-95a7-38b16d6cc04d" providerId="ADAL" clId="{14F98B63-6A62-4231-8DBD-FC6B119098A3}" dt="2025-08-26T14:04:15.428" v="1120"/>
          <ac:picMkLst>
            <pc:docMk/>
            <pc:sldMk cId="721278710" sldId="260"/>
            <ac:picMk id="10" creationId="{D769C0FE-C28B-6BE3-E8D8-BD8C128CE2E3}"/>
          </ac:picMkLst>
        </pc:picChg>
      </pc:sldChg>
      <pc:sldChg chg="addSp delSp modSp add mod setBg modAnim">
        <pc:chgData name="Florentina Monea" userId="e37d1379-1230-40c7-95a7-38b16d6cc04d" providerId="ADAL" clId="{14F98B63-6A62-4231-8DBD-FC6B119098A3}" dt="2025-08-27T11:17:34.280" v="1344"/>
        <pc:sldMkLst>
          <pc:docMk/>
          <pc:sldMk cId="413841538" sldId="261"/>
        </pc:sldMkLst>
        <pc:spChg chg="add mod">
          <ac:chgData name="Florentina Monea" userId="e37d1379-1230-40c7-95a7-38b16d6cc04d" providerId="ADAL" clId="{14F98B63-6A62-4231-8DBD-FC6B119098A3}" dt="2025-08-27T11:17:34.087" v="1340"/>
          <ac:spMkLst>
            <pc:docMk/>
            <pc:sldMk cId="413841538" sldId="261"/>
            <ac:spMk id="4" creationId="{05527239-A0EB-72E1-84C4-03689A3327C0}"/>
          </ac:spMkLst>
        </pc:spChg>
        <pc:spChg chg="add mod">
          <ac:chgData name="Florentina Monea" userId="e37d1379-1230-40c7-95a7-38b16d6cc04d" providerId="ADAL" clId="{14F98B63-6A62-4231-8DBD-FC6B119098A3}" dt="2025-08-26T14:10:00.222" v="1184" actId="27636"/>
          <ac:spMkLst>
            <pc:docMk/>
            <pc:sldMk cId="413841538" sldId="261"/>
            <ac:spMk id="5" creationId="{11B27C2E-6D59-12AE-2FF2-FD3BC7D2923B}"/>
          </ac:spMkLst>
        </pc:spChg>
        <pc:spChg chg="add mod">
          <ac:chgData name="Florentina Monea" userId="e37d1379-1230-40c7-95a7-38b16d6cc04d" providerId="ADAL" clId="{14F98B63-6A62-4231-8DBD-FC6B119098A3}" dt="2025-08-26T14:10:00.226" v="1185" actId="27636"/>
          <ac:spMkLst>
            <pc:docMk/>
            <pc:sldMk cId="413841538" sldId="261"/>
            <ac:spMk id="8" creationId="{3CE1ED2D-34C0-BC92-A1D1-259AADD1210C}"/>
          </ac:spMkLst>
        </pc:spChg>
        <pc:picChg chg="add del mod">
          <ac:chgData name="Florentina Monea" userId="e37d1379-1230-40c7-95a7-38b16d6cc04d" providerId="ADAL" clId="{14F98B63-6A62-4231-8DBD-FC6B119098A3}" dt="2025-08-27T11:17:34.098" v="1342"/>
          <ac:picMkLst>
            <pc:docMk/>
            <pc:sldMk cId="413841538" sldId="261"/>
            <ac:picMk id="3" creationId="{E63F5B07-A140-AA17-8BC0-F759AA9A9886}"/>
          </ac:picMkLst>
        </pc:picChg>
        <pc:picChg chg="add mod">
          <ac:chgData name="Florentina Monea" userId="e37d1379-1230-40c7-95a7-38b16d6cc04d" providerId="ADAL" clId="{14F98B63-6A62-4231-8DBD-FC6B119098A3}" dt="2025-08-27T11:17:34.280" v="1344"/>
          <ac:picMkLst>
            <pc:docMk/>
            <pc:sldMk cId="413841538" sldId="261"/>
            <ac:picMk id="6" creationId="{19E71911-37DB-22AF-8676-B57CD21E175B}"/>
          </ac:picMkLst>
        </pc:picChg>
        <pc:picChg chg="add mod">
          <ac:chgData name="Florentina Monea" userId="e37d1379-1230-40c7-95a7-38b16d6cc04d" providerId="ADAL" clId="{14F98B63-6A62-4231-8DBD-FC6B119098A3}" dt="2025-08-26T14:10:00.041" v="1158"/>
          <ac:picMkLst>
            <pc:docMk/>
            <pc:sldMk cId="413841538" sldId="261"/>
            <ac:picMk id="7" creationId="{17B96926-548C-ECA4-2EA3-C9569BEE7219}"/>
          </ac:picMkLst>
        </pc:picChg>
        <pc:picChg chg="add mod">
          <ac:chgData name="Florentina Monea" userId="e37d1379-1230-40c7-95a7-38b16d6cc04d" providerId="ADAL" clId="{14F98B63-6A62-4231-8DBD-FC6B119098A3}" dt="2025-08-26T14:10:00.172" v="1175"/>
          <ac:picMkLst>
            <pc:docMk/>
            <pc:sldMk cId="413841538" sldId="261"/>
            <ac:picMk id="10" creationId="{DD0A20A5-4380-A541-5600-28A28316EA15}"/>
          </ac:picMkLst>
        </pc:picChg>
      </pc:sldChg>
      <pc:sldChg chg="addSp delSp modSp add mod setBg modAnim">
        <pc:chgData name="Florentina Monea" userId="e37d1379-1230-40c7-95a7-38b16d6cc04d" providerId="ADAL" clId="{14F98B63-6A62-4231-8DBD-FC6B119098A3}" dt="2025-08-27T11:17:42.082" v="1363"/>
        <pc:sldMkLst>
          <pc:docMk/>
          <pc:sldMk cId="188181018" sldId="262"/>
        </pc:sldMkLst>
        <pc:spChg chg="add mod">
          <ac:chgData name="Florentina Monea" userId="e37d1379-1230-40c7-95a7-38b16d6cc04d" providerId="ADAL" clId="{14F98B63-6A62-4231-8DBD-FC6B119098A3}" dt="2025-08-27T11:17:41.942" v="1359"/>
          <ac:spMkLst>
            <pc:docMk/>
            <pc:sldMk cId="188181018" sldId="262"/>
            <ac:spMk id="4" creationId="{A545ED12-C157-57A6-8109-34BC196C7CDF}"/>
          </ac:spMkLst>
        </pc:spChg>
        <pc:spChg chg="add mod">
          <ac:chgData name="Florentina Monea" userId="e37d1379-1230-40c7-95a7-38b16d6cc04d" providerId="ADAL" clId="{14F98B63-6A62-4231-8DBD-FC6B119098A3}" dt="2025-08-26T14:11:20.381" v="1240" actId="27636"/>
          <ac:spMkLst>
            <pc:docMk/>
            <pc:sldMk cId="188181018" sldId="262"/>
            <ac:spMk id="5" creationId="{C89308D5-A409-C019-FDF2-0999F11EC718}"/>
          </ac:spMkLst>
        </pc:spChg>
        <pc:spChg chg="add mod">
          <ac:chgData name="Florentina Monea" userId="e37d1379-1230-40c7-95a7-38b16d6cc04d" providerId="ADAL" clId="{14F98B63-6A62-4231-8DBD-FC6B119098A3}" dt="2025-08-26T14:11:20.379" v="1239" actId="27636"/>
          <ac:spMkLst>
            <pc:docMk/>
            <pc:sldMk cId="188181018" sldId="262"/>
            <ac:spMk id="8" creationId="{248B3BED-C280-95F9-18F7-D8F9CA410098}"/>
          </ac:spMkLst>
        </pc:spChg>
        <pc:picChg chg="add del mod">
          <ac:chgData name="Florentina Monea" userId="e37d1379-1230-40c7-95a7-38b16d6cc04d" providerId="ADAL" clId="{14F98B63-6A62-4231-8DBD-FC6B119098A3}" dt="2025-08-27T11:17:41.944" v="1361"/>
          <ac:picMkLst>
            <pc:docMk/>
            <pc:sldMk cId="188181018" sldId="262"/>
            <ac:picMk id="3" creationId="{5B62E80E-63A0-68D3-2081-49D4D7D9E5F8}"/>
          </ac:picMkLst>
        </pc:picChg>
        <pc:picChg chg="add mod">
          <ac:chgData name="Florentina Monea" userId="e37d1379-1230-40c7-95a7-38b16d6cc04d" providerId="ADAL" clId="{14F98B63-6A62-4231-8DBD-FC6B119098A3}" dt="2025-08-27T11:17:42.082" v="1363"/>
          <ac:picMkLst>
            <pc:docMk/>
            <pc:sldMk cId="188181018" sldId="262"/>
            <ac:picMk id="6" creationId="{3B0DA0F4-4DE2-8E0B-CED7-B49CCED06C20}"/>
          </ac:picMkLst>
        </pc:picChg>
        <pc:picChg chg="add mod">
          <ac:chgData name="Florentina Monea" userId="e37d1379-1230-40c7-95a7-38b16d6cc04d" providerId="ADAL" clId="{14F98B63-6A62-4231-8DBD-FC6B119098A3}" dt="2025-08-26T14:11:20.205" v="1213"/>
          <ac:picMkLst>
            <pc:docMk/>
            <pc:sldMk cId="188181018" sldId="262"/>
            <ac:picMk id="7" creationId="{96381C7D-91A0-FF20-846B-92D54AD37515}"/>
          </ac:picMkLst>
        </pc:picChg>
        <pc:picChg chg="add mod">
          <ac:chgData name="Florentina Monea" userId="e37d1379-1230-40c7-95a7-38b16d6cc04d" providerId="ADAL" clId="{14F98B63-6A62-4231-8DBD-FC6B119098A3}" dt="2025-08-26T14:11:20.326" v="1230"/>
          <ac:picMkLst>
            <pc:docMk/>
            <pc:sldMk cId="188181018" sldId="262"/>
            <ac:picMk id="10" creationId="{9633AC13-2ED1-C22B-28A2-632021739FFD}"/>
          </ac:picMkLst>
        </pc:picChg>
      </pc:sldChg>
      <pc:sldChg chg="modSp mod">
        <pc:chgData name="Florentina Monea" userId="e37d1379-1230-40c7-95a7-38b16d6cc04d" providerId="ADAL" clId="{14F98B63-6A62-4231-8DBD-FC6B119098A3}" dt="2025-08-27T07:13:02.338" v="1246" actId="20577"/>
        <pc:sldMkLst>
          <pc:docMk/>
          <pc:sldMk cId="1116783212" sldId="263"/>
        </pc:sldMkLst>
        <pc:graphicFrameChg chg="mod modGraphic">
          <ac:chgData name="Florentina Monea" userId="e37d1379-1230-40c7-95a7-38b16d6cc04d" providerId="ADAL" clId="{14F98B63-6A62-4231-8DBD-FC6B119098A3}" dt="2025-08-27T07:13:02.338" v="1246" actId="20577"/>
          <ac:graphicFrameMkLst>
            <pc:docMk/>
            <pc:sldMk cId="1116783212" sldId="263"/>
            <ac:graphicFrameMk id="5" creationId="{161633A5-4803-D86A-807C-CE827A5B1CE1}"/>
          </ac:graphicFrameMkLst>
        </pc:graphicFrameChg>
      </pc:sldChg>
      <pc:sldChg chg="modSp add del mod">
        <pc:chgData name="Florentina Monea" userId="e37d1379-1230-40c7-95a7-38b16d6cc04d" providerId="ADAL" clId="{14F98B63-6A62-4231-8DBD-FC6B119098A3}" dt="2025-08-26T10:37:06.832" v="114"/>
        <pc:sldMkLst>
          <pc:docMk/>
          <pc:sldMk cId="4210259517" sldId="272"/>
        </pc:sldMkLst>
        <pc:spChg chg="mod">
          <ac:chgData name="Florentina Monea" userId="e37d1379-1230-40c7-95a7-38b16d6cc04d" providerId="ADAL" clId="{14F98B63-6A62-4231-8DBD-FC6B119098A3}" dt="2025-08-26T10:37:04.083" v="113"/>
          <ac:spMkLst>
            <pc:docMk/>
            <pc:sldMk cId="4210259517" sldId="272"/>
            <ac:spMk id="7" creationId="{FE167C35-31E2-9AD8-6ACC-5B8C9011ED62}"/>
          </ac:spMkLst>
        </pc:spChg>
      </pc:sldChg>
      <pc:sldChg chg="modSp mod">
        <pc:chgData name="Florentina Monea" userId="e37d1379-1230-40c7-95a7-38b16d6cc04d" providerId="ADAL" clId="{14F98B63-6A62-4231-8DBD-FC6B119098A3}" dt="2025-08-26T10:31:42.034" v="17" actId="20577"/>
        <pc:sldMkLst>
          <pc:docMk/>
          <pc:sldMk cId="1569879120" sldId="296"/>
        </pc:sldMkLst>
        <pc:spChg chg="mod">
          <ac:chgData name="Florentina Monea" userId="e37d1379-1230-40c7-95a7-38b16d6cc04d" providerId="ADAL" clId="{14F98B63-6A62-4231-8DBD-FC6B119098A3}" dt="2025-08-26T10:31:42.034" v="17" actId="20577"/>
          <ac:spMkLst>
            <pc:docMk/>
            <pc:sldMk cId="1569879120" sldId="296"/>
            <ac:spMk id="8" creationId="{3A4E6C95-288C-35BA-2498-4DB567A26EA2}"/>
          </ac:spMkLst>
        </pc:spChg>
      </pc:sldChg>
      <pc:sldChg chg="add del">
        <pc:chgData name="Florentina Monea" userId="e37d1379-1230-40c7-95a7-38b16d6cc04d" providerId="ADAL" clId="{14F98B63-6A62-4231-8DBD-FC6B119098A3}" dt="2025-08-26T10:37:06.832" v="114"/>
        <pc:sldMkLst>
          <pc:docMk/>
          <pc:sldMk cId="54279929" sldId="363"/>
        </pc:sldMkLst>
      </pc:sldChg>
      <pc:sldChg chg="add del">
        <pc:chgData name="Florentina Monea" userId="e37d1379-1230-40c7-95a7-38b16d6cc04d" providerId="ADAL" clId="{14F98B63-6A62-4231-8DBD-FC6B119098A3}" dt="2025-08-26T10:35:57.829" v="86" actId="2696"/>
        <pc:sldMkLst>
          <pc:docMk/>
          <pc:sldMk cId="2496647761" sldId="1851"/>
        </pc:sldMkLst>
      </pc:sldChg>
      <pc:sldChg chg="modSp add del mod">
        <pc:chgData name="Florentina Monea" userId="e37d1379-1230-40c7-95a7-38b16d6cc04d" providerId="ADAL" clId="{14F98B63-6A62-4231-8DBD-FC6B119098A3}" dt="2025-08-26T10:37:06.832" v="114"/>
        <pc:sldMkLst>
          <pc:docMk/>
          <pc:sldMk cId="474675366" sldId="2146846749"/>
        </pc:sldMkLst>
        <pc:spChg chg="mod">
          <ac:chgData name="Florentina Monea" userId="e37d1379-1230-40c7-95a7-38b16d6cc04d" providerId="ADAL" clId="{14F98B63-6A62-4231-8DBD-FC6B119098A3}" dt="2025-08-26T10:37:04.083" v="113"/>
          <ac:spMkLst>
            <pc:docMk/>
            <pc:sldMk cId="474675366" sldId="2146846749"/>
            <ac:spMk id="7" creationId="{E7FD6304-167F-20AB-8A04-0AC50A835219}"/>
          </ac:spMkLst>
        </pc:spChg>
      </pc:sldChg>
      <pc:sldChg chg="modSp add del mod">
        <pc:chgData name="Florentina Monea" userId="e37d1379-1230-40c7-95a7-38b16d6cc04d" providerId="ADAL" clId="{14F98B63-6A62-4231-8DBD-FC6B119098A3}" dt="2025-08-26T10:37:06.917" v="115" actId="27636"/>
        <pc:sldMkLst>
          <pc:docMk/>
          <pc:sldMk cId="1589954820" sldId="2146846750"/>
        </pc:sldMkLst>
        <pc:spChg chg="mod">
          <ac:chgData name="Florentina Monea" userId="e37d1379-1230-40c7-95a7-38b16d6cc04d" providerId="ADAL" clId="{14F98B63-6A62-4231-8DBD-FC6B119098A3}" dt="2025-08-26T10:37:04.083" v="113"/>
          <ac:spMkLst>
            <pc:docMk/>
            <pc:sldMk cId="1589954820" sldId="2146846750"/>
            <ac:spMk id="6" creationId="{0DD3DD3E-FF69-8EC6-AA52-41326F918974}"/>
          </ac:spMkLst>
        </pc:spChg>
        <pc:spChg chg="mod">
          <ac:chgData name="Florentina Monea" userId="e37d1379-1230-40c7-95a7-38b16d6cc04d" providerId="ADAL" clId="{14F98B63-6A62-4231-8DBD-FC6B119098A3}" dt="2025-08-26T10:37:06.917" v="115" actId="27636"/>
          <ac:spMkLst>
            <pc:docMk/>
            <pc:sldMk cId="1589954820" sldId="2146846750"/>
            <ac:spMk id="7" creationId="{3578E3E7-9E7B-95C1-C599-495253B28EDF}"/>
          </ac:spMkLst>
        </pc:spChg>
      </pc:sldChg>
      <pc:sldChg chg="add del">
        <pc:chgData name="Florentina Monea" userId="e37d1379-1230-40c7-95a7-38b16d6cc04d" providerId="ADAL" clId="{14F98B63-6A62-4231-8DBD-FC6B119098A3}" dt="2025-08-26T10:37:06.832" v="114"/>
        <pc:sldMkLst>
          <pc:docMk/>
          <pc:sldMk cId="1672264518" sldId="2146846751"/>
        </pc:sldMkLst>
      </pc:sldChg>
      <pc:sldChg chg="add del">
        <pc:chgData name="Florentina Monea" userId="e37d1379-1230-40c7-95a7-38b16d6cc04d" providerId="ADAL" clId="{14F98B63-6A62-4231-8DBD-FC6B119098A3}" dt="2025-08-26T10:37:06.832" v="114"/>
        <pc:sldMkLst>
          <pc:docMk/>
          <pc:sldMk cId="417099122" sldId="2146846752"/>
        </pc:sldMkLst>
      </pc:sldChg>
      <pc:sldChg chg="modSp add del mod">
        <pc:chgData name="Florentina Monea" userId="e37d1379-1230-40c7-95a7-38b16d6cc04d" providerId="ADAL" clId="{14F98B63-6A62-4231-8DBD-FC6B119098A3}" dt="2025-08-26T10:37:06.832" v="114"/>
        <pc:sldMkLst>
          <pc:docMk/>
          <pc:sldMk cId="1471821963" sldId="2146846753"/>
        </pc:sldMkLst>
        <pc:spChg chg="mod">
          <ac:chgData name="Florentina Monea" userId="e37d1379-1230-40c7-95a7-38b16d6cc04d" providerId="ADAL" clId="{14F98B63-6A62-4231-8DBD-FC6B119098A3}" dt="2025-08-26T10:37:04.083" v="113"/>
          <ac:spMkLst>
            <pc:docMk/>
            <pc:sldMk cId="1471821963" sldId="2146846753"/>
            <ac:spMk id="6" creationId="{4C8CDE4D-E335-AC59-4CA7-61081C125072}"/>
          </ac:spMkLst>
        </pc:spChg>
      </pc:sldChg>
      <pc:sldChg chg="modSp add del mod">
        <pc:chgData name="Florentina Monea" userId="e37d1379-1230-40c7-95a7-38b16d6cc04d" providerId="ADAL" clId="{14F98B63-6A62-4231-8DBD-FC6B119098A3}" dt="2025-08-26T10:37:06.832" v="114"/>
        <pc:sldMkLst>
          <pc:docMk/>
          <pc:sldMk cId="3060371897" sldId="2146846754"/>
        </pc:sldMkLst>
        <pc:spChg chg="mod">
          <ac:chgData name="Florentina Monea" userId="e37d1379-1230-40c7-95a7-38b16d6cc04d" providerId="ADAL" clId="{14F98B63-6A62-4231-8DBD-FC6B119098A3}" dt="2025-08-26T10:37:04.083" v="113"/>
          <ac:spMkLst>
            <pc:docMk/>
            <pc:sldMk cId="3060371897" sldId="2146846754"/>
            <ac:spMk id="6" creationId="{E1178528-1DE1-1C3B-EFA3-8FCE4B35EBB1}"/>
          </ac:spMkLst>
        </pc:spChg>
      </pc:sldChg>
      <pc:sldChg chg="modSp add del mod">
        <pc:chgData name="Florentina Monea" userId="e37d1379-1230-40c7-95a7-38b16d6cc04d" providerId="ADAL" clId="{14F98B63-6A62-4231-8DBD-FC6B119098A3}" dt="2025-08-26T10:37:06.832" v="114"/>
        <pc:sldMkLst>
          <pc:docMk/>
          <pc:sldMk cId="48125652" sldId="2146846755"/>
        </pc:sldMkLst>
        <pc:spChg chg="mod">
          <ac:chgData name="Florentina Monea" userId="e37d1379-1230-40c7-95a7-38b16d6cc04d" providerId="ADAL" clId="{14F98B63-6A62-4231-8DBD-FC6B119098A3}" dt="2025-08-26T10:37:04.083" v="113"/>
          <ac:spMkLst>
            <pc:docMk/>
            <pc:sldMk cId="48125652" sldId="2146846755"/>
            <ac:spMk id="6" creationId="{D7CB96E0-4E28-558F-26D4-A30DCBD3888C}"/>
          </ac:spMkLst>
        </pc:spChg>
      </pc:sldChg>
      <pc:sldChg chg="modSp add del mod">
        <pc:chgData name="Florentina Monea" userId="e37d1379-1230-40c7-95a7-38b16d6cc04d" providerId="ADAL" clId="{14F98B63-6A62-4231-8DBD-FC6B119098A3}" dt="2025-08-26T10:37:06.832" v="114"/>
        <pc:sldMkLst>
          <pc:docMk/>
          <pc:sldMk cId="608470527" sldId="2146846756"/>
        </pc:sldMkLst>
        <pc:spChg chg="mod">
          <ac:chgData name="Florentina Monea" userId="e37d1379-1230-40c7-95a7-38b16d6cc04d" providerId="ADAL" clId="{14F98B63-6A62-4231-8DBD-FC6B119098A3}" dt="2025-08-26T10:37:04.083" v="113"/>
          <ac:spMkLst>
            <pc:docMk/>
            <pc:sldMk cId="608470527" sldId="2146846756"/>
            <ac:spMk id="6" creationId="{3D51CD24-41A6-590F-6B79-3CE59699B70D}"/>
          </ac:spMkLst>
        </pc:spChg>
      </pc:sldChg>
      <pc:sldChg chg="add del">
        <pc:chgData name="Florentina Monea" userId="e37d1379-1230-40c7-95a7-38b16d6cc04d" providerId="ADAL" clId="{14F98B63-6A62-4231-8DBD-FC6B119098A3}" dt="2025-08-26T10:37:06.832" v="114"/>
        <pc:sldMkLst>
          <pc:docMk/>
          <pc:sldMk cId="3773997316" sldId="2146846757"/>
        </pc:sldMkLst>
      </pc:sldChg>
      <pc:sldChg chg="add">
        <pc:chgData name="Florentina Monea" userId="e37d1379-1230-40c7-95a7-38b16d6cc04d" providerId="ADAL" clId="{14F98B63-6A62-4231-8DBD-FC6B119098A3}" dt="2025-08-26T10:39:04.548" v="120"/>
        <pc:sldMkLst>
          <pc:docMk/>
          <pc:sldMk cId="2756889564" sldId="2146846759"/>
        </pc:sldMkLst>
      </pc:sldChg>
      <pc:sldChg chg="add">
        <pc:chgData name="Florentina Monea" userId="e37d1379-1230-40c7-95a7-38b16d6cc04d" providerId="ADAL" clId="{14F98B63-6A62-4231-8DBD-FC6B119098A3}" dt="2025-08-26T10:39:04.548" v="120"/>
        <pc:sldMkLst>
          <pc:docMk/>
          <pc:sldMk cId="3168160467" sldId="2146846760"/>
        </pc:sldMkLst>
      </pc:sldChg>
      <pc:sldChg chg="modSp mod">
        <pc:chgData name="Florentina Monea" userId="e37d1379-1230-40c7-95a7-38b16d6cc04d" providerId="ADAL" clId="{14F98B63-6A62-4231-8DBD-FC6B119098A3}" dt="2025-08-26T10:53:25.109" v="849" actId="1076"/>
        <pc:sldMkLst>
          <pc:docMk/>
          <pc:sldMk cId="752426598" sldId="2147472698"/>
        </pc:sldMkLst>
        <pc:graphicFrameChg chg="mod modGraphic">
          <ac:chgData name="Florentina Monea" userId="e37d1379-1230-40c7-95a7-38b16d6cc04d" providerId="ADAL" clId="{14F98B63-6A62-4231-8DBD-FC6B119098A3}" dt="2025-08-26T10:53:25.109" v="849" actId="1076"/>
          <ac:graphicFrameMkLst>
            <pc:docMk/>
            <pc:sldMk cId="752426598" sldId="2147472698"/>
            <ac:graphicFrameMk id="7" creationId="{FFD24636-432B-2DD5-EAEB-2B4B16E4D615}"/>
          </ac:graphicFrameMkLst>
        </pc:graphicFrameChg>
      </pc:sldChg>
      <pc:sldChg chg="modSp mod">
        <pc:chgData name="Florentina Monea" userId="e37d1379-1230-40c7-95a7-38b16d6cc04d" providerId="ADAL" clId="{14F98B63-6A62-4231-8DBD-FC6B119098A3}" dt="2025-08-26T10:38:33.062" v="118"/>
        <pc:sldMkLst>
          <pc:docMk/>
          <pc:sldMk cId="1046133739" sldId="2147478881"/>
        </pc:sldMkLst>
        <pc:spChg chg="mod">
          <ac:chgData name="Florentina Monea" userId="e37d1379-1230-40c7-95a7-38b16d6cc04d" providerId="ADAL" clId="{14F98B63-6A62-4231-8DBD-FC6B119098A3}" dt="2025-08-26T10:38:33.062" v="118"/>
          <ac:spMkLst>
            <pc:docMk/>
            <pc:sldMk cId="1046133739" sldId="2147478881"/>
            <ac:spMk id="4" creationId="{170875A0-4277-0DAF-A632-C17FBEA6D6B7}"/>
          </ac:spMkLst>
        </pc:spChg>
      </pc:sldChg>
      <pc:sldChg chg="modSp mod">
        <pc:chgData name="Florentina Monea" userId="e37d1379-1230-40c7-95a7-38b16d6cc04d" providerId="ADAL" clId="{14F98B63-6A62-4231-8DBD-FC6B119098A3}" dt="2025-08-26T10:36:17.911" v="103" actId="20577"/>
        <pc:sldMkLst>
          <pc:docMk/>
          <pc:sldMk cId="646403970" sldId="2147478883"/>
        </pc:sldMkLst>
        <pc:spChg chg="mod">
          <ac:chgData name="Florentina Monea" userId="e37d1379-1230-40c7-95a7-38b16d6cc04d" providerId="ADAL" clId="{14F98B63-6A62-4231-8DBD-FC6B119098A3}" dt="2025-08-26T10:36:11.854" v="88"/>
          <ac:spMkLst>
            <pc:docMk/>
            <pc:sldMk cId="646403970" sldId="2147478883"/>
            <ac:spMk id="4" creationId="{D8903F3E-CF25-AFAD-7BFD-D02D8A9E4931}"/>
          </ac:spMkLst>
        </pc:spChg>
        <pc:spChg chg="mod">
          <ac:chgData name="Florentina Monea" userId="e37d1379-1230-40c7-95a7-38b16d6cc04d" providerId="ADAL" clId="{14F98B63-6A62-4231-8DBD-FC6B119098A3}" dt="2025-08-26T10:36:17.911" v="103" actId="20577"/>
          <ac:spMkLst>
            <pc:docMk/>
            <pc:sldMk cId="646403970" sldId="2147478883"/>
            <ac:spMk id="5" creationId="{3B4F9E07-43A3-F280-38EC-5C7243495751}"/>
          </ac:spMkLst>
        </pc:spChg>
      </pc:sldChg>
      <pc:sldChg chg="modSp mod">
        <pc:chgData name="Florentina Monea" userId="e37d1379-1230-40c7-95a7-38b16d6cc04d" providerId="ADAL" clId="{14F98B63-6A62-4231-8DBD-FC6B119098A3}" dt="2025-08-26T10:39:39.945" v="138" actId="20577"/>
        <pc:sldMkLst>
          <pc:docMk/>
          <pc:sldMk cId="171616100" sldId="2147478886"/>
        </pc:sldMkLst>
        <pc:spChg chg="mod">
          <ac:chgData name="Florentina Monea" userId="e37d1379-1230-40c7-95a7-38b16d6cc04d" providerId="ADAL" clId="{14F98B63-6A62-4231-8DBD-FC6B119098A3}" dt="2025-08-26T10:39:26.471" v="122"/>
          <ac:spMkLst>
            <pc:docMk/>
            <pc:sldMk cId="171616100" sldId="2147478886"/>
            <ac:spMk id="4" creationId="{278ACE09-F0FC-AD46-0AB4-4D8E34452E4A}"/>
          </ac:spMkLst>
        </pc:spChg>
        <pc:spChg chg="mod">
          <ac:chgData name="Florentina Monea" userId="e37d1379-1230-40c7-95a7-38b16d6cc04d" providerId="ADAL" clId="{14F98B63-6A62-4231-8DBD-FC6B119098A3}" dt="2025-08-26T10:39:39.945" v="138" actId="20577"/>
          <ac:spMkLst>
            <pc:docMk/>
            <pc:sldMk cId="171616100" sldId="2147478886"/>
            <ac:spMk id="5" creationId="{F87E7865-25AF-4EAB-1FE0-F2C6D3AF4CDA}"/>
          </ac:spMkLst>
        </pc:spChg>
      </pc:sldChg>
      <pc:sldChg chg="del">
        <pc:chgData name="Florentina Monea" userId="e37d1379-1230-40c7-95a7-38b16d6cc04d" providerId="ADAL" clId="{14F98B63-6A62-4231-8DBD-FC6B119098A3}" dt="2025-08-26T10:30:35.240" v="1" actId="2696"/>
        <pc:sldMkLst>
          <pc:docMk/>
          <pc:sldMk cId="4286471526" sldId="2147483598"/>
        </pc:sldMkLst>
      </pc:sldChg>
      <pc:sldChg chg="del">
        <pc:chgData name="Florentina Monea" userId="e37d1379-1230-40c7-95a7-38b16d6cc04d" providerId="ADAL" clId="{14F98B63-6A62-4231-8DBD-FC6B119098A3}" dt="2025-08-26T10:30:35.240" v="1" actId="2696"/>
        <pc:sldMkLst>
          <pc:docMk/>
          <pc:sldMk cId="2246322929" sldId="2147483622"/>
        </pc:sldMkLst>
      </pc:sldChg>
      <pc:sldChg chg="del">
        <pc:chgData name="Florentina Monea" userId="e37d1379-1230-40c7-95a7-38b16d6cc04d" providerId="ADAL" clId="{14F98B63-6A62-4231-8DBD-FC6B119098A3}" dt="2025-08-26T10:30:35.240" v="1" actId="2696"/>
        <pc:sldMkLst>
          <pc:docMk/>
          <pc:sldMk cId="3050414747" sldId="2147483623"/>
        </pc:sldMkLst>
      </pc:sldChg>
      <pc:sldChg chg="del">
        <pc:chgData name="Florentina Monea" userId="e37d1379-1230-40c7-95a7-38b16d6cc04d" providerId="ADAL" clId="{14F98B63-6A62-4231-8DBD-FC6B119098A3}" dt="2025-08-26T10:30:35.240" v="1" actId="2696"/>
        <pc:sldMkLst>
          <pc:docMk/>
          <pc:sldMk cId="3595256077" sldId="2147483624"/>
        </pc:sldMkLst>
      </pc:sldChg>
      <pc:sldChg chg="del">
        <pc:chgData name="Florentina Monea" userId="e37d1379-1230-40c7-95a7-38b16d6cc04d" providerId="ADAL" clId="{14F98B63-6A62-4231-8DBD-FC6B119098A3}" dt="2025-08-26T10:30:35.240" v="1" actId="2696"/>
        <pc:sldMkLst>
          <pc:docMk/>
          <pc:sldMk cId="2994613607" sldId="2147483626"/>
        </pc:sldMkLst>
      </pc:sldChg>
      <pc:sldChg chg="del">
        <pc:chgData name="Florentina Monea" userId="e37d1379-1230-40c7-95a7-38b16d6cc04d" providerId="ADAL" clId="{14F98B63-6A62-4231-8DBD-FC6B119098A3}" dt="2025-08-26T10:38:59.243" v="119" actId="2696"/>
        <pc:sldMkLst>
          <pc:docMk/>
          <pc:sldMk cId="345073741" sldId="2147483632"/>
        </pc:sldMkLst>
      </pc:sldChg>
      <pc:sldChg chg="del">
        <pc:chgData name="Florentina Monea" userId="e37d1379-1230-40c7-95a7-38b16d6cc04d" providerId="ADAL" clId="{14F98B63-6A62-4231-8DBD-FC6B119098A3}" dt="2025-08-26T10:30:41.896" v="2" actId="2696"/>
        <pc:sldMkLst>
          <pc:docMk/>
          <pc:sldMk cId="2114692964" sldId="2147483633"/>
        </pc:sldMkLst>
      </pc:sldChg>
      <pc:sldChg chg="del">
        <pc:chgData name="Florentina Monea" userId="e37d1379-1230-40c7-95a7-38b16d6cc04d" providerId="ADAL" clId="{14F98B63-6A62-4231-8DBD-FC6B119098A3}" dt="2025-08-26T10:30:41.896" v="2" actId="2696"/>
        <pc:sldMkLst>
          <pc:docMk/>
          <pc:sldMk cId="3270114254" sldId="2147483636"/>
        </pc:sldMkLst>
      </pc:sldChg>
      <pc:sldChg chg="del">
        <pc:chgData name="Florentina Monea" userId="e37d1379-1230-40c7-95a7-38b16d6cc04d" providerId="ADAL" clId="{14F98B63-6A62-4231-8DBD-FC6B119098A3}" dt="2025-08-26T10:30:41.896" v="2" actId="2696"/>
        <pc:sldMkLst>
          <pc:docMk/>
          <pc:sldMk cId="3870660650" sldId="2147483637"/>
        </pc:sldMkLst>
      </pc:sldChg>
      <pc:sldChg chg="del">
        <pc:chgData name="Florentina Monea" userId="e37d1379-1230-40c7-95a7-38b16d6cc04d" providerId="ADAL" clId="{14F98B63-6A62-4231-8DBD-FC6B119098A3}" dt="2025-08-26T10:30:41.896" v="2" actId="2696"/>
        <pc:sldMkLst>
          <pc:docMk/>
          <pc:sldMk cId="1047731792" sldId="2147483638"/>
        </pc:sldMkLst>
      </pc:sldChg>
      <pc:sldChg chg="del">
        <pc:chgData name="Florentina Monea" userId="e37d1379-1230-40c7-95a7-38b16d6cc04d" providerId="ADAL" clId="{14F98B63-6A62-4231-8DBD-FC6B119098A3}" dt="2025-08-26T10:30:41.896" v="2" actId="2696"/>
        <pc:sldMkLst>
          <pc:docMk/>
          <pc:sldMk cId="1335398641" sldId="2147483639"/>
        </pc:sldMkLst>
      </pc:sldChg>
      <pc:sldChg chg="del">
        <pc:chgData name="Florentina Monea" userId="e37d1379-1230-40c7-95a7-38b16d6cc04d" providerId="ADAL" clId="{14F98B63-6A62-4231-8DBD-FC6B119098A3}" dt="2025-08-26T10:30:27.762" v="0" actId="2696"/>
        <pc:sldMkLst>
          <pc:docMk/>
          <pc:sldMk cId="501659111" sldId="2147483640"/>
        </pc:sldMkLst>
      </pc:sldChg>
      <pc:sldChg chg="del">
        <pc:chgData name="Florentina Monea" userId="e37d1379-1230-40c7-95a7-38b16d6cc04d" providerId="ADAL" clId="{14F98B63-6A62-4231-8DBD-FC6B119098A3}" dt="2025-08-26T10:40:04.487" v="139" actId="2696"/>
        <pc:sldMkLst>
          <pc:docMk/>
          <pc:sldMk cId="500201970" sldId="2147483641"/>
        </pc:sldMkLst>
      </pc:sldChg>
      <pc:sldChg chg="add del ord">
        <pc:chgData name="Florentina Monea" userId="e37d1379-1230-40c7-95a7-38b16d6cc04d" providerId="ADAL" clId="{14F98B63-6A62-4231-8DBD-FC6B119098A3}" dt="2025-08-26T10:38:17.845" v="116" actId="2696"/>
        <pc:sldMkLst>
          <pc:docMk/>
          <pc:sldMk cId="2343758363" sldId="2147483642"/>
        </pc:sldMkLst>
      </pc:sldChg>
      <pc:sldChg chg="del">
        <pc:chgData name="Florentina Monea" userId="e37d1379-1230-40c7-95a7-38b16d6cc04d" providerId="ADAL" clId="{14F98B63-6A62-4231-8DBD-FC6B119098A3}" dt="2025-08-26T10:40:04.487" v="139" actId="2696"/>
        <pc:sldMkLst>
          <pc:docMk/>
          <pc:sldMk cId="2664579680" sldId="2147483643"/>
        </pc:sldMkLst>
      </pc:sldChg>
      <pc:sldChg chg="add del">
        <pc:chgData name="Florentina Monea" userId="e37d1379-1230-40c7-95a7-38b16d6cc04d" providerId="ADAL" clId="{14F98B63-6A62-4231-8DBD-FC6B119098A3}" dt="2025-08-26T10:35:18.223" v="73"/>
        <pc:sldMkLst>
          <pc:docMk/>
          <pc:sldMk cId="1462906538" sldId="2147483644"/>
        </pc:sldMkLst>
      </pc:sldChg>
      <pc:sldChg chg="del">
        <pc:chgData name="Florentina Monea" userId="e37d1379-1230-40c7-95a7-38b16d6cc04d" providerId="ADAL" clId="{14F98B63-6A62-4231-8DBD-FC6B119098A3}" dt="2025-08-26T10:30:45.291" v="3" actId="2696"/>
        <pc:sldMkLst>
          <pc:docMk/>
          <pc:sldMk cId="2398919777" sldId="2147483644"/>
        </pc:sldMkLst>
      </pc:sldChg>
      <pc:sldChg chg="modSp add mod">
        <pc:chgData name="Florentina Monea" userId="e37d1379-1230-40c7-95a7-38b16d6cc04d" providerId="ADAL" clId="{14F98B63-6A62-4231-8DBD-FC6B119098A3}" dt="2025-08-26T10:35:30.476" v="81" actId="20577"/>
        <pc:sldMkLst>
          <pc:docMk/>
          <pc:sldMk cId="4000405854" sldId="2147483644"/>
        </pc:sldMkLst>
        <pc:spChg chg="mod">
          <ac:chgData name="Florentina Monea" userId="e37d1379-1230-40c7-95a7-38b16d6cc04d" providerId="ADAL" clId="{14F98B63-6A62-4231-8DBD-FC6B119098A3}" dt="2025-08-26T10:35:27.628" v="76"/>
          <ac:spMkLst>
            <pc:docMk/>
            <pc:sldMk cId="4000405854" sldId="2147483644"/>
            <ac:spMk id="4" creationId="{80A676D9-4DAE-34C9-EFFC-702320D71003}"/>
          </ac:spMkLst>
        </pc:spChg>
        <pc:spChg chg="mod">
          <ac:chgData name="Florentina Monea" userId="e37d1379-1230-40c7-95a7-38b16d6cc04d" providerId="ADAL" clId="{14F98B63-6A62-4231-8DBD-FC6B119098A3}" dt="2025-08-26T10:35:30.476" v="81" actId="20577"/>
          <ac:spMkLst>
            <pc:docMk/>
            <pc:sldMk cId="4000405854" sldId="2147483644"/>
            <ac:spMk id="5" creationId="{7FF49A9E-A409-8167-1339-6B4ED1860AFE}"/>
          </ac:spMkLst>
        </pc:spChg>
      </pc:sldChg>
      <pc:sldChg chg="add">
        <pc:chgData name="Florentina Monea" userId="e37d1379-1230-40c7-95a7-38b16d6cc04d" providerId="ADAL" clId="{14F98B63-6A62-4231-8DBD-FC6B119098A3}" dt="2025-08-26T10:39:04.548" v="120"/>
        <pc:sldMkLst>
          <pc:docMk/>
          <pc:sldMk cId="2986947172" sldId="2147483645"/>
        </pc:sldMkLst>
      </pc:sldChg>
      <pc:sldChg chg="del">
        <pc:chgData name="Florentina Monea" userId="e37d1379-1230-40c7-95a7-38b16d6cc04d" providerId="ADAL" clId="{14F98B63-6A62-4231-8DBD-FC6B119098A3}" dt="2025-08-26T10:30:41.896" v="2" actId="2696"/>
        <pc:sldMkLst>
          <pc:docMk/>
          <pc:sldMk cId="4089070571" sldId="2147483645"/>
        </pc:sldMkLst>
      </pc:sldChg>
      <pc:sldChg chg="add">
        <pc:chgData name="Florentina Monea" userId="e37d1379-1230-40c7-95a7-38b16d6cc04d" providerId="ADAL" clId="{14F98B63-6A62-4231-8DBD-FC6B119098A3}" dt="2025-08-26T10:39:04.548" v="120"/>
        <pc:sldMkLst>
          <pc:docMk/>
          <pc:sldMk cId="4046336993" sldId="2147483646"/>
        </pc:sldMkLst>
      </pc:sldChg>
      <pc:sldChg chg="add">
        <pc:chgData name="Florentina Monea" userId="e37d1379-1230-40c7-95a7-38b16d6cc04d" providerId="ADAL" clId="{14F98B63-6A62-4231-8DBD-FC6B119098A3}" dt="2025-08-26T10:39:04.548" v="120"/>
        <pc:sldMkLst>
          <pc:docMk/>
          <pc:sldMk cId="3996151538" sldId="2147483647"/>
        </pc:sldMkLst>
      </pc:sldChg>
      <pc:sldMasterChg chg="del delSldLayout">
        <pc:chgData name="Florentina Monea" userId="e37d1379-1230-40c7-95a7-38b16d6cc04d" providerId="ADAL" clId="{14F98B63-6A62-4231-8DBD-FC6B119098A3}" dt="2025-08-26T10:30:35.240" v="1" actId="2696"/>
        <pc:sldMasterMkLst>
          <pc:docMk/>
          <pc:sldMasterMk cId="3597575591" sldId="2147483722"/>
        </pc:sldMasterMkLst>
        <pc:sldLayoutChg chg="del">
          <pc:chgData name="Florentina Monea" userId="e37d1379-1230-40c7-95a7-38b16d6cc04d" providerId="ADAL" clId="{14F98B63-6A62-4231-8DBD-FC6B119098A3}" dt="2025-08-26T10:30:35.240" v="1" actId="2696"/>
          <pc:sldLayoutMkLst>
            <pc:docMk/>
            <pc:sldMasterMk cId="3597575591" sldId="2147483722"/>
            <pc:sldLayoutMk cId="936716804" sldId="2147483723"/>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58602211" sldId="2147483724"/>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2913400586" sldId="2147483725"/>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2090423025" sldId="2147483726"/>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2652025026" sldId="2147483727"/>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293083002" sldId="2147483728"/>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860302675" sldId="2147483729"/>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435906450" sldId="2147483730"/>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4013040958" sldId="2147483731"/>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3850756867" sldId="2147483732"/>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934566131" sldId="2147483733"/>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4186125238" sldId="2147483734"/>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786229043" sldId="2147483735"/>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4199989176" sldId="2147483736"/>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914204612" sldId="2147483737"/>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295232890" sldId="2147483738"/>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4179037116" sldId="2147483739"/>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293346393" sldId="2147483740"/>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623577174" sldId="2147483741"/>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2229123162" sldId="2147483742"/>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3520807470" sldId="2147483743"/>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3119042571" sldId="2147483744"/>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60016302" sldId="2147483745"/>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3441740698" sldId="2147483746"/>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506743422" sldId="2147483747"/>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884902379" sldId="2147483748"/>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4129426962" sldId="2147483749"/>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405457949" sldId="2147483750"/>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432763208" sldId="2147483751"/>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312120259" sldId="2147483752"/>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896293669" sldId="2147483753"/>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3678329188" sldId="2147483754"/>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53197477" sldId="2147483755"/>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484667742" sldId="2147483756"/>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539874474" sldId="2147483757"/>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931227477" sldId="2147483758"/>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373672030" sldId="2147483759"/>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2569706187" sldId="2147483760"/>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060722234" sldId="2147483761"/>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398697980" sldId="2147483762"/>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328464219" sldId="2147483763"/>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898492392" sldId="2147483764"/>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723800412" sldId="2147483765"/>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750649598" sldId="2147483766"/>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3133334159" sldId="2147483767"/>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3405338083" sldId="2147483768"/>
          </pc:sldLayoutMkLst>
        </pc:sldLayoutChg>
        <pc:sldLayoutChg chg="del">
          <pc:chgData name="Florentina Monea" userId="e37d1379-1230-40c7-95a7-38b16d6cc04d" providerId="ADAL" clId="{14F98B63-6A62-4231-8DBD-FC6B119098A3}" dt="2025-08-26T10:30:35.240" v="1" actId="2696"/>
          <pc:sldLayoutMkLst>
            <pc:docMk/>
            <pc:sldMasterMk cId="3597575591" sldId="2147483722"/>
            <pc:sldLayoutMk cId="1609845125" sldId="2147483769"/>
          </pc:sldLayoutMkLst>
        </pc:sldLayoutChg>
      </pc:sldMasterChg>
      <pc:sldMasterChg chg="del delSldLayout">
        <pc:chgData name="Florentina Monea" userId="e37d1379-1230-40c7-95a7-38b16d6cc04d" providerId="ADAL" clId="{14F98B63-6A62-4231-8DBD-FC6B119098A3}" dt="2025-08-26T10:30:35.240" v="1" actId="2696"/>
        <pc:sldMasterMkLst>
          <pc:docMk/>
          <pc:sldMasterMk cId="3144705560" sldId="2147483770"/>
        </pc:sldMasterMkLst>
        <pc:sldLayoutChg chg="del">
          <pc:chgData name="Florentina Monea" userId="e37d1379-1230-40c7-95a7-38b16d6cc04d" providerId="ADAL" clId="{14F98B63-6A62-4231-8DBD-FC6B119098A3}" dt="2025-08-26T10:30:35.240" v="1" actId="2696"/>
          <pc:sldLayoutMkLst>
            <pc:docMk/>
            <pc:sldMasterMk cId="3144705560" sldId="2147483770"/>
            <pc:sldLayoutMk cId="2747002268" sldId="2147483771"/>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05959494" sldId="2147483772"/>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531865260" sldId="2147483773"/>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193410402" sldId="2147483774"/>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069157385" sldId="2147483775"/>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481738262" sldId="2147483776"/>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183011450" sldId="2147483777"/>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974270464" sldId="2147483778"/>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609367169" sldId="2147483779"/>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4060518687" sldId="2147483780"/>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21223047" sldId="2147483781"/>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916423320" sldId="2147483782"/>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469116556" sldId="2147483783"/>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46129083" sldId="2147483784"/>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21311629" sldId="2147483785"/>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827269897" sldId="2147483786"/>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4158436721" sldId="2147483787"/>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592053338" sldId="2147483788"/>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91917721" sldId="2147483789"/>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962747838" sldId="2147483790"/>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740870256" sldId="2147483791"/>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056209312" sldId="2147483792"/>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797093963" sldId="2147483793"/>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242003720" sldId="2147483794"/>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4200693304" sldId="2147483795"/>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704884964" sldId="2147483796"/>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214612668" sldId="2147483797"/>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461833552" sldId="2147483798"/>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669371474" sldId="2147483799"/>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719751793" sldId="2147483800"/>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810260763" sldId="2147483801"/>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535556001" sldId="2147483802"/>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3592639" sldId="2147483803"/>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83029439" sldId="2147483804"/>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69137580" sldId="2147483805"/>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098512722" sldId="2147483806"/>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493064012" sldId="2147483807"/>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096201937" sldId="2147483808"/>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024971110" sldId="2147483809"/>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784391305" sldId="2147483810"/>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628409129" sldId="2147483811"/>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867642351" sldId="2147483812"/>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9804881" sldId="2147483813"/>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28009461" sldId="2147483814"/>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447740272" sldId="2147483815"/>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608718415" sldId="2147483816"/>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885051503" sldId="2147483817"/>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492870638" sldId="2147483818"/>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590088869" sldId="2147483819"/>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347470828" sldId="2147483820"/>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968970100" sldId="2147483821"/>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897580102" sldId="2147483822"/>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398940979" sldId="2147483823"/>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4074689863" sldId="2147483824"/>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009846995" sldId="2147483825"/>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349645038" sldId="2147483826"/>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862570077" sldId="2147483827"/>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2327687003" sldId="2147483828"/>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963576446" sldId="2147483829"/>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374093093" sldId="2147483830"/>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3359518816" sldId="2147483831"/>
          </pc:sldLayoutMkLst>
        </pc:sldLayoutChg>
        <pc:sldLayoutChg chg="del">
          <pc:chgData name="Florentina Monea" userId="e37d1379-1230-40c7-95a7-38b16d6cc04d" providerId="ADAL" clId="{14F98B63-6A62-4231-8DBD-FC6B119098A3}" dt="2025-08-26T10:30:35.240" v="1" actId="2696"/>
          <pc:sldLayoutMkLst>
            <pc:docMk/>
            <pc:sldMasterMk cId="3144705560" sldId="2147483770"/>
            <pc:sldLayoutMk cId="1524016851" sldId="214748383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2E12FE-679F-43F2-B2FF-D3AC72A55347}" type="datetimeFigureOut">
              <a:rPr lang="en-GB" smtClean="0"/>
              <a:t>27/08/2025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AA18FF-867B-4383-8AE3-2FBF871FC506}" type="slidenum">
              <a:rPr lang="en-GB" smtClean="0"/>
              <a:t>‹#›</a:t>
            </a:fld>
            <a:endParaRPr lang="en-GB"/>
          </a:p>
        </p:txBody>
      </p:sp>
    </p:spTree>
    <p:extLst>
      <p:ext uri="{BB962C8B-B14F-4D97-AF65-F5344CB8AC3E}">
        <p14:creationId xmlns:p14="http://schemas.microsoft.com/office/powerpoint/2010/main" val="826645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370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3647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62429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3936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31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0217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92322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92223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123294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497110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243261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41251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9787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73251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3976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20337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056833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700791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07581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708492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887493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577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247578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428549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263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6B1A0E-8D58-F8A5-7769-B78666E43039}"/>
              </a:ext>
            </a:extLst>
          </p:cNvPr>
          <p:cNvPicPr>
            <a:picLocks noChangeAspect="1"/>
          </p:cNvPicPr>
          <p:nvPr userDrawn="1"/>
        </p:nvPicPr>
        <p:blipFill>
          <a:blip r:embed="rId2"/>
          <a:stretch>
            <a:fillRect/>
          </a:stretch>
        </p:blipFill>
        <p:spPr>
          <a:xfrm rot="19870184">
            <a:off x="1298032" y="1825613"/>
            <a:ext cx="9595936" cy="3206774"/>
          </a:xfrm>
          <a:prstGeom prst="rect">
            <a:avLst/>
          </a:prstGeom>
        </p:spPr>
      </p:pic>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845388" y="3104186"/>
            <a:ext cx="10463841" cy="1187455"/>
          </a:xfrm>
        </p:spPr>
        <p:txBody>
          <a:bodyPr anchor="ctr" anchorCtr="0">
            <a:normAutofit/>
          </a:bodyPr>
          <a:lstStyle>
            <a:lvl1pPr algn="ctr">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845388" y="4391981"/>
            <a:ext cx="10463840" cy="123050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Picture Placeholder 6">
            <a:extLst>
              <a:ext uri="{FF2B5EF4-FFF2-40B4-BE49-F238E27FC236}">
                <a16:creationId xmlns:a16="http://schemas.microsoft.com/office/drawing/2014/main" id="{D92D987D-F0EB-BB74-B367-9F014CEC007B}"/>
              </a:ext>
            </a:extLst>
          </p:cNvPr>
          <p:cNvSpPr>
            <a:spLocks noGrp="1"/>
          </p:cNvSpPr>
          <p:nvPr>
            <p:ph type="pic" sz="quarter" idx="10" hasCustomPrompt="1"/>
          </p:nvPr>
        </p:nvSpPr>
        <p:spPr>
          <a:xfrm>
            <a:off x="3936000" y="1420063"/>
            <a:ext cx="4320000" cy="874800"/>
          </a:xfrm>
        </p:spPr>
        <p:txBody>
          <a:bodyPr anchor="ctr" anchorCtr="1"/>
          <a:lstStyle>
            <a:lvl1pPr marL="0" indent="0">
              <a:buNone/>
              <a:defRPr/>
            </a:lvl1pPr>
          </a:lstStyle>
          <a:p>
            <a:r>
              <a:rPr lang="en-GB"/>
              <a:t>RECCo wordmark</a:t>
            </a:r>
          </a:p>
        </p:txBody>
      </p:sp>
    </p:spTree>
    <p:extLst>
      <p:ext uri="{BB962C8B-B14F-4D97-AF65-F5344CB8AC3E}">
        <p14:creationId xmlns:p14="http://schemas.microsoft.com/office/powerpoint/2010/main" val="1034727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_0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5" name="Picture 4" descr="Icon&#10;&#10;Description automatically generated with medium confidence">
            <a:extLst>
              <a:ext uri="{FF2B5EF4-FFF2-40B4-BE49-F238E27FC236}">
                <a16:creationId xmlns:a16="http://schemas.microsoft.com/office/drawing/2014/main" id="{518F8545-1127-CF01-301A-79455A1E8D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41325"/>
            <a:ext cx="2880000" cy="554667"/>
          </a:xfrm>
          <a:prstGeom prst="rect">
            <a:avLst/>
          </a:prstGeom>
        </p:spPr>
      </p:pic>
      <p:pic>
        <p:nvPicPr>
          <p:cNvPr id="9" name="Picture 8" descr="Shape, circle&#10;&#10;Description automatically generated">
            <a:extLst>
              <a:ext uri="{FF2B5EF4-FFF2-40B4-BE49-F238E27FC236}">
                <a16:creationId xmlns:a16="http://schemas.microsoft.com/office/drawing/2014/main" id="{BB078FEF-2285-A6D8-3B70-D7AD3B3DD7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0456" y="1725371"/>
            <a:ext cx="5760000" cy="3717767"/>
          </a:xfrm>
          <a:prstGeom prst="rect">
            <a:avLst/>
          </a:prstGeom>
        </p:spPr>
      </p:pic>
    </p:spTree>
    <p:extLst>
      <p:ext uri="{BB962C8B-B14F-4D97-AF65-F5344CB8AC3E}">
        <p14:creationId xmlns:p14="http://schemas.microsoft.com/office/powerpoint/2010/main" val="1219655709"/>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_0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6" name="Picture 5" descr="Icon&#10;&#10;Description automatically generated with medium confidence">
            <a:extLst>
              <a:ext uri="{FF2B5EF4-FFF2-40B4-BE49-F238E27FC236}">
                <a16:creationId xmlns:a16="http://schemas.microsoft.com/office/drawing/2014/main" id="{E24E7DEF-D010-829B-ACC8-1949B5E88F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00" y="442800"/>
            <a:ext cx="2880000" cy="585143"/>
          </a:xfrm>
          <a:prstGeom prst="rect">
            <a:avLst/>
          </a:prstGeom>
        </p:spPr>
      </p:pic>
      <p:pic>
        <p:nvPicPr>
          <p:cNvPr id="8" name="Picture 7" descr="Shape, circle&#10;&#10;Description automatically generated">
            <a:extLst>
              <a:ext uri="{FF2B5EF4-FFF2-40B4-BE49-F238E27FC236}">
                <a16:creationId xmlns:a16="http://schemas.microsoft.com/office/drawing/2014/main" id="{121ADE44-2FA5-FF2D-F597-AEC9ECD1A2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2000" y="1724400"/>
            <a:ext cx="5760000" cy="3717767"/>
          </a:xfrm>
          <a:prstGeom prst="rect">
            <a:avLst/>
          </a:prstGeom>
        </p:spPr>
      </p:pic>
    </p:spTree>
    <p:extLst>
      <p:ext uri="{BB962C8B-B14F-4D97-AF65-F5344CB8AC3E}">
        <p14:creationId xmlns:p14="http://schemas.microsoft.com/office/powerpoint/2010/main" val="15316557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0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Free-form: Shape 6">
            <a:extLst>
              <a:ext uri="{FF2B5EF4-FFF2-40B4-BE49-F238E27FC236}">
                <a16:creationId xmlns:a16="http://schemas.microsoft.com/office/drawing/2014/main" id="{9C9BCB66-6E43-164F-99ED-C6F4F374E2DE}"/>
              </a:ext>
            </a:extLst>
          </p:cNvPr>
          <p:cNvSpPr/>
          <p:nvPr userDrawn="1"/>
        </p:nvSpPr>
        <p:spPr>
          <a:xfrm>
            <a:off x="7272212" y="1713618"/>
            <a:ext cx="2918188" cy="3727564"/>
          </a:xfrm>
          <a:custGeom>
            <a:avLst/>
            <a:gdLst>
              <a:gd name="connsiteX0" fmla="*/ 1863782 w 2918188"/>
              <a:gd name="connsiteY0" fmla="*/ 0 h 3727564"/>
              <a:gd name="connsiteX1" fmla="*/ 2918188 w 2918188"/>
              <a:gd name="connsiteY1" fmla="*/ 0 h 3727564"/>
              <a:gd name="connsiteX2" fmla="*/ 2904039 w 2918188"/>
              <a:gd name="connsiteY2" fmla="*/ 5523 h 3727564"/>
              <a:gd name="connsiteX3" fmla="*/ 1741749 w 2918188"/>
              <a:gd name="connsiteY3" fmla="*/ 1875580 h 3727564"/>
              <a:gd name="connsiteX4" fmla="*/ 2737686 w 2918188"/>
              <a:gd name="connsiteY4" fmla="*/ 3660174 h 3727564"/>
              <a:gd name="connsiteX5" fmla="*/ 2868860 w 2918188"/>
              <a:gd name="connsiteY5" fmla="*/ 3727564 h 3727564"/>
              <a:gd name="connsiteX6" fmla="*/ 1863782 w 2918188"/>
              <a:gd name="connsiteY6" fmla="*/ 3727564 h 3727564"/>
              <a:gd name="connsiteX7" fmla="*/ 0 w 2918188"/>
              <a:gd name="connsiteY7" fmla="*/ 1863782 h 3727564"/>
              <a:gd name="connsiteX8" fmla="*/ 1863782 w 2918188"/>
              <a:gd name="connsiteY8" fmla="*/ 0 h 372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8188" h="3727564">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68860" y="3727564"/>
                </a:lnTo>
                <a:lnTo>
                  <a:pt x="1863782" y="3727564"/>
                </a:lnTo>
                <a:cubicBezTo>
                  <a:pt x="834444" y="3727564"/>
                  <a:pt x="0" y="2893120"/>
                  <a:pt x="0" y="1863782"/>
                </a:cubicBezTo>
                <a:cubicBezTo>
                  <a:pt x="0" y="834444"/>
                  <a:pt x="834444" y="0"/>
                  <a:pt x="1863782" y="0"/>
                </a:cubicBezTo>
                <a:close/>
              </a:path>
            </a:pathLst>
          </a:custGeom>
          <a:solidFill>
            <a:schemeClr val="tx2">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Oval 8">
            <a:extLst>
              <a:ext uri="{FF2B5EF4-FFF2-40B4-BE49-F238E27FC236}">
                <a16:creationId xmlns:a16="http://schemas.microsoft.com/office/drawing/2014/main" id="{7052B249-F6E3-363F-DB4E-6CE1BF2C5E3F}"/>
              </a:ext>
            </a:extLst>
          </p:cNvPr>
          <p:cNvSpPr/>
          <p:nvPr userDrawn="1"/>
        </p:nvSpPr>
        <p:spPr>
          <a:xfrm>
            <a:off x="9248664" y="1638350"/>
            <a:ext cx="3806075" cy="3856018"/>
          </a:xfrm>
          <a:prstGeom prst="ellipse">
            <a:avLst/>
          </a:prstGeom>
          <a:solidFill>
            <a:schemeClr val="bg2">
              <a:lumMod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icture Placeholder 17">
            <a:extLst>
              <a:ext uri="{FF2B5EF4-FFF2-40B4-BE49-F238E27FC236}">
                <a16:creationId xmlns:a16="http://schemas.microsoft.com/office/drawing/2014/main" id="{2FFD0A6C-3A35-B974-157E-F38348C9191D}"/>
              </a:ext>
            </a:extLst>
          </p:cNvPr>
          <p:cNvSpPr>
            <a:spLocks noGrp="1"/>
          </p:cNvSpPr>
          <p:nvPr>
            <p:ph type="pic" sz="quarter" idx="10" hasCustomPrompt="1"/>
          </p:nvPr>
        </p:nvSpPr>
        <p:spPr>
          <a:xfrm>
            <a:off x="7272000" y="1713600"/>
            <a:ext cx="2918188" cy="3718958"/>
          </a:xfrm>
          <a:custGeom>
            <a:avLst/>
            <a:gdLst>
              <a:gd name="connsiteX0" fmla="*/ 1863782 w 2918188"/>
              <a:gd name="connsiteY0" fmla="*/ 0 h 3718958"/>
              <a:gd name="connsiteX1" fmla="*/ 2918188 w 2918188"/>
              <a:gd name="connsiteY1" fmla="*/ 0 h 3718958"/>
              <a:gd name="connsiteX2" fmla="*/ 2904039 w 2918188"/>
              <a:gd name="connsiteY2" fmla="*/ 5523 h 3718958"/>
              <a:gd name="connsiteX3" fmla="*/ 1741749 w 2918188"/>
              <a:gd name="connsiteY3" fmla="*/ 1875580 h 3718958"/>
              <a:gd name="connsiteX4" fmla="*/ 2737686 w 2918188"/>
              <a:gd name="connsiteY4" fmla="*/ 3660174 h 3718958"/>
              <a:gd name="connsiteX5" fmla="*/ 2852109 w 2918188"/>
              <a:gd name="connsiteY5" fmla="*/ 3718958 h 3718958"/>
              <a:gd name="connsiteX6" fmla="*/ 1693351 w 2918188"/>
              <a:gd name="connsiteY6" fmla="*/ 3718958 h 3718958"/>
              <a:gd name="connsiteX7" fmla="*/ 1673221 w 2918188"/>
              <a:gd name="connsiteY7" fmla="*/ 3717942 h 3718958"/>
              <a:gd name="connsiteX8" fmla="*/ 0 w 2918188"/>
              <a:gd name="connsiteY8" fmla="*/ 1863782 h 3718958"/>
              <a:gd name="connsiteX9" fmla="*/ 1863782 w 2918188"/>
              <a:gd name="connsiteY9" fmla="*/ 0 h 371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18188" h="3718958">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52109" y="3718958"/>
                </a:lnTo>
                <a:lnTo>
                  <a:pt x="1693351" y="3718958"/>
                </a:lnTo>
                <a:lnTo>
                  <a:pt x="1673221" y="3717942"/>
                </a:lnTo>
                <a:cubicBezTo>
                  <a:pt x="733398" y="3622497"/>
                  <a:pt x="0" y="2828787"/>
                  <a:pt x="0" y="1863782"/>
                </a:cubicBezTo>
                <a:cubicBezTo>
                  <a:pt x="0" y="834444"/>
                  <a:pt x="834444" y="0"/>
                  <a:pt x="1863782" y="0"/>
                </a:cubicBezTo>
                <a:close/>
              </a:path>
            </a:pathLst>
          </a:custGeom>
        </p:spPr>
        <p:txBody>
          <a:bodyPr wrap="square" anchor="ctr" anchorCtr="1">
            <a:noAutofit/>
          </a:bodyPr>
          <a:lstStyle>
            <a:lvl1pPr marL="0" indent="0">
              <a:buNone/>
              <a:defRPr sz="1100"/>
            </a:lvl1pPr>
          </a:lstStyle>
          <a:p>
            <a:r>
              <a:rPr lang="en-GB"/>
              <a:t>Insert </a:t>
            </a:r>
          </a:p>
          <a:p>
            <a:r>
              <a:rPr lang="en-GB"/>
              <a:t>Image</a:t>
            </a:r>
          </a:p>
        </p:txBody>
      </p:sp>
      <p:sp>
        <p:nvSpPr>
          <p:cNvPr id="22" name="Picture Placeholder 21">
            <a:extLst>
              <a:ext uri="{FF2B5EF4-FFF2-40B4-BE49-F238E27FC236}">
                <a16:creationId xmlns:a16="http://schemas.microsoft.com/office/drawing/2014/main" id="{5F643794-9F66-C6A9-74F1-9A42E98A279A}"/>
              </a:ext>
            </a:extLst>
          </p:cNvPr>
          <p:cNvSpPr>
            <a:spLocks noGrp="1" noChangeAspect="1"/>
          </p:cNvSpPr>
          <p:nvPr>
            <p:ph type="pic" sz="quarter" idx="11" hasCustomPrompt="1"/>
          </p:nvPr>
        </p:nvSpPr>
        <p:spPr>
          <a:xfrm>
            <a:off x="9248400" y="1638000"/>
            <a:ext cx="3806075" cy="3856017"/>
          </a:xfrm>
          <a:custGeom>
            <a:avLst/>
            <a:gdLst>
              <a:gd name="connsiteX0" fmla="*/ 1903018 w 3806075"/>
              <a:gd name="connsiteY0" fmla="*/ 0 h 3856017"/>
              <a:gd name="connsiteX1" fmla="*/ 1903058 w 3806075"/>
              <a:gd name="connsiteY1" fmla="*/ 0 h 3856017"/>
              <a:gd name="connsiteX2" fmla="*/ 2097613 w 3806075"/>
              <a:gd name="connsiteY2" fmla="*/ 9953 h 3856017"/>
              <a:gd name="connsiteX3" fmla="*/ 3796251 w 3806075"/>
              <a:gd name="connsiteY3" fmla="*/ 1730880 h 3856017"/>
              <a:gd name="connsiteX4" fmla="*/ 3806075 w 3806075"/>
              <a:gd name="connsiteY4" fmla="*/ 1927989 h 3856017"/>
              <a:gd name="connsiteX5" fmla="*/ 3806075 w 3806075"/>
              <a:gd name="connsiteY5" fmla="*/ 1928027 h 3856017"/>
              <a:gd name="connsiteX6" fmla="*/ 3796251 w 3806075"/>
              <a:gd name="connsiteY6" fmla="*/ 2125136 h 3856017"/>
              <a:gd name="connsiteX7" fmla="*/ 1903038 w 3806075"/>
              <a:gd name="connsiteY7" fmla="*/ 3856017 h 3856017"/>
              <a:gd name="connsiteX8" fmla="*/ 0 w 3806075"/>
              <a:gd name="connsiteY8" fmla="*/ 1928008 h 3856017"/>
              <a:gd name="connsiteX9" fmla="*/ 1708464 w 3806075"/>
              <a:gd name="connsiteY9" fmla="*/ 9953 h 385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06075" h="3856017">
                <a:moveTo>
                  <a:pt x="1903018" y="0"/>
                </a:moveTo>
                <a:lnTo>
                  <a:pt x="1903058" y="0"/>
                </a:lnTo>
                <a:lnTo>
                  <a:pt x="2097613" y="9953"/>
                </a:lnTo>
                <a:cubicBezTo>
                  <a:pt x="2993257" y="102104"/>
                  <a:pt x="3705293" y="823484"/>
                  <a:pt x="3796251" y="1730880"/>
                </a:cubicBezTo>
                <a:lnTo>
                  <a:pt x="3806075" y="1927989"/>
                </a:lnTo>
                <a:lnTo>
                  <a:pt x="3806075" y="1928027"/>
                </a:lnTo>
                <a:lnTo>
                  <a:pt x="3796251" y="2125136"/>
                </a:lnTo>
                <a:cubicBezTo>
                  <a:pt x="3698796" y="3097346"/>
                  <a:pt x="2888368" y="3856017"/>
                  <a:pt x="1903038" y="3856017"/>
                </a:cubicBezTo>
                <a:cubicBezTo>
                  <a:pt x="852019" y="3856017"/>
                  <a:pt x="0" y="2992818"/>
                  <a:pt x="0" y="1928008"/>
                </a:cubicBezTo>
                <a:cubicBezTo>
                  <a:pt x="0" y="929749"/>
                  <a:pt x="748845" y="108686"/>
                  <a:pt x="1708464" y="9953"/>
                </a:cubicBezTo>
                <a:close/>
              </a:path>
            </a:pathLst>
          </a:custGeom>
        </p:spPr>
        <p:txBody>
          <a:bodyPr wrap="square" anchor="ctr" anchorCtr="1">
            <a:noAutofit/>
          </a:bodyPr>
          <a:lstStyle>
            <a:lvl1pPr marL="0" indent="0">
              <a:buNone/>
              <a:defRPr sz="1600"/>
            </a:lvl1pPr>
          </a:lstStyle>
          <a:p>
            <a:r>
              <a:rPr lang="en-GB"/>
              <a:t>Insert Image</a:t>
            </a:r>
          </a:p>
        </p:txBody>
      </p:sp>
      <p:sp>
        <p:nvSpPr>
          <p:cNvPr id="5" name="Picture Placeholder 4">
            <a:extLst>
              <a:ext uri="{FF2B5EF4-FFF2-40B4-BE49-F238E27FC236}">
                <a16:creationId xmlns:a16="http://schemas.microsoft.com/office/drawing/2014/main" id="{71978E85-2965-3549-D4E1-A68B54449F6C}"/>
              </a:ext>
            </a:extLst>
          </p:cNvPr>
          <p:cNvSpPr>
            <a:spLocks noGrp="1"/>
          </p:cNvSpPr>
          <p:nvPr>
            <p:ph type="pic" sz="quarter" idx="12" hasCustomPrompt="1"/>
          </p:nvPr>
        </p:nvSpPr>
        <p:spPr>
          <a:xfrm>
            <a:off x="550800" y="442800"/>
            <a:ext cx="2880000" cy="586800"/>
          </a:xfrm>
        </p:spPr>
        <p:txBody>
          <a:bodyPr>
            <a:normAutofit/>
          </a:bodyPr>
          <a:lstStyle>
            <a:lvl1pPr marL="0" indent="0">
              <a:buNone/>
              <a:defRPr sz="2400"/>
            </a:lvl1pPr>
          </a:lstStyle>
          <a:p>
            <a:r>
              <a:rPr lang="en-GB"/>
              <a:t>RECCo </a:t>
            </a:r>
            <a:r>
              <a:rPr lang="en-GB" err="1"/>
              <a:t>Workmark</a:t>
            </a:r>
            <a:endParaRPr lang="en-GB"/>
          </a:p>
        </p:txBody>
      </p:sp>
    </p:spTree>
    <p:extLst>
      <p:ext uri="{BB962C8B-B14F-4D97-AF65-F5344CB8AC3E}">
        <p14:creationId xmlns:p14="http://schemas.microsoft.com/office/powerpoint/2010/main" val="42320773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01">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33848668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37348856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03">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26125628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04">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3616756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05">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3503959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06">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2259428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Section">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F8BA26-5B96-BAF9-E8EC-E2ED26F4E324}"/>
              </a:ext>
            </a:extLst>
          </p:cNvPr>
          <p:cNvSpPr>
            <a:spLocks noGrp="1"/>
          </p:cNvSpPr>
          <p:nvPr>
            <p:ph type="title"/>
          </p:nvPr>
        </p:nvSpPr>
        <p:spPr>
          <a:xfrm>
            <a:off x="550863" y="1709738"/>
            <a:ext cx="11125200" cy="2852737"/>
          </a:xfrm>
        </p:spPr>
        <p:txBody>
          <a:bodyPr anchor="b"/>
          <a:lstStyle>
            <a:lvl1pPr>
              <a:defRPr sz="6000"/>
            </a:lvl1pPr>
          </a:lstStyle>
          <a:p>
            <a:r>
              <a:rPr lang="en-GB"/>
              <a:t>Click to edit Master title style</a:t>
            </a:r>
          </a:p>
        </p:txBody>
      </p:sp>
      <p:sp>
        <p:nvSpPr>
          <p:cNvPr id="4" name="Text Placeholder 2">
            <a:extLst>
              <a:ext uri="{FF2B5EF4-FFF2-40B4-BE49-F238E27FC236}">
                <a16:creationId xmlns:a16="http://schemas.microsoft.com/office/drawing/2014/main" id="{C24290D6-C438-9272-825C-46F2573EA687}"/>
              </a:ext>
            </a:extLst>
          </p:cNvPr>
          <p:cNvSpPr>
            <a:spLocks noGrp="1"/>
          </p:cNvSpPr>
          <p:nvPr>
            <p:ph type="body" idx="1"/>
          </p:nvPr>
        </p:nvSpPr>
        <p:spPr>
          <a:xfrm>
            <a:off x="550863" y="4589463"/>
            <a:ext cx="111252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Date Placeholder 3">
            <a:extLst>
              <a:ext uri="{FF2B5EF4-FFF2-40B4-BE49-F238E27FC236}">
                <a16:creationId xmlns:a16="http://schemas.microsoft.com/office/drawing/2014/main" id="{16C7A65E-4F10-EC93-F228-BB1CFA9347FE}"/>
              </a:ext>
            </a:extLst>
          </p:cNvPr>
          <p:cNvSpPr>
            <a:spLocks noGrp="1"/>
          </p:cNvSpPr>
          <p:nvPr>
            <p:ph type="dt" sz="half" idx="10"/>
          </p:nvPr>
        </p:nvSpPr>
        <p:spPr>
          <a:xfrm>
            <a:off x="562167" y="6356350"/>
            <a:ext cx="2743200" cy="365125"/>
          </a:xfrm>
        </p:spPr>
        <p:txBody>
          <a:bodyPr/>
          <a:lstStyle/>
          <a:p>
            <a:fld id="{AD5181A6-5084-4A9C-AC20-1628A17DBD10}" type="datetimeFigureOut">
              <a:rPr lang="en-GB" smtClean="0"/>
              <a:t>27/08/2025</a:t>
            </a:fld>
            <a:endParaRPr lang="en-GB"/>
          </a:p>
        </p:txBody>
      </p:sp>
      <p:sp>
        <p:nvSpPr>
          <p:cNvPr id="9" name="Footer Placeholder 4">
            <a:extLst>
              <a:ext uri="{FF2B5EF4-FFF2-40B4-BE49-F238E27FC236}">
                <a16:creationId xmlns:a16="http://schemas.microsoft.com/office/drawing/2014/main" id="{E88FA4ED-525F-EED9-A893-D2C5635FD386}"/>
              </a:ext>
            </a:extLst>
          </p:cNvPr>
          <p:cNvSpPr>
            <a:spLocks noGrp="1"/>
          </p:cNvSpPr>
          <p:nvPr>
            <p:ph type="ftr" sz="quarter" idx="11"/>
          </p:nvPr>
        </p:nvSpPr>
        <p:spPr>
          <a:xfrm>
            <a:off x="4060168" y="6356350"/>
            <a:ext cx="4114800" cy="365125"/>
          </a:xfrm>
        </p:spPr>
        <p:txBody>
          <a:bodyPr/>
          <a:lstStyle/>
          <a:p>
            <a:endParaRPr lang="en-GB"/>
          </a:p>
        </p:txBody>
      </p:sp>
      <p:sp>
        <p:nvSpPr>
          <p:cNvPr id="10" name="Slide Number Placeholder 5">
            <a:extLst>
              <a:ext uri="{FF2B5EF4-FFF2-40B4-BE49-F238E27FC236}">
                <a16:creationId xmlns:a16="http://schemas.microsoft.com/office/drawing/2014/main" id="{D93C94E7-7CC9-8960-8A6D-BB4192C592FA}"/>
              </a:ext>
            </a:extLst>
          </p:cNvPr>
          <p:cNvSpPr>
            <a:spLocks noGrp="1"/>
          </p:cNvSpPr>
          <p:nvPr>
            <p:ph type="sldNum" sz="quarter" idx="12"/>
          </p:nvPr>
        </p:nvSpPr>
        <p:spPr>
          <a:xfrm>
            <a:off x="8929768" y="6356350"/>
            <a:ext cx="2743200" cy="365125"/>
          </a:xfrm>
        </p:spPr>
        <p:txBody>
          <a:bodyPr/>
          <a:lstStyle/>
          <a:p>
            <a:fld id="{DF507B51-E1E2-4A5B-BB17-C4EA9026352C}" type="slidenum">
              <a:rPr lang="en-GB" smtClean="0"/>
              <a:t>‹#›</a:t>
            </a:fld>
            <a:endParaRPr lang="en-GB"/>
          </a:p>
        </p:txBody>
      </p:sp>
      <p:sp>
        <p:nvSpPr>
          <p:cNvPr id="12" name="Picture Placeholder 11">
            <a:extLst>
              <a:ext uri="{FF2B5EF4-FFF2-40B4-BE49-F238E27FC236}">
                <a16:creationId xmlns:a16="http://schemas.microsoft.com/office/drawing/2014/main" id="{2C64FA19-8335-2D4D-2715-54C058F12858}"/>
              </a:ext>
            </a:extLst>
          </p:cNvPr>
          <p:cNvSpPr>
            <a:spLocks noGrp="1"/>
          </p:cNvSpPr>
          <p:nvPr>
            <p:ph type="pic" sz="quarter" idx="13" hasCustomPrompt="1"/>
          </p:nvPr>
        </p:nvSpPr>
        <p:spPr>
          <a:xfrm>
            <a:off x="562167" y="417599"/>
            <a:ext cx="1188000" cy="799200"/>
          </a:xfrm>
        </p:spPr>
        <p:txBody>
          <a:bodyPr anchor="ctr" anchorCtr="1">
            <a:normAutofit/>
          </a:bodyPr>
          <a:lstStyle>
            <a:lvl1pPr marL="0" indent="0">
              <a:buNone/>
              <a:defRPr sz="1800"/>
            </a:lvl1pPr>
          </a:lstStyle>
          <a:p>
            <a:r>
              <a:rPr lang="en-GB"/>
              <a:t>Logo</a:t>
            </a:r>
          </a:p>
        </p:txBody>
      </p:sp>
    </p:spTree>
    <p:extLst>
      <p:ext uri="{BB962C8B-B14F-4D97-AF65-F5344CB8AC3E}">
        <p14:creationId xmlns:p14="http://schemas.microsoft.com/office/powerpoint/2010/main" val="8416998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8" y="1825625"/>
            <a:ext cx="11160124"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27/08/2025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10662706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27/08/2025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7" name="Content Placeholder 2">
            <a:extLst>
              <a:ext uri="{FF2B5EF4-FFF2-40B4-BE49-F238E27FC236}">
                <a16:creationId xmlns:a16="http://schemas.microsoft.com/office/drawing/2014/main" id="{5287E5B5-DF3E-E722-2790-EDB6CFFBD3FB}"/>
              </a:ext>
            </a:extLst>
          </p:cNvPr>
          <p:cNvSpPr>
            <a:spLocks noGrp="1"/>
          </p:cNvSpPr>
          <p:nvPr>
            <p:ph sz="half" idx="1"/>
          </p:nvPr>
        </p:nvSpPr>
        <p:spPr>
          <a:xfrm>
            <a:off x="515938" y="1825625"/>
            <a:ext cx="540465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3">
            <a:extLst>
              <a:ext uri="{FF2B5EF4-FFF2-40B4-BE49-F238E27FC236}">
                <a16:creationId xmlns:a16="http://schemas.microsoft.com/office/drawing/2014/main" id="{7B1308D7-B781-4C0E-0762-673C941651A7}"/>
              </a:ext>
            </a:extLst>
          </p:cNvPr>
          <p:cNvSpPr>
            <a:spLocks noGrp="1"/>
          </p:cNvSpPr>
          <p:nvPr>
            <p:ph sz="half" idx="2"/>
          </p:nvPr>
        </p:nvSpPr>
        <p:spPr>
          <a:xfrm>
            <a:off x="6271404" y="1825625"/>
            <a:ext cx="540465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346579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27/08/2025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1108373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27/08/2025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1750820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02">
    <p:spTree>
      <p:nvGrpSpPr>
        <p:cNvPr id="1" name=""/>
        <p:cNvGrpSpPr/>
        <p:nvPr/>
      </p:nvGrpSpPr>
      <p:grpSpPr>
        <a:xfrm>
          <a:off x="0" y="0"/>
          <a:ext cx="0" cy="0"/>
          <a:chOff x="0" y="0"/>
          <a:chExt cx="0" cy="0"/>
        </a:xfrm>
      </p:grpSpPr>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690004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03">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46665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27/08/2025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1677D16-8835-94E1-97D2-A3B87BCFACFB}"/>
              </a:ext>
            </a:extLst>
          </p:cNvPr>
          <p:cNvSpPr>
            <a:spLocks noGrp="1"/>
          </p:cNvSpPr>
          <p:nvPr>
            <p:ph idx="1"/>
          </p:nvPr>
        </p:nvSpPr>
        <p:spPr>
          <a:xfrm>
            <a:off x="5546784" y="987425"/>
            <a:ext cx="6129277" cy="520634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9140704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27/08/2025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GB"/>
              <a:t>Click to edit Master title style</a:t>
            </a:r>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Picture Placeholder 2">
            <a:extLst>
              <a:ext uri="{FF2B5EF4-FFF2-40B4-BE49-F238E27FC236}">
                <a16:creationId xmlns:a16="http://schemas.microsoft.com/office/drawing/2014/main" id="{0479AA7F-6EDB-9712-5E1C-431B2839187C}"/>
              </a:ext>
            </a:extLst>
          </p:cNvPr>
          <p:cNvSpPr>
            <a:spLocks noGrp="1"/>
          </p:cNvSpPr>
          <p:nvPr>
            <p:ph type="pic" idx="1"/>
          </p:nvPr>
        </p:nvSpPr>
        <p:spPr>
          <a:xfrm>
            <a:off x="5545263" y="916166"/>
            <a:ext cx="6130800" cy="527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2281714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1ACAC2-F9CE-203D-EA81-1B9482C17B41}"/>
              </a:ext>
            </a:extLst>
          </p:cNvPr>
          <p:cNvSpPr>
            <a:spLocks noGrp="1"/>
          </p:cNvSpPr>
          <p:nvPr>
            <p:ph type="dt" sz="half" idx="10"/>
          </p:nvPr>
        </p:nvSpPr>
        <p:spPr/>
        <p:txBody>
          <a:bodyPr/>
          <a:lstStyle/>
          <a:p>
            <a:fld id="{AD5181A6-5084-4A9C-AC20-1628A17DBD10}" type="datetimeFigureOut">
              <a:rPr lang="en-GB" smtClean="0"/>
              <a:t>27/08/2025</a:t>
            </a:fld>
            <a:endParaRPr lang="en-GB"/>
          </a:p>
        </p:txBody>
      </p:sp>
      <p:sp>
        <p:nvSpPr>
          <p:cNvPr id="3" name="Footer Placeholder 2">
            <a:extLst>
              <a:ext uri="{FF2B5EF4-FFF2-40B4-BE49-F238E27FC236}">
                <a16:creationId xmlns:a16="http://schemas.microsoft.com/office/drawing/2014/main" id="{9490D1B8-9FF6-27E2-E7C3-C7EAB727FD4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F9F354F-5A83-C961-4437-3E90E8814A1F}"/>
              </a:ext>
            </a:extLst>
          </p:cNvPr>
          <p:cNvSpPr>
            <a:spLocks noGrp="1"/>
          </p:cNvSpPr>
          <p:nvPr>
            <p:ph type="sldNum" sz="quarter" idx="12"/>
          </p:nvPr>
        </p:nvSpPr>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01891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theme" Target="../theme/theme3.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765200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6"/>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56861009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28C176-50E6-686D-87B1-DCB00345D5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7111FE5-BADA-01EF-55A6-310EA18681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278132-258E-96F0-CC03-6B1CA0ECE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5181A6-5084-4A9C-AC20-1628A17DBD10}" type="datetimeFigureOut">
              <a:rPr lang="en-GB" smtClean="0"/>
              <a:t>27/08/2025</a:t>
            </a:fld>
            <a:endParaRPr lang="en-GB"/>
          </a:p>
        </p:txBody>
      </p:sp>
      <p:sp>
        <p:nvSpPr>
          <p:cNvPr id="5" name="Footer Placeholder 4">
            <a:extLst>
              <a:ext uri="{FF2B5EF4-FFF2-40B4-BE49-F238E27FC236}">
                <a16:creationId xmlns:a16="http://schemas.microsoft.com/office/drawing/2014/main" id="{D66313B7-1145-2FD9-08B3-25C39513F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498681-A8E0-F884-821F-2AB5A6753A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07B51-E1E2-4A5B-BB17-C4EA9026352C}" type="slidenum">
              <a:rPr lang="en-GB" smtClean="0"/>
              <a:t>‹#›</a:t>
            </a:fld>
            <a:endParaRPr lang="en-GB"/>
          </a:p>
        </p:txBody>
      </p:sp>
      <p:sp>
        <p:nvSpPr>
          <p:cNvPr id="8" name="TextBox 7">
            <a:extLst>
              <a:ext uri="{FF2B5EF4-FFF2-40B4-BE49-F238E27FC236}">
                <a16:creationId xmlns:a16="http://schemas.microsoft.com/office/drawing/2014/main" id="{6495999C-AABB-F124-AD53-54178DA65D9C}"/>
              </a:ext>
            </a:extLst>
          </p:cNvPr>
          <p:cNvSpPr txBox="1"/>
          <p:nvPr>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326702281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4.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7.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3.svg"/><Relationship Id="rId11" Type="http://schemas.openxmlformats.org/officeDocument/2006/relationships/image" Target="../media/image16.png"/><Relationship Id="rId5" Type="http://schemas.openxmlformats.org/officeDocument/2006/relationships/image" Target="../media/image12.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4.xml"/><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7.xml"/><Relationship Id="rId7" Type="http://schemas.openxmlformats.org/officeDocument/2006/relationships/image" Target="../media/image15.svg"/><Relationship Id="rId12" Type="http://schemas.openxmlformats.org/officeDocument/2006/relationships/image" Target="../media/image19.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hyperlink" Target="https://www.slido.com/powerpoint-polling?utm_source=powerpoint&amp;utm_medium=placeholder-slide" TargetMode="External"/><Relationship Id="rId10" Type="http://schemas.openxmlformats.org/officeDocument/2006/relationships/image" Target="../media/image17.svg"/><Relationship Id="rId4" Type="http://schemas.openxmlformats.org/officeDocument/2006/relationships/slideLayout" Target="../slideLayouts/slideLayout44.xml"/><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0.xml"/><Relationship Id="rId7" Type="http://schemas.openxmlformats.org/officeDocument/2006/relationships/image" Target="../media/image15.svg"/><Relationship Id="rId12" Type="http://schemas.openxmlformats.org/officeDocument/2006/relationships/image" Target="../media/image19.sv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hyperlink" Target="https://www.slido.com/powerpoint-polling?utm_source=powerpoint&amp;utm_medium=placeholder-slide" TargetMode="External"/><Relationship Id="rId10" Type="http://schemas.openxmlformats.org/officeDocument/2006/relationships/image" Target="../media/image17.svg"/><Relationship Id="rId4" Type="http://schemas.openxmlformats.org/officeDocument/2006/relationships/slideLayout" Target="../slideLayouts/slideLayout44.xml"/><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3.xml"/><Relationship Id="rId7" Type="http://schemas.openxmlformats.org/officeDocument/2006/relationships/image" Target="../media/image15.svg"/><Relationship Id="rId12" Type="http://schemas.openxmlformats.org/officeDocument/2006/relationships/image" Target="../media/image19.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hyperlink" Target="https://www.slido.com/powerpoint-polling?utm_source=powerpoint&amp;utm_medium=placeholder-slide" TargetMode="External"/><Relationship Id="rId10" Type="http://schemas.openxmlformats.org/officeDocument/2006/relationships/image" Target="../media/image17.svg"/><Relationship Id="rId4" Type="http://schemas.openxmlformats.org/officeDocument/2006/relationships/slideLayout" Target="../slideLayouts/slideLayout44.xml"/><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6.xml"/><Relationship Id="rId7" Type="http://schemas.openxmlformats.org/officeDocument/2006/relationships/image" Target="../media/image15.svg"/><Relationship Id="rId12" Type="http://schemas.openxmlformats.org/officeDocument/2006/relationships/image" Target="../media/image19.sv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hyperlink" Target="https://www.slido.com/powerpoint-polling?utm_source=powerpoint&amp;utm_medium=placeholder-slide" TargetMode="External"/><Relationship Id="rId10" Type="http://schemas.openxmlformats.org/officeDocument/2006/relationships/image" Target="../media/image17.svg"/><Relationship Id="rId4" Type="http://schemas.openxmlformats.org/officeDocument/2006/relationships/slideLayout" Target="../slideLayouts/slideLayout44.xml"/><Relationship Id="rId9"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9.xml"/><Relationship Id="rId7" Type="http://schemas.openxmlformats.org/officeDocument/2006/relationships/image" Target="../media/image15.svg"/><Relationship Id="rId12" Type="http://schemas.openxmlformats.org/officeDocument/2006/relationships/image" Target="../media/image19.sv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hyperlink" Target="https://www.slido.com/powerpoint-polling?utm_source=powerpoint&amp;utm_medium=placeholder-slide" TargetMode="External"/><Relationship Id="rId10" Type="http://schemas.openxmlformats.org/officeDocument/2006/relationships/image" Target="../media/image17.svg"/><Relationship Id="rId4" Type="http://schemas.openxmlformats.org/officeDocument/2006/relationships/slideLayout" Target="../slideLayouts/slideLayout44.xml"/><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2.xml"/><Relationship Id="rId7" Type="http://schemas.openxmlformats.org/officeDocument/2006/relationships/image" Target="../media/image15.svg"/><Relationship Id="rId12" Type="http://schemas.openxmlformats.org/officeDocument/2006/relationships/image" Target="../media/image19.sv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hyperlink" Target="https://www.slido.com/powerpoint-polling?utm_source=powerpoint&amp;utm_medium=placeholder-slide" TargetMode="External"/><Relationship Id="rId10" Type="http://schemas.openxmlformats.org/officeDocument/2006/relationships/image" Target="../media/image17.svg"/><Relationship Id="rId4" Type="http://schemas.openxmlformats.org/officeDocument/2006/relationships/slideLayout" Target="../slideLayouts/slideLayout44.xml"/><Relationship Id="rId9"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hyperlink" Target="mailto:Theft@retailenergycode.co.uk" TargetMode="Externa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2" Type="http://schemas.openxmlformats.org/officeDocument/2006/relationships/hyperlink" Target="https://recportal.co.uk/group/guest/-/introduction-of-an-energy-theft-referral-assessment-service-under-the-rec" TargetMode="Externa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hyperlink" Target="https://recportal.co.uk/documents/20121/0/R0234+-+ETU+and+RAS+Case+Acceptance+Criteria.pdf/6ba54d88-0040-e1d3-1ce6-2798471654b1?t=1740759727631" TargetMode="External"/><Relationship Id="rId2" Type="http://schemas.openxmlformats.org/officeDocument/2006/relationships/hyperlink" Target="https://recportal.co.uk/documents/20121/0/R0234+-++Referral+information+and+evidentiary+requirements.xlsx/a4bac417-6f8f-8b3b-bc54-2a40332e9a57?t=1740759743144" TargetMode="Externa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hyperlink" Target="https://recportal.co.uk/group/guest/-/introduction-of-an-energy-theft-referral-assessment-service-under-the-rec" TargetMode="External"/><Relationship Id="rId2" Type="http://schemas.openxmlformats.org/officeDocument/2006/relationships/hyperlink" Target="mailto:RAS@retailenergycode.co.uk" TargetMode="Externa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4C58D7-B8FB-395E-32BA-65E57F856CD2}"/>
              </a:ext>
            </a:extLst>
          </p:cNvPr>
          <p:cNvSpPr>
            <a:spLocks noGrp="1"/>
          </p:cNvSpPr>
          <p:nvPr>
            <p:ph type="ctrTitle"/>
          </p:nvPr>
        </p:nvSpPr>
        <p:spPr/>
        <p:txBody>
          <a:bodyPr/>
          <a:lstStyle/>
          <a:p>
            <a:r>
              <a:rPr lang="en-GB"/>
              <a:t>THEFT ISSUES GROUP</a:t>
            </a:r>
          </a:p>
        </p:txBody>
      </p:sp>
      <p:sp>
        <p:nvSpPr>
          <p:cNvPr id="8" name="Subtitle 7">
            <a:extLst>
              <a:ext uri="{FF2B5EF4-FFF2-40B4-BE49-F238E27FC236}">
                <a16:creationId xmlns:a16="http://schemas.microsoft.com/office/drawing/2014/main" id="{3A4E6C95-288C-35BA-2498-4DB567A26EA2}"/>
              </a:ext>
            </a:extLst>
          </p:cNvPr>
          <p:cNvSpPr>
            <a:spLocks noGrp="1"/>
          </p:cNvSpPr>
          <p:nvPr>
            <p:ph type="subTitle" idx="1"/>
          </p:nvPr>
        </p:nvSpPr>
        <p:spPr>
          <a:xfrm>
            <a:off x="517228" y="4895267"/>
            <a:ext cx="6059063" cy="1009073"/>
          </a:xfrm>
        </p:spPr>
        <p:txBody>
          <a:bodyPr/>
          <a:lstStyle/>
          <a:p>
            <a:r>
              <a:rPr lang="en-GB"/>
              <a:t>27 August 2025</a:t>
            </a:r>
          </a:p>
        </p:txBody>
      </p:sp>
    </p:spTree>
    <p:extLst>
      <p:ext uri="{BB962C8B-B14F-4D97-AF65-F5344CB8AC3E}">
        <p14:creationId xmlns:p14="http://schemas.microsoft.com/office/powerpoint/2010/main" val="156987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WELCOME, INTRODUCTION AND CONFIRMATION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b="1"/>
              <a:t>chair</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nchor="ctr">
            <a:normAutofit/>
          </a:bodyPr>
          <a:lstStyle/>
          <a:p>
            <a:r>
              <a:rPr lang="en-GB"/>
              <a:t>Agenda For today</a:t>
            </a:r>
          </a:p>
        </p:txBody>
      </p:sp>
      <p:graphicFrame>
        <p:nvGraphicFramePr>
          <p:cNvPr id="5" name="Table 4">
            <a:extLst>
              <a:ext uri="{FF2B5EF4-FFF2-40B4-BE49-F238E27FC236}">
                <a16:creationId xmlns:a16="http://schemas.microsoft.com/office/drawing/2014/main" id="{161633A5-4803-D86A-807C-CE827A5B1CE1}"/>
              </a:ext>
            </a:extLst>
          </p:cNvPr>
          <p:cNvGraphicFramePr>
            <a:graphicFrameLocks noGrp="1"/>
          </p:cNvGraphicFramePr>
          <p:nvPr>
            <p:extLst>
              <p:ext uri="{D42A27DB-BD31-4B8C-83A1-F6EECF244321}">
                <p14:modId xmlns:p14="http://schemas.microsoft.com/office/powerpoint/2010/main" val="2801066582"/>
              </p:ext>
            </p:extLst>
          </p:nvPr>
        </p:nvGraphicFramePr>
        <p:xfrm>
          <a:off x="448056" y="2006017"/>
          <a:ext cx="11420856" cy="2612018"/>
        </p:xfrm>
        <a:graphic>
          <a:graphicData uri="http://schemas.openxmlformats.org/drawingml/2006/table">
            <a:tbl>
              <a:tblPr firstRow="1" firstCol="1" lastRow="1" lastCol="1" bandRow="1" bandCol="1">
                <a:tableStyleId>{F5AB1C69-6EDB-4FF4-983F-18BD219EF322}</a:tableStyleId>
              </a:tblPr>
              <a:tblGrid>
                <a:gridCol w="612106">
                  <a:extLst>
                    <a:ext uri="{9D8B030D-6E8A-4147-A177-3AD203B41FA5}">
                      <a16:colId xmlns:a16="http://schemas.microsoft.com/office/drawing/2014/main" val="3570065859"/>
                    </a:ext>
                  </a:extLst>
                </a:gridCol>
                <a:gridCol w="5788694">
                  <a:extLst>
                    <a:ext uri="{9D8B030D-6E8A-4147-A177-3AD203B41FA5}">
                      <a16:colId xmlns:a16="http://schemas.microsoft.com/office/drawing/2014/main" val="2049097481"/>
                    </a:ext>
                  </a:extLst>
                </a:gridCol>
                <a:gridCol w="2377440">
                  <a:extLst>
                    <a:ext uri="{9D8B030D-6E8A-4147-A177-3AD203B41FA5}">
                      <a16:colId xmlns:a16="http://schemas.microsoft.com/office/drawing/2014/main" val="986145318"/>
                    </a:ext>
                  </a:extLst>
                </a:gridCol>
                <a:gridCol w="868680">
                  <a:extLst>
                    <a:ext uri="{9D8B030D-6E8A-4147-A177-3AD203B41FA5}">
                      <a16:colId xmlns:a16="http://schemas.microsoft.com/office/drawing/2014/main" val="1706279569"/>
                    </a:ext>
                  </a:extLst>
                </a:gridCol>
                <a:gridCol w="1773936">
                  <a:extLst>
                    <a:ext uri="{9D8B030D-6E8A-4147-A177-3AD203B41FA5}">
                      <a16:colId xmlns:a16="http://schemas.microsoft.com/office/drawing/2014/main" val="2143154137"/>
                    </a:ext>
                  </a:extLst>
                </a:gridCol>
              </a:tblGrid>
              <a:tr h="210241">
                <a:tc>
                  <a:txBody>
                    <a:bodyPr/>
                    <a:lstStyle/>
                    <a:p>
                      <a:pPr>
                        <a:spcBef>
                          <a:spcPts val="1200"/>
                        </a:spcBef>
                        <a:spcAft>
                          <a:spcPts val="1200"/>
                        </a:spcAft>
                        <a:buNone/>
                      </a:pPr>
                      <a:endParaRPr lang="en-GB" sz="1400" b="1" spc="150">
                        <a:effectLst/>
                        <a:latin typeface="Arial" panose="020B060402020202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TITLE</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PAPER REF.</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TIME</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LEAD</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845991"/>
                  </a:ext>
                </a:extLst>
              </a:tr>
              <a:tr h="217049">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1</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Welcome and Introduction</a:t>
                      </a:r>
                      <a:endParaRPr lang="en-GB"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endParaRPr lang="en-GB" sz="1400" b="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10:00</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56148"/>
                  </a:ext>
                </a:extLst>
              </a:tr>
              <a:tr h="217049">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2</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Confirmation of the Agenda</a:t>
                      </a:r>
                      <a:endParaRPr lang="en-GB"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endParaRPr lang="en-GB" sz="1400" b="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10:05</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0598698"/>
                  </a:ext>
                </a:extLst>
              </a:tr>
              <a:tr h="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3</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Approval of Previous Minutes</a:t>
                      </a:r>
                      <a:endParaRPr lang="en-GB"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endParaRPr lang="en-GB" sz="1400" b="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10:10</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5358738"/>
                  </a:ext>
                </a:extLst>
              </a:tr>
              <a:tr h="30637">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4</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I0187 Schedule 8 Review and Best Practice Guidance Development</a:t>
                      </a:r>
                      <a:endParaRPr lang="en-GB"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RECTIG_25_0827_04 (a/b)</a:t>
                      </a:r>
                      <a:endParaRPr lang="en-GB" sz="1400" b="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10:15</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RECCo Theft SMEs</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276701"/>
                  </a:ext>
                </a:extLst>
              </a:tr>
              <a:tr h="160867">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5</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Energy Theft Enforcement Service (ETES) Pilot - RAS Referrals</a:t>
                      </a:r>
                      <a:endParaRPr lang="en-GB"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endParaRPr lang="en-GB" sz="1400" b="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11:30</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RECCo Theft SME</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4427953"/>
                  </a:ext>
                </a:extLst>
              </a:tr>
              <a:tr h="39216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6</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Energy Theft Dashboard Updates</a:t>
                      </a:r>
                      <a:endParaRPr lang="en-GB"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endParaRPr lang="en-GB" sz="1400" b="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11:45</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Andrew W</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4842393"/>
                  </a:ext>
                </a:extLst>
              </a:tr>
              <a:tr h="195427">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7</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Change update</a:t>
                      </a:r>
                      <a:endParaRPr lang="en-GB"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Verbal </a:t>
                      </a:r>
                      <a:endParaRPr lang="en-GB" sz="1400" b="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12:15</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Flo Monea</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3463432"/>
                  </a:ext>
                </a:extLst>
              </a:tr>
              <a:tr h="45752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8</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Future meetings</a:t>
                      </a:r>
                      <a:endParaRPr lang="en-GB"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endParaRPr lang="en-GB" sz="1400" b="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12:25</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8147657"/>
                  </a:ext>
                </a:extLst>
              </a:tr>
              <a:tr h="26144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9</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Any Other Business</a:t>
                      </a:r>
                      <a:endParaRPr lang="en-GB"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endParaRPr lang="en-GB" sz="1400" b="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12:30</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4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578574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88E2F-3CB8-ADD3-0843-7F60EF498AF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0A676D9-4DAE-34C9-EFFC-702320D71003}"/>
              </a:ext>
            </a:extLst>
          </p:cNvPr>
          <p:cNvSpPr>
            <a:spLocks noGrp="1"/>
          </p:cNvSpPr>
          <p:nvPr>
            <p:ph type="title"/>
          </p:nvPr>
        </p:nvSpPr>
        <p:spPr/>
        <p:txBody>
          <a:bodyPr>
            <a:normAutofit/>
          </a:bodyPr>
          <a:lstStyle/>
          <a:p>
            <a:r>
              <a:rPr lang="en-GB"/>
              <a:t>Approval of Previous Minutes</a:t>
            </a:r>
          </a:p>
        </p:txBody>
      </p:sp>
      <p:sp>
        <p:nvSpPr>
          <p:cNvPr id="5" name="Text Placeholder 4">
            <a:extLst>
              <a:ext uri="{FF2B5EF4-FFF2-40B4-BE49-F238E27FC236}">
                <a16:creationId xmlns:a16="http://schemas.microsoft.com/office/drawing/2014/main" id="{7FF49A9E-A409-8167-1339-6B4ED1860AFE}"/>
              </a:ext>
            </a:extLst>
          </p:cNvPr>
          <p:cNvSpPr>
            <a:spLocks noGrp="1"/>
          </p:cNvSpPr>
          <p:nvPr>
            <p:ph type="body" sz="quarter" idx="10"/>
          </p:nvPr>
        </p:nvSpPr>
        <p:spPr/>
        <p:txBody>
          <a:bodyPr/>
          <a:lstStyle/>
          <a:p>
            <a:r>
              <a:rPr lang="it-IT" b="1"/>
              <a:t>Chair</a:t>
            </a:r>
          </a:p>
        </p:txBody>
      </p:sp>
    </p:spTree>
    <p:extLst>
      <p:ext uri="{BB962C8B-B14F-4D97-AF65-F5344CB8AC3E}">
        <p14:creationId xmlns:p14="http://schemas.microsoft.com/office/powerpoint/2010/main" val="4000405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9E148AD-9786-2C95-CD30-9934276C6DA8}"/>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614C51A3-B979-E416-1244-993BC8E3F7EA}"/>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4000" b="1">
                <a:solidFill>
                  <a:srgbClr val="000000"/>
                </a:solidFill>
              </a:rPr>
              <a:t>Join at slido.com</a:t>
            </a:r>
            <a:br>
              <a:rPr lang="da-DK" sz="4000" b="1">
                <a:solidFill>
                  <a:srgbClr val="000000"/>
                </a:solidFill>
              </a:rPr>
            </a:br>
            <a:r>
              <a:rPr lang="da-DK" sz="4000" b="1">
                <a:solidFill>
                  <a:srgbClr val="000000"/>
                </a:solidFill>
              </a:rPr>
              <a:t>#6958924</a:t>
            </a:r>
            <a:endParaRPr lang="en-GB" sz="4000" b="1">
              <a:solidFill>
                <a:srgbClr val="000000"/>
              </a:solidFill>
            </a:endParaRPr>
          </a:p>
        </p:txBody>
      </p:sp>
      <p:sp>
        <p:nvSpPr>
          <p:cNvPr id="5" name="Rectangle 4">
            <a:extLst>
              <a:ext uri="{FF2B5EF4-FFF2-40B4-BE49-F238E27FC236}">
                <a16:creationId xmlns:a16="http://schemas.microsoft.com/office/drawing/2014/main" id="{27243DAA-1C2A-F2F9-03DC-AFAC5DBFB438}"/>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5B392D9C-137F-4EA3-3161-C0EFD40FBE5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940F0441-9F49-11AA-FD62-802B0DF08FD6}"/>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D75CDCA0-02F2-5E0A-D949-8CF6D93FBB08}"/>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792941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E48A9-A688-5738-C8B2-9C99932AA6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903F3E-CF25-AFAD-7BFD-D02D8A9E4931}"/>
              </a:ext>
            </a:extLst>
          </p:cNvPr>
          <p:cNvSpPr>
            <a:spLocks noGrp="1"/>
          </p:cNvSpPr>
          <p:nvPr>
            <p:ph type="title"/>
          </p:nvPr>
        </p:nvSpPr>
        <p:spPr/>
        <p:txBody>
          <a:bodyPr>
            <a:normAutofit/>
          </a:bodyPr>
          <a:lstStyle/>
          <a:p>
            <a:r>
              <a:rPr lang="en-GB"/>
              <a:t>I0187 Schedule 8 Review and Best Practice Guidance Development</a:t>
            </a:r>
          </a:p>
        </p:txBody>
      </p:sp>
      <p:sp>
        <p:nvSpPr>
          <p:cNvPr id="5" name="Text Placeholder 4">
            <a:extLst>
              <a:ext uri="{FF2B5EF4-FFF2-40B4-BE49-F238E27FC236}">
                <a16:creationId xmlns:a16="http://schemas.microsoft.com/office/drawing/2014/main" id="{3B4F9E07-43A3-F280-38EC-5C7243495751}"/>
              </a:ext>
            </a:extLst>
          </p:cNvPr>
          <p:cNvSpPr>
            <a:spLocks noGrp="1"/>
          </p:cNvSpPr>
          <p:nvPr>
            <p:ph type="body" sz="quarter" idx="10"/>
          </p:nvPr>
        </p:nvSpPr>
        <p:spPr/>
        <p:txBody>
          <a:bodyPr/>
          <a:lstStyle/>
          <a:p>
            <a:r>
              <a:rPr lang="it-IT" b="1"/>
              <a:t>RECCo Theft SME</a:t>
            </a:r>
          </a:p>
        </p:txBody>
      </p:sp>
    </p:spTree>
    <p:extLst>
      <p:ext uri="{BB962C8B-B14F-4D97-AF65-F5344CB8AC3E}">
        <p14:creationId xmlns:p14="http://schemas.microsoft.com/office/powerpoint/2010/main" val="646403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DB8A6-C51D-133A-F4D4-B3F88592AD53}"/>
              </a:ext>
            </a:extLst>
          </p:cNvPr>
          <p:cNvSpPr>
            <a:spLocks noGrp="1"/>
          </p:cNvSpPr>
          <p:nvPr>
            <p:ph type="title"/>
          </p:nvPr>
        </p:nvSpPr>
        <p:spPr/>
        <p:txBody>
          <a:bodyPr/>
          <a:lstStyle/>
          <a:p>
            <a:r>
              <a:rPr lang="en-US"/>
              <a:t>I0187</a:t>
            </a:r>
          </a:p>
        </p:txBody>
      </p:sp>
      <p:sp>
        <p:nvSpPr>
          <p:cNvPr id="3" name="Text Placeholder 2">
            <a:extLst>
              <a:ext uri="{FF2B5EF4-FFF2-40B4-BE49-F238E27FC236}">
                <a16:creationId xmlns:a16="http://schemas.microsoft.com/office/drawing/2014/main" id="{FA492DCD-4776-E059-1292-FFE34F6FD601}"/>
              </a:ext>
            </a:extLst>
          </p:cNvPr>
          <p:cNvSpPr>
            <a:spLocks noGrp="1"/>
          </p:cNvSpPr>
          <p:nvPr>
            <p:ph type="body" idx="1"/>
          </p:nvPr>
        </p:nvSpPr>
        <p:spPr/>
        <p:txBody>
          <a:bodyPr/>
          <a:lstStyle/>
          <a:p>
            <a:r>
              <a:rPr lang="en-US"/>
              <a:t>Schedule 8 Review and Best Practice Guidance Development</a:t>
            </a:r>
          </a:p>
          <a:p>
            <a:r>
              <a:rPr lang="en-US" i="1">
                <a:latin typeface="Playfair Display" pitchFamily="2" charset="0"/>
              </a:rPr>
              <a:t>Lynne Fallon &amp; Rebecca Lowe</a:t>
            </a:r>
          </a:p>
        </p:txBody>
      </p:sp>
    </p:spTree>
    <p:extLst>
      <p:ext uri="{BB962C8B-B14F-4D97-AF65-F5344CB8AC3E}">
        <p14:creationId xmlns:p14="http://schemas.microsoft.com/office/powerpoint/2010/main" val="54279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957304-6857-15AE-522F-202AA412B85C}"/>
              </a:ext>
            </a:extLst>
          </p:cNvPr>
          <p:cNvSpPr>
            <a:spLocks noGrp="1"/>
          </p:cNvSpPr>
          <p:nvPr>
            <p:ph type="title"/>
          </p:nvPr>
        </p:nvSpPr>
        <p:spPr/>
        <p:txBody>
          <a:bodyPr/>
          <a:lstStyle/>
          <a:p>
            <a:r>
              <a:rPr lang="en-GB"/>
              <a:t>Schedule 8 Updates</a:t>
            </a:r>
          </a:p>
        </p:txBody>
      </p:sp>
      <p:sp>
        <p:nvSpPr>
          <p:cNvPr id="7" name="Content Placeholder 6">
            <a:extLst>
              <a:ext uri="{FF2B5EF4-FFF2-40B4-BE49-F238E27FC236}">
                <a16:creationId xmlns:a16="http://schemas.microsoft.com/office/drawing/2014/main" id="{FE167C35-31E2-9AD8-6ACC-5B8C9011ED62}"/>
              </a:ext>
            </a:extLst>
          </p:cNvPr>
          <p:cNvSpPr>
            <a:spLocks noGrp="1"/>
          </p:cNvSpPr>
          <p:nvPr>
            <p:ph idx="1"/>
          </p:nvPr>
        </p:nvSpPr>
        <p:spPr>
          <a:xfrm>
            <a:off x="205943" y="1692779"/>
            <a:ext cx="7703271" cy="4351338"/>
          </a:xfrm>
        </p:spPr>
        <p:txBody>
          <a:bodyPr vert="horz" lIns="91440" tIns="45720" rIns="91440" bIns="45720" rtlCol="0" anchor="t">
            <a:normAutofit/>
          </a:bodyPr>
          <a:lstStyle/>
          <a:p>
            <a:r>
              <a:rPr lang="en-US" sz="1800"/>
              <a:t>Schedule 8 - Unbilled Energy Code of Practice has not been reviewed since its development for REC go-live</a:t>
            </a:r>
          </a:p>
          <a:p>
            <a:r>
              <a:rPr lang="en-US" sz="1800"/>
              <a:t>I0187 was raised to review Schedule 8, to ensure it is up to date, understand if there are any conflicts with best practice and identify any gaps or duplication</a:t>
            </a:r>
            <a:endParaRPr lang="en-GB" sz="1800"/>
          </a:p>
          <a:p>
            <a:r>
              <a:rPr lang="en-GB" sz="1800"/>
              <a:t>Previously a list of issues have been compiled and shared with TIG for feedback</a:t>
            </a:r>
          </a:p>
          <a:p>
            <a:r>
              <a:rPr lang="en-GB" sz="1800"/>
              <a:t>Updates have then been made to Schedule 8 to resolve these issues but there are some issues that require further discussion</a:t>
            </a:r>
          </a:p>
          <a:p>
            <a:r>
              <a:rPr lang="en-GB" sz="1800"/>
              <a:t>You were asked to review the 23 issues marked as complete and the corresponding draft updates to schedule 8  and provide any comments or feedback</a:t>
            </a:r>
          </a:p>
          <a:p>
            <a:r>
              <a:rPr lang="en-GB" sz="1800"/>
              <a:t>We will also be discussing 6 of the outstanding issues that were flagged for review ahead of todays meeting with an aim to agree a way forward</a:t>
            </a:r>
          </a:p>
          <a:p>
            <a:endParaRPr lang="en-GB"/>
          </a:p>
          <a:p>
            <a:endParaRPr lang="en-GB"/>
          </a:p>
          <a:p>
            <a:endParaRPr lang="en-GB"/>
          </a:p>
        </p:txBody>
      </p:sp>
      <p:sp>
        <p:nvSpPr>
          <p:cNvPr id="2" name="Rectangle: Rounded Corners 1">
            <a:extLst>
              <a:ext uri="{FF2B5EF4-FFF2-40B4-BE49-F238E27FC236}">
                <a16:creationId xmlns:a16="http://schemas.microsoft.com/office/drawing/2014/main" id="{51BD28C0-BEEA-D145-FAEE-26C48BBBE2A1}"/>
              </a:ext>
            </a:extLst>
          </p:cNvPr>
          <p:cNvSpPr/>
          <p:nvPr/>
        </p:nvSpPr>
        <p:spPr>
          <a:xfrm>
            <a:off x="8052955" y="1625310"/>
            <a:ext cx="3792681" cy="44862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Two pre-meeting papers have been provided: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Outfit"/>
                <a:ea typeface="+mn-ea"/>
                <a:cs typeface="+mn-cs"/>
              </a:rPr>
              <a:t>RECTIG_25_08_04a – Schedule 8 – TIG Review Table.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This provides a list of issues and statuses.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Outfit"/>
                <a:ea typeface="+mn-ea"/>
                <a:cs typeface="+mn-cs"/>
              </a:rPr>
              <a:t>RECTIG_25_0827_04b – Schedule 8 Review (1087 Red-Lining).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This shows the tracked changes and commentary linking them to the issues.</a:t>
            </a:r>
          </a:p>
        </p:txBody>
      </p:sp>
    </p:spTree>
    <p:extLst>
      <p:ext uri="{BB962C8B-B14F-4D97-AF65-F5344CB8AC3E}">
        <p14:creationId xmlns:p14="http://schemas.microsoft.com/office/powerpoint/2010/main" val="4210259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6D517-FB32-24F9-EADC-925CC4A64E4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BDFBEFA-478E-6CDA-B7E7-E2EA434C352B}"/>
              </a:ext>
            </a:extLst>
          </p:cNvPr>
          <p:cNvSpPr>
            <a:spLocks noGrp="1"/>
          </p:cNvSpPr>
          <p:nvPr>
            <p:ph type="title"/>
          </p:nvPr>
        </p:nvSpPr>
        <p:spPr/>
        <p:txBody>
          <a:bodyPr/>
          <a:lstStyle/>
          <a:p>
            <a:r>
              <a:rPr lang="en-GB"/>
              <a:t>Schedule 8 – Issues Marked as Complete</a:t>
            </a:r>
          </a:p>
        </p:txBody>
      </p:sp>
      <p:sp>
        <p:nvSpPr>
          <p:cNvPr id="7" name="Content Placeholder 6">
            <a:extLst>
              <a:ext uri="{FF2B5EF4-FFF2-40B4-BE49-F238E27FC236}">
                <a16:creationId xmlns:a16="http://schemas.microsoft.com/office/drawing/2014/main" id="{E7FD6304-167F-20AB-8A04-0AC50A835219}"/>
              </a:ext>
            </a:extLst>
          </p:cNvPr>
          <p:cNvSpPr>
            <a:spLocks noGrp="1"/>
          </p:cNvSpPr>
          <p:nvPr>
            <p:ph idx="1"/>
          </p:nvPr>
        </p:nvSpPr>
        <p:spPr>
          <a:xfrm>
            <a:off x="205945" y="1692778"/>
            <a:ext cx="4386837" cy="4604113"/>
          </a:xfrm>
        </p:spPr>
        <p:txBody>
          <a:bodyPr>
            <a:normAutofit fontScale="85000" lnSpcReduction="20000"/>
          </a:bodyPr>
          <a:lstStyle/>
          <a:p>
            <a:pPr marL="0" indent="0">
              <a:buNone/>
            </a:pPr>
            <a:r>
              <a:rPr lang="en-GB" sz="2400"/>
              <a:t>Of the 23 issues marked as complete:</a:t>
            </a:r>
          </a:p>
          <a:p>
            <a:pPr marL="0" indent="0">
              <a:buNone/>
            </a:pPr>
            <a:endParaRPr lang="en-GB" sz="2400"/>
          </a:p>
          <a:p>
            <a:r>
              <a:rPr lang="en-GB" sz="2400"/>
              <a:t>Are there any comments or feedback?</a:t>
            </a:r>
          </a:p>
          <a:p>
            <a:r>
              <a:rPr lang="en-GB" sz="2400"/>
              <a:t>Is there a view that any of the changes made, fail resolve the identified issues?</a:t>
            </a:r>
          </a:p>
          <a:p>
            <a:r>
              <a:rPr lang="en-GB" sz="2400"/>
              <a:t>Do the changes made introduce any new issues?</a:t>
            </a:r>
          </a:p>
          <a:p>
            <a:r>
              <a:rPr lang="en-GB" sz="2400"/>
              <a:t>Do any of the issues or changes require further discussion?</a:t>
            </a:r>
          </a:p>
          <a:p>
            <a:pPr marL="0" indent="0">
              <a:buNone/>
            </a:pPr>
            <a:endParaRPr lang="en-GB" sz="2400"/>
          </a:p>
          <a:p>
            <a:pPr marL="0" indent="0">
              <a:buNone/>
            </a:pPr>
            <a:endParaRPr lang="en-GB" sz="2400"/>
          </a:p>
          <a:p>
            <a:pPr marL="0" indent="0">
              <a:buNone/>
            </a:pPr>
            <a:r>
              <a:rPr lang="en-GB" sz="2400"/>
              <a:t>All changes will be subject to legal review before going out for formal consultation</a:t>
            </a:r>
          </a:p>
          <a:p>
            <a:endParaRPr lang="en-GB"/>
          </a:p>
        </p:txBody>
      </p:sp>
      <p:sp>
        <p:nvSpPr>
          <p:cNvPr id="2" name="Rectangle: Rounded Corners 1">
            <a:extLst>
              <a:ext uri="{FF2B5EF4-FFF2-40B4-BE49-F238E27FC236}">
                <a16:creationId xmlns:a16="http://schemas.microsoft.com/office/drawing/2014/main" id="{A3DBDB02-83BF-353F-1065-7376E8F01895}"/>
              </a:ext>
            </a:extLst>
          </p:cNvPr>
          <p:cNvSpPr/>
          <p:nvPr/>
        </p:nvSpPr>
        <p:spPr>
          <a:xfrm>
            <a:off x="4707081" y="1625310"/>
            <a:ext cx="7278977" cy="467158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err="1">
                <a:ln>
                  <a:noFill/>
                </a:ln>
                <a:solidFill>
                  <a:srgbClr val="FFFFFF"/>
                </a:solidFill>
                <a:effectLst/>
                <a:uLnTx/>
                <a:uFillTx/>
                <a:latin typeface="Outfit"/>
                <a:ea typeface="+mn-ea"/>
                <a:cs typeface="+mn-cs"/>
              </a:rPr>
              <a:t>Slido</a:t>
            </a:r>
            <a:r>
              <a:rPr kumimoji="0" lang="en-GB" sz="2000" b="1" i="0" u="none" strike="noStrike" kern="1200" cap="none" spc="0" normalizeH="0" baseline="0" noProof="0">
                <a:ln>
                  <a:noFill/>
                </a:ln>
                <a:solidFill>
                  <a:srgbClr val="FFFFFF"/>
                </a:solidFill>
                <a:effectLst/>
                <a:uLnTx/>
                <a:uFillTx/>
                <a:latin typeface="Outfit"/>
                <a:ea typeface="+mn-ea"/>
                <a:cs typeface="+mn-cs"/>
              </a:rPr>
              <a:t>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FFFFFF"/>
                </a:solidFill>
                <a:effectLst/>
                <a:uLnTx/>
                <a:uFillTx/>
                <a:latin typeface="Outfit"/>
                <a:ea typeface="+mn-ea"/>
                <a:cs typeface="+mn-cs"/>
              </a:rPr>
              <a:t>1. Have you reviewed the issues marked as complete?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FFFFFF"/>
                </a:solidFill>
                <a:effectLst/>
                <a:uLnTx/>
                <a:uFillTx/>
                <a:latin typeface="Outfit"/>
                <a:ea typeface="+mn-ea"/>
                <a:cs typeface="+mn-cs"/>
              </a:rPr>
              <a:t>(Yes/No/Partly)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FFFFFF"/>
                </a:solidFill>
                <a:effectLst/>
                <a:uLnTx/>
                <a:uFillTx/>
                <a:latin typeface="Outfit"/>
                <a:ea typeface="+mn-ea"/>
                <a:cs typeface="+mn-cs"/>
              </a:rPr>
              <a:t>2. Do you agree that changes made resolve these issues?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FFFFFF"/>
                </a:solidFill>
                <a:effectLst/>
                <a:uLnTx/>
                <a:uFillTx/>
                <a:latin typeface="Outfit"/>
                <a:ea typeface="+mn-ea"/>
                <a:cs typeface="+mn-cs"/>
              </a:rPr>
              <a:t>(Yes – All are resolved, No-None are resolved, Partly- some are not fully resolved)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FFFFFF"/>
                </a:solidFill>
                <a:effectLst/>
                <a:uLnTx/>
                <a:uFillTx/>
                <a:latin typeface="Outfit"/>
                <a:ea typeface="+mn-ea"/>
                <a:cs typeface="+mn-cs"/>
              </a:rPr>
              <a:t>3. If you answered “Partly” to question 2, which issues are not fully resolved?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FFFFFF"/>
                </a:solidFill>
                <a:effectLst/>
                <a:uLnTx/>
                <a:uFillTx/>
                <a:latin typeface="Outfit"/>
                <a:ea typeface="+mn-ea"/>
                <a:cs typeface="+mn-cs"/>
              </a:rPr>
              <a:t>4. Do you have any feedback or comments on the changes made for the issues marked as complete?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p:txBody>
      </p:sp>
    </p:spTree>
    <p:extLst>
      <p:ext uri="{BB962C8B-B14F-4D97-AF65-F5344CB8AC3E}">
        <p14:creationId xmlns:p14="http://schemas.microsoft.com/office/powerpoint/2010/main" val="47467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1C71BB2-3204-5996-6938-6A6014B61FF2}"/>
              </a:ext>
            </a:extLst>
          </p:cNvPr>
          <p:cNvSpPr/>
          <p:nvPr>
            <p:custDataLst>
              <p:tags r:id="rId2"/>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The poll was deleted</a:t>
            </a:r>
          </a:p>
        </p:txBody>
      </p:sp>
      <p:sp>
        <p:nvSpPr>
          <p:cNvPr id="5" name="Rectangle 4">
            <a:extLst>
              <a:ext uri="{FF2B5EF4-FFF2-40B4-BE49-F238E27FC236}">
                <a16:creationId xmlns:a16="http://schemas.microsoft.com/office/drawing/2014/main" id="{2D72E14F-ABB3-DE72-8699-11A2A3B4BA6D}"/>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5">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E73C1751-FCD2-BBE1-AB84-0C093761D81A}"/>
              </a:ext>
            </a:extLst>
          </p:cNvPr>
          <p:cNvPicPr>
            <a:picLocks/>
          </p:cNvPicPr>
          <p:nvPr/>
        </p:nvPicPr>
        <p:blipFill>
          <a:blip r:embed="rId6">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EE84A7DB-2A45-4D65-4C8B-CD549C695A2B}"/>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9D0DA8EB-F154-1C2E-7754-B76AB842ED5E}"/>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10746748" y="6153727"/>
            <a:ext cx="1111733" cy="370578"/>
          </a:xfrm>
          <a:prstGeom prst="rect">
            <a:avLst/>
          </a:prstGeom>
        </p:spPr>
      </p:pic>
      <p:pic>
        <p:nvPicPr>
          <p:cNvPr id="6" name="Graphic 5">
            <a:extLst>
              <a:ext uri="{FF2B5EF4-FFF2-40B4-BE49-F238E27FC236}">
                <a16:creationId xmlns:a16="http://schemas.microsoft.com/office/drawing/2014/main" id="{5D79E13C-74B5-5D6A-D6C7-FDC8883FC6ED}"/>
              </a:ext>
            </a:extLst>
          </p:cNvPr>
          <p:cNvPicPr>
            <a:picLocks/>
          </p:cNvPicPr>
          <p:nvPr>
            <p:custDataLst>
              <p:tags r:id="rId3"/>
            </p:custDataLst>
          </p:nvPr>
        </p:nvPicPr>
        <p:blipFill>
          <a:blip r:embed="rId11">
            <a:extLst>
              <a:ext uri="{96DAC541-7B7A-43D3-8B79-37D633B846F1}">
                <asvg:svgBlip xmlns:asvg="http://schemas.microsoft.com/office/drawing/2016/SVG/main" r:embed="rId12"/>
              </a:ext>
            </a:extLst>
          </a:blip>
          <a:stretch>
            <a:fillRect/>
          </a:stretch>
        </p:blipFill>
        <p:spPr>
          <a:xfrm>
            <a:off x="444693" y="1742703"/>
            <a:ext cx="2371696" cy="2371696"/>
          </a:xfrm>
          <a:prstGeom prst="rect">
            <a:avLst/>
          </a:prstGeom>
        </p:spPr>
      </p:pic>
    </p:spTree>
    <p:custDataLst>
      <p:tags r:id="rId1"/>
    </p:custDataLst>
    <p:extLst>
      <p:ext uri="{BB962C8B-B14F-4D97-AF65-F5344CB8AC3E}">
        <p14:creationId xmlns:p14="http://schemas.microsoft.com/office/powerpoint/2010/main" val="168878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 tmFilter="0, 0; .2, .5; .8, .5; 1, 0"/>
                                        <p:tgtEl>
                                          <p:spTgt spid="4"/>
                                        </p:tgtEl>
                                      </p:cBhvr>
                                    </p:animEffect>
                                    <p:animScale>
                                      <p:cBhvr>
                                        <p:cTn id="12" dur="25" autoRev="1" fill="hold"/>
                                        <p:tgtEl>
                                          <p:spTgt spid="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2" nodeType="clickEffect">
                                  <p:stCondLst>
                                    <p:cond delay="0"/>
                                  </p:stCondLst>
                                  <p:childTnLst>
                                    <p:animEffect transition="out" filter="fade">
                                      <p:cBhvr>
                                        <p:cTn id="16" dur="50" tmFilter="0, 0; .2, .5; .8, .5; 1, 0"/>
                                        <p:tgtEl>
                                          <p:spTgt spid="4"/>
                                        </p:tgtEl>
                                      </p:cBhvr>
                                    </p:animEffect>
                                    <p:animScale>
                                      <p:cBhvr>
                                        <p:cTn id="17" dur="25" autoRev="1" fill="hold"/>
                                        <p:tgtEl>
                                          <p:spTgt spid="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3" nodeType="clickEffect">
                                  <p:stCondLst>
                                    <p:cond delay="0"/>
                                  </p:stCondLst>
                                  <p:childTnLst>
                                    <p:animEffect transition="out" filter="fade">
                                      <p:cBhvr>
                                        <p:cTn id="21" dur="50" tmFilter="0, 0; .2, .5; .8, .5; 1, 0"/>
                                        <p:tgtEl>
                                          <p:spTgt spid="4"/>
                                        </p:tgtEl>
                                      </p:cBhvr>
                                    </p:animEffect>
                                    <p:animScale>
                                      <p:cBhvr>
                                        <p:cTn id="22"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6F6C4-780E-4015-DB33-4A1C4D91237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DD3DD3E-FF69-8EC6-AA52-41326F918974}"/>
              </a:ext>
            </a:extLst>
          </p:cNvPr>
          <p:cNvSpPr>
            <a:spLocks noGrp="1"/>
          </p:cNvSpPr>
          <p:nvPr>
            <p:ph type="title"/>
          </p:nvPr>
        </p:nvSpPr>
        <p:spPr>
          <a:xfrm>
            <a:off x="515938" y="361950"/>
            <a:ext cx="11160124" cy="1214438"/>
          </a:xfrm>
        </p:spPr>
        <p:txBody>
          <a:bodyPr>
            <a:normAutofit fontScale="90000"/>
          </a:bodyPr>
          <a:lstStyle/>
          <a:p>
            <a:r>
              <a:rPr lang="en-GB"/>
              <a:t>Schedule 8 – Issue 2 – Options for Cut-Off or Disconnection</a:t>
            </a:r>
          </a:p>
        </p:txBody>
      </p:sp>
      <p:sp>
        <p:nvSpPr>
          <p:cNvPr id="7" name="Content Placeholder 6">
            <a:extLst>
              <a:ext uri="{FF2B5EF4-FFF2-40B4-BE49-F238E27FC236}">
                <a16:creationId xmlns:a16="http://schemas.microsoft.com/office/drawing/2014/main" id="{3578E3E7-9E7B-95C1-C599-495253B28EDF}"/>
              </a:ext>
            </a:extLst>
          </p:cNvPr>
          <p:cNvSpPr>
            <a:spLocks noGrp="1"/>
          </p:cNvSpPr>
          <p:nvPr>
            <p:ph idx="1"/>
          </p:nvPr>
        </p:nvSpPr>
        <p:spPr>
          <a:xfrm>
            <a:off x="205945" y="2462645"/>
            <a:ext cx="4390444" cy="3678382"/>
          </a:xfrm>
        </p:spPr>
        <p:txBody>
          <a:bodyPr>
            <a:normAutofit lnSpcReduction="10000"/>
          </a:bodyPr>
          <a:lstStyle/>
          <a:p>
            <a:pPr marL="0" indent="0">
              <a:buNone/>
            </a:pPr>
            <a:r>
              <a:rPr lang="en-GB" sz="1900"/>
              <a:t>The issue raised was regarding if the Code of Practice did sufficiently fulfil 1.5(g):</a:t>
            </a:r>
          </a:p>
          <a:p>
            <a:pPr marL="0" indent="0">
              <a:buNone/>
            </a:pPr>
            <a:endParaRPr lang="en-GB" sz="1900"/>
          </a:p>
          <a:p>
            <a:r>
              <a:rPr lang="en-GB" sz="1900"/>
              <a:t>Is it clear when a premises can or should do be disconnected?</a:t>
            </a:r>
          </a:p>
          <a:p>
            <a:r>
              <a:rPr lang="en-GB" sz="1900"/>
              <a:t>Should there be information about when the different types of disconnection should be or may be used?</a:t>
            </a:r>
          </a:p>
          <a:p>
            <a:r>
              <a:rPr lang="en-GB" sz="1900"/>
              <a:t>Whilst it is believed that more detail on the process for a service removal is required, should this be developed outside of Schedule 8?</a:t>
            </a:r>
          </a:p>
          <a:p>
            <a:pPr marL="0" indent="0">
              <a:buNone/>
            </a:pPr>
            <a:endParaRPr lang="en-GB" sz="2400"/>
          </a:p>
          <a:p>
            <a:pPr marL="0" indent="0">
              <a:buNone/>
            </a:pPr>
            <a:endParaRPr lang="en-GB" sz="2400"/>
          </a:p>
          <a:p>
            <a:pPr marL="0" indent="0">
              <a:buNone/>
            </a:pPr>
            <a:endParaRPr lang="en-GB" sz="2400"/>
          </a:p>
          <a:p>
            <a:endParaRPr lang="en-GB"/>
          </a:p>
        </p:txBody>
      </p:sp>
      <p:sp>
        <p:nvSpPr>
          <p:cNvPr id="3" name="TextBox 2">
            <a:extLst>
              <a:ext uri="{FF2B5EF4-FFF2-40B4-BE49-F238E27FC236}">
                <a16:creationId xmlns:a16="http://schemas.microsoft.com/office/drawing/2014/main" id="{DDAF1F73-0B86-B0D1-A16D-E45077C47B7C}"/>
              </a:ext>
            </a:extLst>
          </p:cNvPr>
          <p:cNvSpPr txBox="1"/>
          <p:nvPr/>
        </p:nvSpPr>
        <p:spPr>
          <a:xfrm>
            <a:off x="205942" y="1539315"/>
            <a:ext cx="1116012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mn-ea"/>
                <a:cs typeface="+mn-cs"/>
              </a:rPr>
              <a:t>Clause 1.5(g) it is stated that the Code of Practice sets out the options for Cut-Off or Disconnection where Energy Theft is suspected or confirmed.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01E2E"/>
              </a:solidFill>
              <a:effectLst/>
              <a:uLnTx/>
              <a:uFillTx/>
              <a:latin typeface="Outfit"/>
              <a:ea typeface="+mn-ea"/>
              <a:cs typeface="+mn-cs"/>
            </a:endParaRPr>
          </a:p>
        </p:txBody>
      </p:sp>
      <p:sp>
        <p:nvSpPr>
          <p:cNvPr id="4" name="Rectangle: Rounded Corners 3">
            <a:extLst>
              <a:ext uri="{FF2B5EF4-FFF2-40B4-BE49-F238E27FC236}">
                <a16:creationId xmlns:a16="http://schemas.microsoft.com/office/drawing/2014/main" id="{6363792A-E64A-1233-5A98-931D30538F62}"/>
              </a:ext>
            </a:extLst>
          </p:cNvPr>
          <p:cNvSpPr/>
          <p:nvPr/>
        </p:nvSpPr>
        <p:spPr>
          <a:xfrm>
            <a:off x="4894118" y="2182092"/>
            <a:ext cx="7091940" cy="411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err="1">
                <a:ln>
                  <a:noFill/>
                </a:ln>
                <a:solidFill>
                  <a:srgbClr val="FFFFFF"/>
                </a:solidFill>
                <a:effectLst/>
                <a:uLnTx/>
                <a:uFillTx/>
                <a:latin typeface="Outfit"/>
                <a:ea typeface="+mn-ea"/>
                <a:cs typeface="+mn-cs"/>
              </a:rPr>
              <a:t>Slido</a:t>
            </a:r>
            <a:r>
              <a:rPr kumimoji="0" lang="en-GB" sz="1800" b="1" i="0" u="none" strike="noStrike" kern="1200" cap="none" spc="0" normalizeH="0" baseline="0" noProof="0">
                <a:ln>
                  <a:noFill/>
                </a:ln>
                <a:solidFill>
                  <a:srgbClr val="FFFFFF"/>
                </a:solidFill>
                <a:effectLst/>
                <a:uLnTx/>
                <a:uFillTx/>
                <a:latin typeface="Outfit"/>
                <a:ea typeface="+mn-ea"/>
                <a:cs typeface="+mn-cs"/>
              </a:rPr>
              <a:t>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1. Do you agree with the addition of 11.2, 11.3 and 18.9?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2. Are there any further amendments or additional text needed to resolve this issues and if so, what?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3. Do you agree that detail for a service removal process should be developed outside of Schedule 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4. Do you have any feedback or comments on the changes for issue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p:txBody>
      </p:sp>
    </p:spTree>
    <p:extLst>
      <p:ext uri="{BB962C8B-B14F-4D97-AF65-F5344CB8AC3E}">
        <p14:creationId xmlns:p14="http://schemas.microsoft.com/office/powerpoint/2010/main" val="1589954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36E8E6-807F-007F-B1DD-DAECF773362D}"/>
              </a:ext>
            </a:extLst>
          </p:cNvPr>
          <p:cNvSpPr/>
          <p:nvPr>
            <p:custDataLst>
              <p:tags r:id="rId2"/>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The poll was deleted</a:t>
            </a:r>
          </a:p>
        </p:txBody>
      </p:sp>
      <p:sp>
        <p:nvSpPr>
          <p:cNvPr id="5" name="Rectangle 4">
            <a:extLst>
              <a:ext uri="{FF2B5EF4-FFF2-40B4-BE49-F238E27FC236}">
                <a16:creationId xmlns:a16="http://schemas.microsoft.com/office/drawing/2014/main" id="{82FA1C18-5C3E-F47A-0C84-1F11D7847E15}"/>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5">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A6D51317-AD1C-BE38-F0B0-C5BBAD58DED4}"/>
              </a:ext>
            </a:extLst>
          </p:cNvPr>
          <p:cNvPicPr>
            <a:picLocks/>
          </p:cNvPicPr>
          <p:nvPr/>
        </p:nvPicPr>
        <p:blipFill>
          <a:blip r:embed="rId6">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06D1A932-33D3-C71E-5A4B-D4B8F2F5F19B}"/>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1895A402-3E59-C465-B99D-DF651C384100}"/>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10746748" y="6153727"/>
            <a:ext cx="1111733" cy="370578"/>
          </a:xfrm>
          <a:prstGeom prst="rect">
            <a:avLst/>
          </a:prstGeom>
        </p:spPr>
      </p:pic>
      <p:pic>
        <p:nvPicPr>
          <p:cNvPr id="6" name="Graphic 5">
            <a:extLst>
              <a:ext uri="{FF2B5EF4-FFF2-40B4-BE49-F238E27FC236}">
                <a16:creationId xmlns:a16="http://schemas.microsoft.com/office/drawing/2014/main" id="{2B8D9E17-FB71-51FF-04E2-BC171B03F905}"/>
              </a:ext>
            </a:extLst>
          </p:cNvPr>
          <p:cNvPicPr>
            <a:picLocks/>
          </p:cNvPicPr>
          <p:nvPr>
            <p:custDataLst>
              <p:tags r:id="rId3"/>
            </p:custDataLst>
          </p:nvPr>
        </p:nvPicPr>
        <p:blipFill>
          <a:blip r:embed="rId11">
            <a:extLst>
              <a:ext uri="{96DAC541-7B7A-43D3-8B79-37D633B846F1}">
                <asvg:svgBlip xmlns:asvg="http://schemas.microsoft.com/office/drawing/2016/SVG/main" r:embed="rId12"/>
              </a:ext>
            </a:extLst>
          </a:blip>
          <a:stretch>
            <a:fillRect/>
          </a:stretch>
        </p:blipFill>
        <p:spPr>
          <a:xfrm>
            <a:off x="444693" y="1742703"/>
            <a:ext cx="2371696" cy="2371696"/>
          </a:xfrm>
          <a:prstGeom prst="rect">
            <a:avLst/>
          </a:prstGeom>
        </p:spPr>
      </p:pic>
    </p:spTree>
    <p:custDataLst>
      <p:tags r:id="rId1"/>
    </p:custDataLst>
    <p:extLst>
      <p:ext uri="{BB962C8B-B14F-4D97-AF65-F5344CB8AC3E}">
        <p14:creationId xmlns:p14="http://schemas.microsoft.com/office/powerpoint/2010/main" val="243128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 tmFilter="0, 0; .2, .5; .8, .5; 1, 0"/>
                                        <p:tgtEl>
                                          <p:spTgt spid="4"/>
                                        </p:tgtEl>
                                      </p:cBhvr>
                                    </p:animEffect>
                                    <p:animScale>
                                      <p:cBhvr>
                                        <p:cTn id="12" dur="25" autoRev="1" fill="hold"/>
                                        <p:tgtEl>
                                          <p:spTgt spid="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2" nodeType="clickEffect">
                                  <p:stCondLst>
                                    <p:cond delay="0"/>
                                  </p:stCondLst>
                                  <p:childTnLst>
                                    <p:animEffect transition="out" filter="fade">
                                      <p:cBhvr>
                                        <p:cTn id="16" dur="50" tmFilter="0, 0; .2, .5; .8, .5; 1, 0"/>
                                        <p:tgtEl>
                                          <p:spTgt spid="4"/>
                                        </p:tgtEl>
                                      </p:cBhvr>
                                    </p:animEffect>
                                    <p:animScale>
                                      <p:cBhvr>
                                        <p:cTn id="17" dur="25" autoRev="1" fill="hold"/>
                                        <p:tgtEl>
                                          <p:spTgt spid="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3" nodeType="clickEffect">
                                  <p:stCondLst>
                                    <p:cond delay="0"/>
                                  </p:stCondLst>
                                  <p:childTnLst>
                                    <p:animEffect transition="out" filter="fade">
                                      <p:cBhvr>
                                        <p:cTn id="21" dur="50" tmFilter="0, 0; .2, .5; .8, .5; 1, 0"/>
                                        <p:tgtEl>
                                          <p:spTgt spid="4"/>
                                        </p:tgtEl>
                                      </p:cBhvr>
                                    </p:animEffect>
                                    <p:animScale>
                                      <p:cBhvr>
                                        <p:cTn id="22"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75A41-3C44-C28E-C139-657888852E3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ED25624-BA43-2AFB-1CAC-E6362331AC37}"/>
              </a:ext>
            </a:extLst>
          </p:cNvPr>
          <p:cNvSpPr>
            <a:spLocks noGrp="1"/>
          </p:cNvSpPr>
          <p:nvPr>
            <p:ph type="title"/>
          </p:nvPr>
        </p:nvSpPr>
        <p:spPr>
          <a:xfrm>
            <a:off x="515938" y="476250"/>
            <a:ext cx="11160124" cy="923330"/>
          </a:xfrm>
        </p:spPr>
        <p:txBody>
          <a:bodyPr>
            <a:normAutofit/>
          </a:bodyPr>
          <a:lstStyle/>
          <a:p>
            <a:r>
              <a:rPr lang="en-GB"/>
              <a:t>Schedule 8 – Issues 5/28 – Reports</a:t>
            </a:r>
          </a:p>
        </p:txBody>
      </p:sp>
      <p:sp>
        <p:nvSpPr>
          <p:cNvPr id="7" name="Content Placeholder 6">
            <a:extLst>
              <a:ext uri="{FF2B5EF4-FFF2-40B4-BE49-F238E27FC236}">
                <a16:creationId xmlns:a16="http://schemas.microsoft.com/office/drawing/2014/main" id="{CEA6ACB9-F999-ED54-1F23-52FA3874FEA8}"/>
              </a:ext>
            </a:extLst>
          </p:cNvPr>
          <p:cNvSpPr>
            <a:spLocks noGrp="1"/>
          </p:cNvSpPr>
          <p:nvPr>
            <p:ph idx="1"/>
          </p:nvPr>
        </p:nvSpPr>
        <p:spPr>
          <a:xfrm>
            <a:off x="367073" y="3678382"/>
            <a:ext cx="11284527" cy="3678382"/>
          </a:xfrm>
        </p:spPr>
        <p:txBody>
          <a:bodyPr>
            <a:normAutofit/>
          </a:bodyPr>
          <a:lstStyle/>
          <a:p>
            <a:pPr marL="0" indent="0">
              <a:buNone/>
            </a:pPr>
            <a:r>
              <a:rPr lang="en-GB" sz="1900"/>
              <a:t>Schedule 7 (and the PARC) detail reporting requirement for TDIS. </a:t>
            </a:r>
          </a:p>
          <a:p>
            <a:pPr marL="0" indent="0">
              <a:buNone/>
            </a:pPr>
            <a:r>
              <a:rPr lang="en-GB" sz="1900"/>
              <a:t>Section 15 of Schedule 8 details only two reporting requirements, Electricity Suppliers to provide a monthly report to DNOs and Gas Suppliers to provide information to the relevant shipper.</a:t>
            </a:r>
          </a:p>
          <a:p>
            <a:r>
              <a:rPr lang="en-GB" sz="1900"/>
              <a:t>R0263 has been raised to amend Annex 3 clause 6.4 of Schedule 7 so data relating to Confirmed Energy Theft can be shared with BSCCo in addition to the currently stated DNO and CDSP</a:t>
            </a:r>
          </a:p>
          <a:p>
            <a:r>
              <a:rPr lang="en-GB" sz="1900"/>
              <a:t>Therefore 15.1 has been amended to reflect the new wording proposed for R0263 and 15.2 deleted (note DNO has been omitted in the draft shared, this is an error and will be inserted).</a:t>
            </a:r>
          </a:p>
          <a:p>
            <a:r>
              <a:rPr lang="en-GB" sz="1900"/>
              <a:t>Theft in Conveyance has been added to Clause 2.1(d) and (e) to included this type of theft.</a:t>
            </a:r>
          </a:p>
          <a:p>
            <a:pPr marL="0" indent="0">
              <a:buNone/>
            </a:pPr>
            <a:endParaRPr lang="en-GB" sz="2400"/>
          </a:p>
          <a:p>
            <a:pPr marL="0" indent="0">
              <a:buNone/>
            </a:pPr>
            <a:endParaRPr lang="en-GB" sz="2400"/>
          </a:p>
          <a:p>
            <a:pPr marL="0" indent="0">
              <a:buNone/>
            </a:pPr>
            <a:endParaRPr lang="en-GB" sz="2400"/>
          </a:p>
          <a:p>
            <a:endParaRPr lang="en-GB"/>
          </a:p>
        </p:txBody>
      </p:sp>
      <p:sp>
        <p:nvSpPr>
          <p:cNvPr id="3" name="TextBox 2">
            <a:extLst>
              <a:ext uri="{FF2B5EF4-FFF2-40B4-BE49-F238E27FC236}">
                <a16:creationId xmlns:a16="http://schemas.microsoft.com/office/drawing/2014/main" id="{B84C25B9-A220-0077-C471-120D9036B0A8}"/>
              </a:ext>
            </a:extLst>
          </p:cNvPr>
          <p:cNvSpPr txBox="1"/>
          <p:nvPr/>
        </p:nvSpPr>
        <p:spPr>
          <a:xfrm>
            <a:off x="367073" y="1370058"/>
            <a:ext cx="11457853"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mn-ea"/>
                <a:cs typeface="+mn-cs"/>
              </a:rPr>
              <a:t>Clause 2.1  Working within the statutory and regulatory framework, the following principles have been identified: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mn-ea"/>
                <a:cs typeface="+mn-cs"/>
              </a:rPr>
              <a:t>(d) Collect and report trend data – </a:t>
            </a:r>
            <a:r>
              <a:rPr kumimoji="0" lang="en-GB" sz="1800" b="0" i="0" u="none" strike="noStrike" kern="1200" cap="none" spc="0" normalizeH="0" baseline="0" noProof="0">
                <a:ln>
                  <a:noFill/>
                </a:ln>
                <a:solidFill>
                  <a:srgbClr val="201E2E"/>
                </a:solidFill>
                <a:effectLst/>
                <a:uLnTx/>
                <a:uFillTx/>
                <a:latin typeface="Outfit"/>
                <a:ea typeface="+mn-ea"/>
                <a:cs typeface="+mn-cs"/>
              </a:rPr>
              <a:t>Trend data and management information relating to types of Energy Theft should shred throughout industry in a standard format.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mn-ea"/>
                <a:cs typeface="+mn-cs"/>
              </a:rPr>
              <a:t>(e) Collect and report data associated to the Energy Theft – </a:t>
            </a:r>
            <a:r>
              <a:rPr kumimoji="0" lang="en-GB" sz="1800" b="0" i="0" u="none" strike="noStrike" kern="1200" cap="none" spc="0" normalizeH="0" baseline="0" noProof="0">
                <a:ln>
                  <a:noFill/>
                </a:ln>
                <a:solidFill>
                  <a:srgbClr val="201E2E"/>
                </a:solidFill>
                <a:effectLst/>
                <a:uLnTx/>
                <a:uFillTx/>
                <a:latin typeface="Outfit"/>
                <a:ea typeface="+mn-ea"/>
                <a:cs typeface="+mn-cs"/>
              </a:rPr>
              <a:t>Data relating to the Energy Theft should be shared throughout the industry in a standard format. Once data is collected, it is important that it is then collated into usable reports and provided back to the industry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01E2E"/>
              </a:solidFill>
              <a:effectLst/>
              <a:uLnTx/>
              <a:uFillTx/>
              <a:latin typeface="Outfit"/>
              <a:ea typeface="+mn-ea"/>
              <a:cs typeface="+mn-cs"/>
            </a:endParaRPr>
          </a:p>
        </p:txBody>
      </p:sp>
    </p:spTree>
    <p:extLst>
      <p:ext uri="{BB962C8B-B14F-4D97-AF65-F5344CB8AC3E}">
        <p14:creationId xmlns:p14="http://schemas.microsoft.com/office/powerpoint/2010/main" val="1672264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10521-7D02-4D76-47E8-1489C593105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72C1582-85BD-1805-4B36-2B50713DF7B6}"/>
              </a:ext>
            </a:extLst>
          </p:cNvPr>
          <p:cNvSpPr>
            <a:spLocks noGrp="1"/>
          </p:cNvSpPr>
          <p:nvPr>
            <p:ph type="title"/>
          </p:nvPr>
        </p:nvSpPr>
        <p:spPr>
          <a:xfrm>
            <a:off x="515938" y="217316"/>
            <a:ext cx="11160124" cy="1214438"/>
          </a:xfrm>
        </p:spPr>
        <p:txBody>
          <a:bodyPr>
            <a:normAutofit/>
          </a:bodyPr>
          <a:lstStyle/>
          <a:p>
            <a:r>
              <a:rPr lang="en-GB"/>
              <a:t>Schedule 8 – Issues 5/28 – Reports</a:t>
            </a:r>
          </a:p>
        </p:txBody>
      </p:sp>
      <p:sp>
        <p:nvSpPr>
          <p:cNvPr id="4" name="Rectangle: Rounded Corners 3">
            <a:extLst>
              <a:ext uri="{FF2B5EF4-FFF2-40B4-BE49-F238E27FC236}">
                <a16:creationId xmlns:a16="http://schemas.microsoft.com/office/drawing/2014/main" id="{2132C019-44E8-7C3E-75D7-81A51B1F5C93}"/>
              </a:ext>
            </a:extLst>
          </p:cNvPr>
          <p:cNvSpPr/>
          <p:nvPr/>
        </p:nvSpPr>
        <p:spPr>
          <a:xfrm>
            <a:off x="280555" y="2182092"/>
            <a:ext cx="11705500" cy="421870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err="1">
                <a:ln>
                  <a:noFill/>
                </a:ln>
                <a:solidFill>
                  <a:srgbClr val="FFFFFF"/>
                </a:solidFill>
                <a:effectLst/>
                <a:uLnTx/>
                <a:uFillTx/>
                <a:latin typeface="Outfit"/>
                <a:ea typeface="+mn-ea"/>
                <a:cs typeface="+mn-cs"/>
              </a:rPr>
              <a:t>Slido</a:t>
            </a:r>
            <a:r>
              <a:rPr kumimoji="0" lang="en-GB" sz="1800" b="1" i="0" u="none" strike="noStrike" kern="1200" cap="none" spc="0" normalizeH="0" baseline="0" noProof="0">
                <a:ln>
                  <a:noFill/>
                </a:ln>
                <a:solidFill>
                  <a:srgbClr val="FFFFFF"/>
                </a:solidFill>
                <a:effectLst/>
                <a:uLnTx/>
                <a:uFillTx/>
                <a:latin typeface="Outfit"/>
                <a:ea typeface="+mn-ea"/>
                <a:cs typeface="+mn-cs"/>
              </a:rPr>
              <a:t>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1. Do you agree that Theft in Conveyance should be added to 2.1(d) and (e)?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2. Should there be a definitive list of theft data to be submitted to fulfil 2.1(d) and (e)?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3. Should this list be detailed and defined in Schedule 8, or referenced in Schedule 8 and detailed elsewhere, such as a category 3 document of similar?      (In Schedule 8/Outside of Schedule 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4. Should the data be provided as part of the TDIS submission or separate? Network Parties do not make a TDIS submission, so this is a consideration.         (Part of TDIS submission/Separate to TDIS submission)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Outfit"/>
                <a:ea typeface="+mn-ea"/>
                <a:cs typeface="+mn-cs"/>
              </a:rPr>
              <a:t>5. Do you have any feedback or comments on the changes for issues 5 and 28?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p:txBody>
      </p:sp>
      <p:sp>
        <p:nvSpPr>
          <p:cNvPr id="5" name="TextBox 4">
            <a:extLst>
              <a:ext uri="{FF2B5EF4-FFF2-40B4-BE49-F238E27FC236}">
                <a16:creationId xmlns:a16="http://schemas.microsoft.com/office/drawing/2014/main" id="{D9AE306C-6C5D-7314-7B27-01EE6E561251}"/>
              </a:ext>
            </a:extLst>
          </p:cNvPr>
          <p:cNvSpPr txBox="1"/>
          <p:nvPr/>
        </p:nvSpPr>
        <p:spPr>
          <a:xfrm>
            <a:off x="205945" y="1183676"/>
            <a:ext cx="11160124" cy="12464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01E2E"/>
                </a:solidFill>
                <a:effectLst/>
                <a:uLnTx/>
                <a:uFillTx/>
                <a:latin typeface="Outfit"/>
                <a:ea typeface="+mn-ea"/>
                <a:cs typeface="+mn-cs"/>
              </a:rPr>
              <a:t>Beyond the TDIS submission and the reports that will be provided to CDSP, BSCCo and DNOs from the TDIS data, there are no reporting requirements to inform what theft data should be collected and reported to fulfil 2.1 (d) and (e).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01E2E"/>
              </a:solidFill>
              <a:effectLst/>
              <a:uLnTx/>
              <a:uFillTx/>
              <a:latin typeface="Outfit"/>
              <a:ea typeface="+mn-ea"/>
              <a:cs typeface="+mn-cs"/>
            </a:endParaRPr>
          </a:p>
        </p:txBody>
      </p:sp>
    </p:spTree>
    <p:extLst>
      <p:ext uri="{BB962C8B-B14F-4D97-AF65-F5344CB8AC3E}">
        <p14:creationId xmlns:p14="http://schemas.microsoft.com/office/powerpoint/2010/main" val="417099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A242F0-BD04-30EB-8584-828C239F8469}"/>
              </a:ext>
            </a:extLst>
          </p:cNvPr>
          <p:cNvSpPr/>
          <p:nvPr>
            <p:custDataLst>
              <p:tags r:id="rId2"/>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The poll was deleted</a:t>
            </a:r>
          </a:p>
        </p:txBody>
      </p:sp>
      <p:sp>
        <p:nvSpPr>
          <p:cNvPr id="5" name="Rectangle 4">
            <a:extLst>
              <a:ext uri="{FF2B5EF4-FFF2-40B4-BE49-F238E27FC236}">
                <a16:creationId xmlns:a16="http://schemas.microsoft.com/office/drawing/2014/main" id="{4A1A0448-57B7-3E64-F626-F814BF01D210}"/>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5">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DA92BE8B-9EF2-69EB-24C6-F4858CA8AC9C}"/>
              </a:ext>
            </a:extLst>
          </p:cNvPr>
          <p:cNvPicPr>
            <a:picLocks/>
          </p:cNvPicPr>
          <p:nvPr/>
        </p:nvPicPr>
        <p:blipFill>
          <a:blip r:embed="rId6">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C768FAFB-DEEA-816D-C653-51A48832FA8B}"/>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22A94357-0074-6D9B-E2E4-589349B13D56}"/>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10746748" y="6153727"/>
            <a:ext cx="1111733" cy="370578"/>
          </a:xfrm>
          <a:prstGeom prst="rect">
            <a:avLst/>
          </a:prstGeom>
        </p:spPr>
      </p:pic>
      <p:pic>
        <p:nvPicPr>
          <p:cNvPr id="6" name="Graphic 5">
            <a:extLst>
              <a:ext uri="{FF2B5EF4-FFF2-40B4-BE49-F238E27FC236}">
                <a16:creationId xmlns:a16="http://schemas.microsoft.com/office/drawing/2014/main" id="{99F4B618-B78D-2743-78B5-1DBD03A7FBF4}"/>
              </a:ext>
            </a:extLst>
          </p:cNvPr>
          <p:cNvPicPr>
            <a:picLocks/>
          </p:cNvPicPr>
          <p:nvPr>
            <p:custDataLst>
              <p:tags r:id="rId3"/>
            </p:custDataLst>
          </p:nvPr>
        </p:nvPicPr>
        <p:blipFill>
          <a:blip r:embed="rId11">
            <a:extLst>
              <a:ext uri="{96DAC541-7B7A-43D3-8B79-37D633B846F1}">
                <asvg:svgBlip xmlns:asvg="http://schemas.microsoft.com/office/drawing/2016/SVG/main" r:embed="rId12"/>
              </a:ext>
            </a:extLst>
          </a:blip>
          <a:stretch>
            <a:fillRect/>
          </a:stretch>
        </p:blipFill>
        <p:spPr>
          <a:xfrm>
            <a:off x="444693" y="1742703"/>
            <a:ext cx="2371696" cy="2371696"/>
          </a:xfrm>
          <a:prstGeom prst="rect">
            <a:avLst/>
          </a:prstGeom>
        </p:spPr>
      </p:pic>
    </p:spTree>
    <p:custDataLst>
      <p:tags r:id="rId1"/>
    </p:custDataLst>
    <p:extLst>
      <p:ext uri="{BB962C8B-B14F-4D97-AF65-F5344CB8AC3E}">
        <p14:creationId xmlns:p14="http://schemas.microsoft.com/office/powerpoint/2010/main" val="161801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 tmFilter="0, 0; .2, .5; .8, .5; 1, 0"/>
                                        <p:tgtEl>
                                          <p:spTgt spid="4"/>
                                        </p:tgtEl>
                                      </p:cBhvr>
                                    </p:animEffect>
                                    <p:animScale>
                                      <p:cBhvr>
                                        <p:cTn id="12" dur="25" autoRev="1" fill="hold"/>
                                        <p:tgtEl>
                                          <p:spTgt spid="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2" nodeType="clickEffect">
                                  <p:stCondLst>
                                    <p:cond delay="0"/>
                                  </p:stCondLst>
                                  <p:childTnLst>
                                    <p:animEffect transition="out" filter="fade">
                                      <p:cBhvr>
                                        <p:cTn id="16" dur="50" tmFilter="0, 0; .2, .5; .8, .5; 1, 0"/>
                                        <p:tgtEl>
                                          <p:spTgt spid="4"/>
                                        </p:tgtEl>
                                      </p:cBhvr>
                                    </p:animEffect>
                                    <p:animScale>
                                      <p:cBhvr>
                                        <p:cTn id="17" dur="25" autoRev="1" fill="hold"/>
                                        <p:tgtEl>
                                          <p:spTgt spid="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3" nodeType="clickEffect">
                                  <p:stCondLst>
                                    <p:cond delay="0"/>
                                  </p:stCondLst>
                                  <p:childTnLst>
                                    <p:animEffect transition="out" filter="fade">
                                      <p:cBhvr>
                                        <p:cTn id="21" dur="50" tmFilter="0, 0; .2, .5; .8, .5; 1, 0"/>
                                        <p:tgtEl>
                                          <p:spTgt spid="4"/>
                                        </p:tgtEl>
                                      </p:cBhvr>
                                    </p:animEffect>
                                    <p:animScale>
                                      <p:cBhvr>
                                        <p:cTn id="22" dur="25" autoRev="1" fill="hold"/>
                                        <p:tgtEl>
                                          <p:spTgt spid="4"/>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grpId="4" nodeType="clickEffect">
                                  <p:stCondLst>
                                    <p:cond delay="0"/>
                                  </p:stCondLst>
                                  <p:childTnLst>
                                    <p:animEffect transition="out" filter="fade">
                                      <p:cBhvr>
                                        <p:cTn id="26" dur="50" tmFilter="0, 0; .2, .5; .8, .5; 1, 0"/>
                                        <p:tgtEl>
                                          <p:spTgt spid="4"/>
                                        </p:tgtEl>
                                      </p:cBhvr>
                                    </p:animEffect>
                                    <p:animScale>
                                      <p:cBhvr>
                                        <p:cTn id="27"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382C6-CDCC-8A31-8844-8DB652DB89A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C8CDE4D-E335-AC59-4CA7-61081C125072}"/>
              </a:ext>
            </a:extLst>
          </p:cNvPr>
          <p:cNvSpPr>
            <a:spLocks noGrp="1"/>
          </p:cNvSpPr>
          <p:nvPr>
            <p:ph type="title"/>
          </p:nvPr>
        </p:nvSpPr>
        <p:spPr>
          <a:xfrm>
            <a:off x="515938" y="334459"/>
            <a:ext cx="11160124" cy="1214438"/>
          </a:xfrm>
        </p:spPr>
        <p:txBody>
          <a:bodyPr>
            <a:normAutofit fontScale="90000"/>
          </a:bodyPr>
          <a:lstStyle/>
          <a:p>
            <a:r>
              <a:rPr lang="en-GB"/>
              <a:t>Schedule 8 – Issue 13 – Section 5 Information Sources</a:t>
            </a:r>
          </a:p>
        </p:txBody>
      </p:sp>
      <p:sp>
        <p:nvSpPr>
          <p:cNvPr id="7" name="Content Placeholder 6">
            <a:extLst>
              <a:ext uri="{FF2B5EF4-FFF2-40B4-BE49-F238E27FC236}">
                <a16:creationId xmlns:a16="http://schemas.microsoft.com/office/drawing/2014/main" id="{7E70806D-1C75-04B3-15FF-2EEF0AD15A05}"/>
              </a:ext>
            </a:extLst>
          </p:cNvPr>
          <p:cNvSpPr>
            <a:spLocks noGrp="1"/>
          </p:cNvSpPr>
          <p:nvPr>
            <p:ph idx="1"/>
          </p:nvPr>
        </p:nvSpPr>
        <p:spPr>
          <a:xfrm>
            <a:off x="205945" y="2462645"/>
            <a:ext cx="4002373" cy="3678382"/>
          </a:xfrm>
        </p:spPr>
        <p:txBody>
          <a:bodyPr>
            <a:normAutofit fontScale="92500" lnSpcReduction="10000"/>
          </a:bodyPr>
          <a:lstStyle/>
          <a:p>
            <a:pPr marL="0" indent="0">
              <a:buNone/>
            </a:pPr>
            <a:endParaRPr lang="en-GB" sz="1900"/>
          </a:p>
          <a:p>
            <a:r>
              <a:rPr lang="en-GB" sz="1900"/>
              <a:t>Clause 6.8 in the Information Exchange between Parties section also states these Parties should publicise a telephone number for reports which should be the ETTOS number – this appears to be in the incorrect section and partly duplicates 5.1</a:t>
            </a:r>
          </a:p>
          <a:p>
            <a:r>
              <a:rPr lang="en-GB" sz="1900"/>
              <a:t>6.8 has been removed and merged with 5.1</a:t>
            </a:r>
          </a:p>
          <a:p>
            <a:r>
              <a:rPr lang="en-GB" sz="1900"/>
              <a:t>5.1 is the only clause in this section, there is no further detail about information sources</a:t>
            </a:r>
          </a:p>
          <a:p>
            <a:pPr marL="0" indent="0">
              <a:buNone/>
            </a:pPr>
            <a:endParaRPr lang="en-GB" sz="2400"/>
          </a:p>
          <a:p>
            <a:pPr marL="0" indent="0">
              <a:buNone/>
            </a:pPr>
            <a:endParaRPr lang="en-GB" sz="2400"/>
          </a:p>
          <a:p>
            <a:pPr marL="0" indent="0">
              <a:buNone/>
            </a:pPr>
            <a:endParaRPr lang="en-GB" sz="2400"/>
          </a:p>
          <a:p>
            <a:endParaRPr lang="en-GB"/>
          </a:p>
        </p:txBody>
      </p:sp>
      <p:sp>
        <p:nvSpPr>
          <p:cNvPr id="3" name="TextBox 2">
            <a:extLst>
              <a:ext uri="{FF2B5EF4-FFF2-40B4-BE49-F238E27FC236}">
                <a16:creationId xmlns:a16="http://schemas.microsoft.com/office/drawing/2014/main" id="{A7BE8C7F-C174-02FC-2E33-0148A0C995BC}"/>
              </a:ext>
            </a:extLst>
          </p:cNvPr>
          <p:cNvSpPr txBox="1"/>
          <p:nvPr/>
        </p:nvSpPr>
        <p:spPr>
          <a:xfrm>
            <a:off x="205945" y="1548897"/>
            <a:ext cx="11470120" cy="8771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a:ln>
                  <a:noFill/>
                </a:ln>
                <a:solidFill>
                  <a:srgbClr val="201E2E"/>
                </a:solidFill>
                <a:effectLst/>
                <a:uLnTx/>
                <a:uFillTx/>
                <a:latin typeface="Outfit"/>
                <a:ea typeface="+mn-ea"/>
                <a:cs typeface="+mn-cs"/>
              </a:rPr>
              <a:t>Clause 5.1 </a:t>
            </a:r>
            <a:r>
              <a:rPr kumimoji="0" lang="en-US" sz="1700" b="1" i="0" u="none" strike="noStrike" kern="1200" cap="none" spc="0" normalizeH="0" baseline="0" noProof="0">
                <a:ln>
                  <a:noFill/>
                </a:ln>
                <a:solidFill>
                  <a:srgbClr val="201E2E"/>
                </a:solidFill>
                <a:effectLst/>
                <a:uLnTx/>
                <a:uFillTx/>
                <a:latin typeface="Outfit"/>
                <a:ea typeface="+mn-ea"/>
                <a:cs typeface="+mn-cs"/>
              </a:rPr>
              <a:t>Network Parties and Energy Suppliers to this Code of Practice shall have an appropriate reporting process in place to enable individuals to inform them of suspected interference. This should include a telephone number for reporting such information, which should be widely publicised.</a:t>
            </a:r>
            <a:endParaRPr kumimoji="0" lang="en-GB" sz="1700" b="0" i="0" u="none" strike="noStrike" kern="1200" cap="none" spc="0" normalizeH="0" baseline="0" noProof="0">
              <a:ln>
                <a:noFill/>
              </a:ln>
              <a:solidFill>
                <a:srgbClr val="201E2E"/>
              </a:solidFill>
              <a:effectLst/>
              <a:uLnTx/>
              <a:uFillTx/>
              <a:latin typeface="Outfit"/>
              <a:ea typeface="+mn-ea"/>
              <a:cs typeface="+mn-cs"/>
            </a:endParaRPr>
          </a:p>
        </p:txBody>
      </p:sp>
      <p:sp>
        <p:nvSpPr>
          <p:cNvPr id="4" name="Rectangle: Rounded Corners 3">
            <a:extLst>
              <a:ext uri="{FF2B5EF4-FFF2-40B4-BE49-F238E27FC236}">
                <a16:creationId xmlns:a16="http://schemas.microsoft.com/office/drawing/2014/main" id="{0265A0B8-818D-3C8A-681E-6F6177466256}"/>
              </a:ext>
            </a:extLst>
          </p:cNvPr>
          <p:cNvSpPr/>
          <p:nvPr/>
        </p:nvSpPr>
        <p:spPr>
          <a:xfrm>
            <a:off x="4457700" y="2526722"/>
            <a:ext cx="7642658" cy="39693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err="1">
                <a:ln>
                  <a:noFill/>
                </a:ln>
                <a:solidFill>
                  <a:srgbClr val="FFFFFF"/>
                </a:solidFill>
                <a:effectLst/>
                <a:uLnTx/>
                <a:uFillTx/>
                <a:latin typeface="Outfit"/>
                <a:ea typeface="+mn-ea"/>
                <a:cs typeface="+mn-cs"/>
              </a:rPr>
              <a:t>Slido</a:t>
            </a:r>
            <a:r>
              <a:rPr kumimoji="0" lang="en-GB" sz="1700" b="1" i="0" u="none" strike="noStrike" kern="1200" cap="none" spc="0" normalizeH="0" baseline="0" noProof="0">
                <a:ln>
                  <a:noFill/>
                </a:ln>
                <a:solidFill>
                  <a:srgbClr val="FFFFFF"/>
                </a:solidFill>
                <a:effectLst/>
                <a:uLnTx/>
                <a:uFillTx/>
                <a:latin typeface="Outfit"/>
                <a:ea typeface="+mn-ea"/>
                <a:cs typeface="+mn-cs"/>
              </a:rPr>
              <a:t>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1. Do you agree with the merging of 6.8 into 5.1?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2. Should there be an obligation for Network Parties and Energy Suppliers to provide a reporting process outside of ETTOS for those who do not wish to be anonymous and/or provide photos or be updated when any metering safety issues are resolved, such as housing associations?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3. Should there be more detail about information sources that should be exploited for a thorough investigation in Section 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4. Do you have any feedback or comments on the changes for issue 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p:txBody>
      </p:sp>
    </p:spTree>
    <p:extLst>
      <p:ext uri="{BB962C8B-B14F-4D97-AF65-F5344CB8AC3E}">
        <p14:creationId xmlns:p14="http://schemas.microsoft.com/office/powerpoint/2010/main" val="1471821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0BB004-714A-4C9C-3A05-D1D42716BD59}"/>
              </a:ext>
            </a:extLst>
          </p:cNvPr>
          <p:cNvSpPr/>
          <p:nvPr>
            <p:custDataLst>
              <p:tags r:id="rId2"/>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The poll was deleted</a:t>
            </a:r>
          </a:p>
        </p:txBody>
      </p:sp>
      <p:sp>
        <p:nvSpPr>
          <p:cNvPr id="5" name="Rectangle 4">
            <a:extLst>
              <a:ext uri="{FF2B5EF4-FFF2-40B4-BE49-F238E27FC236}">
                <a16:creationId xmlns:a16="http://schemas.microsoft.com/office/drawing/2014/main" id="{7FA08285-B769-0096-7012-5A3648B528D4}"/>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5">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18A78F60-943F-B5BD-F783-5727FA19E739}"/>
              </a:ext>
            </a:extLst>
          </p:cNvPr>
          <p:cNvPicPr>
            <a:picLocks/>
          </p:cNvPicPr>
          <p:nvPr/>
        </p:nvPicPr>
        <p:blipFill>
          <a:blip r:embed="rId6">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CF1B2DA9-102A-26C5-ACA2-2165F2C4CC6D}"/>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D769C0FE-C28B-6BE3-E8D8-BD8C128CE2E3}"/>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10746748" y="6153727"/>
            <a:ext cx="1111733" cy="370578"/>
          </a:xfrm>
          <a:prstGeom prst="rect">
            <a:avLst/>
          </a:prstGeom>
        </p:spPr>
      </p:pic>
      <p:pic>
        <p:nvPicPr>
          <p:cNvPr id="6" name="Graphic 5">
            <a:extLst>
              <a:ext uri="{FF2B5EF4-FFF2-40B4-BE49-F238E27FC236}">
                <a16:creationId xmlns:a16="http://schemas.microsoft.com/office/drawing/2014/main" id="{714C9C67-F341-76A3-F8FE-E3F7F6DC2A5D}"/>
              </a:ext>
            </a:extLst>
          </p:cNvPr>
          <p:cNvPicPr>
            <a:picLocks/>
          </p:cNvPicPr>
          <p:nvPr>
            <p:custDataLst>
              <p:tags r:id="rId3"/>
            </p:custDataLst>
          </p:nvPr>
        </p:nvPicPr>
        <p:blipFill>
          <a:blip r:embed="rId11">
            <a:extLst>
              <a:ext uri="{96DAC541-7B7A-43D3-8B79-37D633B846F1}">
                <asvg:svgBlip xmlns:asvg="http://schemas.microsoft.com/office/drawing/2016/SVG/main" r:embed="rId12"/>
              </a:ext>
            </a:extLst>
          </a:blip>
          <a:stretch>
            <a:fillRect/>
          </a:stretch>
        </p:blipFill>
        <p:spPr>
          <a:xfrm>
            <a:off x="444693" y="1742703"/>
            <a:ext cx="2371696" cy="2371696"/>
          </a:xfrm>
          <a:prstGeom prst="rect">
            <a:avLst/>
          </a:prstGeom>
        </p:spPr>
      </p:pic>
    </p:spTree>
    <p:custDataLst>
      <p:tags r:id="rId1"/>
    </p:custDataLst>
    <p:extLst>
      <p:ext uri="{BB962C8B-B14F-4D97-AF65-F5344CB8AC3E}">
        <p14:creationId xmlns:p14="http://schemas.microsoft.com/office/powerpoint/2010/main" val="72127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 tmFilter="0, 0; .2, .5; .8, .5; 1, 0"/>
                                        <p:tgtEl>
                                          <p:spTgt spid="4"/>
                                        </p:tgtEl>
                                      </p:cBhvr>
                                    </p:animEffect>
                                    <p:animScale>
                                      <p:cBhvr>
                                        <p:cTn id="12" dur="25" autoRev="1" fill="hold"/>
                                        <p:tgtEl>
                                          <p:spTgt spid="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2" nodeType="clickEffect">
                                  <p:stCondLst>
                                    <p:cond delay="0"/>
                                  </p:stCondLst>
                                  <p:childTnLst>
                                    <p:animEffect transition="out" filter="fade">
                                      <p:cBhvr>
                                        <p:cTn id="16" dur="50" tmFilter="0, 0; .2, .5; .8, .5; 1, 0"/>
                                        <p:tgtEl>
                                          <p:spTgt spid="4"/>
                                        </p:tgtEl>
                                      </p:cBhvr>
                                    </p:animEffect>
                                    <p:animScale>
                                      <p:cBhvr>
                                        <p:cTn id="17" dur="25" autoRev="1" fill="hold"/>
                                        <p:tgtEl>
                                          <p:spTgt spid="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3" nodeType="clickEffect">
                                  <p:stCondLst>
                                    <p:cond delay="0"/>
                                  </p:stCondLst>
                                  <p:childTnLst>
                                    <p:animEffect transition="out" filter="fade">
                                      <p:cBhvr>
                                        <p:cTn id="21" dur="50" tmFilter="0, 0; .2, .5; .8, .5; 1, 0"/>
                                        <p:tgtEl>
                                          <p:spTgt spid="4"/>
                                        </p:tgtEl>
                                      </p:cBhvr>
                                    </p:animEffect>
                                    <p:animScale>
                                      <p:cBhvr>
                                        <p:cTn id="22"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9A35D-6604-3603-D107-B43AA1A3738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178528-1DE1-1C3B-EFA3-8FCE4B35EBB1}"/>
              </a:ext>
            </a:extLst>
          </p:cNvPr>
          <p:cNvSpPr>
            <a:spLocks noGrp="1"/>
          </p:cNvSpPr>
          <p:nvPr>
            <p:ph type="title"/>
          </p:nvPr>
        </p:nvSpPr>
        <p:spPr>
          <a:xfrm>
            <a:off x="515938" y="334459"/>
            <a:ext cx="11160124" cy="1214438"/>
          </a:xfrm>
        </p:spPr>
        <p:txBody>
          <a:bodyPr>
            <a:normAutofit fontScale="90000"/>
          </a:bodyPr>
          <a:lstStyle/>
          <a:p>
            <a:r>
              <a:rPr lang="en-GB"/>
              <a:t>Schedule 8 – Issues 22/23 – Section 7 Response Times</a:t>
            </a:r>
          </a:p>
        </p:txBody>
      </p:sp>
      <p:sp>
        <p:nvSpPr>
          <p:cNvPr id="7" name="Content Placeholder 6">
            <a:extLst>
              <a:ext uri="{FF2B5EF4-FFF2-40B4-BE49-F238E27FC236}">
                <a16:creationId xmlns:a16="http://schemas.microsoft.com/office/drawing/2014/main" id="{D67C742A-0528-C2C7-45E2-DC9B2959A31F}"/>
              </a:ext>
            </a:extLst>
          </p:cNvPr>
          <p:cNvSpPr>
            <a:spLocks noGrp="1"/>
          </p:cNvSpPr>
          <p:nvPr>
            <p:ph idx="1"/>
          </p:nvPr>
        </p:nvSpPr>
        <p:spPr>
          <a:xfrm>
            <a:off x="205945" y="1548897"/>
            <a:ext cx="11265619" cy="4748645"/>
          </a:xfrm>
        </p:spPr>
        <p:txBody>
          <a:bodyPr vert="horz" lIns="91440" tIns="45720" rIns="91440" bIns="45720" rtlCol="0" anchor="t">
            <a:normAutofit lnSpcReduction="10000"/>
          </a:bodyPr>
          <a:lstStyle/>
          <a:p>
            <a:pPr marL="0" indent="0">
              <a:buNone/>
            </a:pPr>
            <a:r>
              <a:rPr lang="en-GB" sz="1800"/>
              <a:t>Issue 23 flags that:</a:t>
            </a:r>
          </a:p>
          <a:p>
            <a:r>
              <a:rPr lang="en-GB" sz="1900"/>
              <a:t>There are no response times for Network Parties, only Energy Suppliers, these have been added:</a:t>
            </a:r>
          </a:p>
          <a:p>
            <a:pPr marL="457200" lvl="1" indent="0">
              <a:buNone/>
            </a:pPr>
            <a:r>
              <a:rPr lang="en-US" sz="1600"/>
              <a:t>7.4. Network Parties shall attend to check for safety and make safe as necessary as soon as is reasonably practicable, and in accordance with their Energy </a:t>
            </a:r>
            <a:r>
              <a:rPr lang="en-US" sz="1600" err="1"/>
              <a:t>Licence</a:t>
            </a:r>
            <a:r>
              <a:rPr lang="en-US" sz="1600"/>
              <a:t> conditions, when advised of an immediate safety concern. </a:t>
            </a:r>
          </a:p>
          <a:p>
            <a:pPr marL="457200" lvl="1" indent="0">
              <a:buNone/>
            </a:pPr>
            <a:r>
              <a:rPr lang="en-US" sz="1600"/>
              <a:t>7.5. When investigating Theft in Conveyance, the responsible Network Party shall complete each case as soon as is reasonably practicable but no later than 90 working days after they were first notified or became aware of the suspected Theft in Conveyance</a:t>
            </a:r>
          </a:p>
          <a:p>
            <a:r>
              <a:rPr lang="en-GB" sz="1900"/>
              <a:t>The time period should commence when the Energy Suppliers receives the theft information not the Revenue Protection Agent, clause 7.9 (previously 7.7) has been updated to change this:</a:t>
            </a:r>
          </a:p>
          <a:p>
            <a:pPr marL="457200" lvl="1" indent="0">
              <a:buNone/>
            </a:pPr>
            <a:r>
              <a:rPr lang="en-IN" sz="1600"/>
              <a:t>7.9 The time periods shall commence upon the Energy Suppliers receipt of the information. Where information is received outside of working hours, the time period will commence at the start of the next working day.</a:t>
            </a:r>
            <a:endParaRPr lang="en-GB" sz="1900"/>
          </a:p>
          <a:p>
            <a:r>
              <a:rPr lang="en-GB" sz="1900"/>
              <a:t>7.7 (now 7.9) should be expanded to reflect delays in certain situation, this has been split out into a new clause (7.10)</a:t>
            </a:r>
          </a:p>
          <a:p>
            <a:pPr marL="457200" lvl="1" indent="0">
              <a:buNone/>
            </a:pPr>
            <a:r>
              <a:rPr lang="en-US" sz="1600"/>
              <a:t>7.10 It is acknowledged that longer timescales shall have to apply where access to a Premises is delayed by circumstances outside of the Energy Supplier’s control or where co-ordination with Police or other agencies is necessary (including where a warrant is needed to obtain access). </a:t>
            </a:r>
          </a:p>
          <a:p>
            <a:pPr marL="0" indent="0">
              <a:buNone/>
            </a:pPr>
            <a:r>
              <a:rPr lang="en-US" sz="1900"/>
              <a:t>A REC Party also asked if the timescales are reported on by Energy Suppliers and if not, how are the timescales checked.</a:t>
            </a:r>
            <a:endParaRPr lang="en-GB" sz="1900"/>
          </a:p>
          <a:p>
            <a:pPr marL="0" indent="0">
              <a:buNone/>
            </a:pPr>
            <a:endParaRPr lang="en-GB" sz="2400"/>
          </a:p>
          <a:p>
            <a:pPr marL="0" indent="0">
              <a:buNone/>
            </a:pPr>
            <a:endParaRPr lang="en-GB" sz="2400"/>
          </a:p>
          <a:p>
            <a:pPr marL="0" indent="0">
              <a:buNone/>
            </a:pPr>
            <a:endParaRPr lang="en-GB" sz="2400"/>
          </a:p>
          <a:p>
            <a:endParaRPr lang="en-GB"/>
          </a:p>
        </p:txBody>
      </p:sp>
    </p:spTree>
    <p:extLst>
      <p:ext uri="{BB962C8B-B14F-4D97-AF65-F5344CB8AC3E}">
        <p14:creationId xmlns:p14="http://schemas.microsoft.com/office/powerpoint/2010/main" val="3060371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C05F9-CB3D-548D-E446-67AA74A3FE0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7CB96E0-4E28-558F-26D4-A30DCBD3888C}"/>
              </a:ext>
            </a:extLst>
          </p:cNvPr>
          <p:cNvSpPr>
            <a:spLocks noGrp="1"/>
          </p:cNvSpPr>
          <p:nvPr>
            <p:ph type="title"/>
          </p:nvPr>
        </p:nvSpPr>
        <p:spPr>
          <a:xfrm>
            <a:off x="515938" y="334459"/>
            <a:ext cx="11160124" cy="1214438"/>
          </a:xfrm>
        </p:spPr>
        <p:txBody>
          <a:bodyPr>
            <a:normAutofit fontScale="90000"/>
          </a:bodyPr>
          <a:lstStyle/>
          <a:p>
            <a:r>
              <a:rPr lang="en-GB"/>
              <a:t>Schedule 8 – Issues 22/23 – Section 7 Response Times</a:t>
            </a:r>
          </a:p>
        </p:txBody>
      </p:sp>
      <p:sp>
        <p:nvSpPr>
          <p:cNvPr id="7" name="Content Placeholder 6">
            <a:extLst>
              <a:ext uri="{FF2B5EF4-FFF2-40B4-BE49-F238E27FC236}">
                <a16:creationId xmlns:a16="http://schemas.microsoft.com/office/drawing/2014/main" id="{107ED712-CE99-3C21-C0E8-F0910FEE6E00}"/>
              </a:ext>
            </a:extLst>
          </p:cNvPr>
          <p:cNvSpPr>
            <a:spLocks noGrp="1"/>
          </p:cNvSpPr>
          <p:nvPr>
            <p:ph idx="1"/>
          </p:nvPr>
        </p:nvSpPr>
        <p:spPr>
          <a:xfrm>
            <a:off x="515938" y="1776845"/>
            <a:ext cx="10872498" cy="1018310"/>
          </a:xfrm>
        </p:spPr>
        <p:txBody>
          <a:bodyPr>
            <a:normAutofit fontScale="92500" lnSpcReduction="20000"/>
          </a:bodyPr>
          <a:lstStyle/>
          <a:p>
            <a:r>
              <a:rPr lang="en-GB" sz="1900"/>
              <a:t>The table in 7.4 (now 7.6) details the required timescale for an Energy Supplier to complete the initial visit and then resolve the theft investigation for each Priority. </a:t>
            </a:r>
          </a:p>
          <a:p>
            <a:r>
              <a:rPr lang="en-GB" sz="1900"/>
              <a:t> These differ for gas and electricity due to historic gas reporting systems – issue 22 asks if the visit and resolve by times should be the same for both fuels.</a:t>
            </a:r>
          </a:p>
          <a:p>
            <a:pPr marL="0" indent="0">
              <a:buNone/>
            </a:pPr>
            <a:endParaRPr lang="en-GB" sz="2400"/>
          </a:p>
          <a:p>
            <a:pPr marL="0" indent="0">
              <a:buNone/>
            </a:pPr>
            <a:endParaRPr lang="en-GB" sz="2400"/>
          </a:p>
          <a:p>
            <a:pPr marL="0" indent="0">
              <a:buNone/>
            </a:pPr>
            <a:endParaRPr lang="en-GB" sz="2400"/>
          </a:p>
          <a:p>
            <a:endParaRPr lang="en-GB"/>
          </a:p>
        </p:txBody>
      </p:sp>
      <p:pic>
        <p:nvPicPr>
          <p:cNvPr id="5" name="Picture 4">
            <a:extLst>
              <a:ext uri="{FF2B5EF4-FFF2-40B4-BE49-F238E27FC236}">
                <a16:creationId xmlns:a16="http://schemas.microsoft.com/office/drawing/2014/main" id="{E52F445D-B253-49AD-6AA0-F5A81A170A9E}"/>
              </a:ext>
            </a:extLst>
          </p:cNvPr>
          <p:cNvPicPr>
            <a:picLocks noChangeAspect="1"/>
          </p:cNvPicPr>
          <p:nvPr/>
        </p:nvPicPr>
        <p:blipFill>
          <a:blip r:embed="rId2"/>
          <a:stretch>
            <a:fillRect/>
          </a:stretch>
        </p:blipFill>
        <p:spPr>
          <a:xfrm>
            <a:off x="1388775" y="3023103"/>
            <a:ext cx="8607280" cy="3218983"/>
          </a:xfrm>
          <a:prstGeom prst="rect">
            <a:avLst/>
          </a:prstGeom>
        </p:spPr>
      </p:pic>
    </p:spTree>
    <p:extLst>
      <p:ext uri="{BB962C8B-B14F-4D97-AF65-F5344CB8AC3E}">
        <p14:creationId xmlns:p14="http://schemas.microsoft.com/office/powerpoint/2010/main" val="48125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13A45-6840-6D62-1803-BD9CDB42875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D51CD24-41A6-590F-6B79-3CE59699B70D}"/>
              </a:ext>
            </a:extLst>
          </p:cNvPr>
          <p:cNvSpPr>
            <a:spLocks noGrp="1"/>
          </p:cNvSpPr>
          <p:nvPr>
            <p:ph type="title"/>
          </p:nvPr>
        </p:nvSpPr>
        <p:spPr>
          <a:xfrm>
            <a:off x="515938" y="217316"/>
            <a:ext cx="11160124" cy="1214438"/>
          </a:xfrm>
        </p:spPr>
        <p:txBody>
          <a:bodyPr>
            <a:normAutofit fontScale="90000"/>
          </a:bodyPr>
          <a:lstStyle/>
          <a:p>
            <a:r>
              <a:rPr lang="en-GB"/>
              <a:t>Schedule 8 – Issues 22/23 – Section 7 Response Times</a:t>
            </a:r>
          </a:p>
        </p:txBody>
      </p:sp>
      <p:sp>
        <p:nvSpPr>
          <p:cNvPr id="4" name="Rectangle: Rounded Corners 3">
            <a:extLst>
              <a:ext uri="{FF2B5EF4-FFF2-40B4-BE49-F238E27FC236}">
                <a16:creationId xmlns:a16="http://schemas.microsoft.com/office/drawing/2014/main" id="{FE349BF3-0963-1709-2859-2F0148809C8F}"/>
              </a:ext>
            </a:extLst>
          </p:cNvPr>
          <p:cNvSpPr/>
          <p:nvPr/>
        </p:nvSpPr>
        <p:spPr>
          <a:xfrm>
            <a:off x="280554" y="1431754"/>
            <a:ext cx="5815445" cy="496904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err="1">
                <a:ln>
                  <a:noFill/>
                </a:ln>
                <a:solidFill>
                  <a:srgbClr val="FFFFFF"/>
                </a:solidFill>
                <a:effectLst/>
                <a:uLnTx/>
                <a:uFillTx/>
                <a:latin typeface="Outfit"/>
                <a:ea typeface="+mn-ea"/>
                <a:cs typeface="+mn-cs"/>
              </a:rPr>
              <a:t>Slido</a:t>
            </a:r>
            <a:r>
              <a:rPr kumimoji="0" lang="en-GB" sz="1700" b="1" i="0" u="none" strike="noStrike" kern="1200" cap="none" spc="0" normalizeH="0" baseline="0" noProof="0">
                <a:ln>
                  <a:noFill/>
                </a:ln>
                <a:solidFill>
                  <a:srgbClr val="FFFFFF"/>
                </a:solidFill>
                <a:effectLst/>
                <a:uLnTx/>
                <a:uFillTx/>
                <a:latin typeface="Outfit"/>
                <a:ea typeface="+mn-ea"/>
                <a:cs typeface="+mn-cs"/>
              </a:rPr>
              <a:t> Questions  - Issue 22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1. Do you agree with the addition of 7.4 and 7.5 to detail Network Party Response Times?   (Yes/No/Partly – agree needed but don’t agree with the proposed text)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2. Do you agree with the changes made to 7.7 (now 7.9 and 7.10) to change when the time period commences and delays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3. Should the PARC/TDIS Submission be updated to capture relevant data to report on and monitor the response times?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4. Do you have any feedback or comments on the changes for issue 22?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p:txBody>
      </p:sp>
      <p:sp>
        <p:nvSpPr>
          <p:cNvPr id="2" name="Rectangle: Rounded Corners 1">
            <a:extLst>
              <a:ext uri="{FF2B5EF4-FFF2-40B4-BE49-F238E27FC236}">
                <a16:creationId xmlns:a16="http://schemas.microsoft.com/office/drawing/2014/main" id="{45A64A1E-5315-DC1D-787F-194F1F4955F2}"/>
              </a:ext>
            </a:extLst>
          </p:cNvPr>
          <p:cNvSpPr/>
          <p:nvPr/>
        </p:nvSpPr>
        <p:spPr>
          <a:xfrm>
            <a:off x="6331383" y="1431754"/>
            <a:ext cx="5580063" cy="496904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Outfit"/>
                <a:ea typeface="+mn-ea"/>
                <a:cs typeface="+mn-cs"/>
              </a:rPr>
              <a: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1"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err="1">
                <a:ln>
                  <a:noFill/>
                </a:ln>
                <a:solidFill>
                  <a:srgbClr val="FFFFFF"/>
                </a:solidFill>
                <a:effectLst/>
                <a:uLnTx/>
                <a:uFillTx/>
                <a:latin typeface="Outfit"/>
                <a:ea typeface="+mn-ea"/>
                <a:cs typeface="+mn-cs"/>
              </a:rPr>
              <a:t>Slido</a:t>
            </a:r>
            <a:r>
              <a:rPr kumimoji="0" lang="en-GB" sz="1700" b="1" i="0" u="none" strike="noStrike" kern="1200" cap="none" spc="0" normalizeH="0" baseline="0" noProof="0">
                <a:ln>
                  <a:noFill/>
                </a:ln>
                <a:solidFill>
                  <a:srgbClr val="FFFFFF"/>
                </a:solidFill>
                <a:effectLst/>
                <a:uLnTx/>
                <a:uFillTx/>
                <a:latin typeface="Outfit"/>
                <a:ea typeface="+mn-ea"/>
                <a:cs typeface="+mn-cs"/>
              </a:rPr>
              <a:t> Questions – Issue 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1.Should the gas response times be changed to be the same as the electric response times?  (Yes/No)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2. If you answered No, is this for all priority response times or some, and can you provide rationale?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3. If aligned are the current electric response times fit for purpose or do these need changing?   (Fit for Purpose/Need Changing)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7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Outfit"/>
                <a:ea typeface="+mn-ea"/>
                <a:cs typeface="+mn-cs"/>
              </a:rPr>
              <a:t>Do you have any feedback or comments on the changes for issue 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p:txBody>
      </p:sp>
    </p:spTree>
    <p:extLst>
      <p:ext uri="{BB962C8B-B14F-4D97-AF65-F5344CB8AC3E}">
        <p14:creationId xmlns:p14="http://schemas.microsoft.com/office/powerpoint/2010/main" val="608470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5527239-A0EB-72E1-84C4-03689A3327C0}"/>
              </a:ext>
            </a:extLst>
          </p:cNvPr>
          <p:cNvSpPr/>
          <p:nvPr>
            <p:custDataLst>
              <p:tags r:id="rId2"/>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The poll was deleted</a:t>
            </a:r>
          </a:p>
        </p:txBody>
      </p:sp>
      <p:sp>
        <p:nvSpPr>
          <p:cNvPr id="5" name="Rectangle 4">
            <a:extLst>
              <a:ext uri="{FF2B5EF4-FFF2-40B4-BE49-F238E27FC236}">
                <a16:creationId xmlns:a16="http://schemas.microsoft.com/office/drawing/2014/main" id="{11B27C2E-6D59-12AE-2FF2-FD3BC7D2923B}"/>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5">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17B96926-548C-ECA4-2EA3-C9569BEE7219}"/>
              </a:ext>
            </a:extLst>
          </p:cNvPr>
          <p:cNvPicPr>
            <a:picLocks/>
          </p:cNvPicPr>
          <p:nvPr/>
        </p:nvPicPr>
        <p:blipFill>
          <a:blip r:embed="rId6">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3CE1ED2D-34C0-BC92-A1D1-259AADD1210C}"/>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DD0A20A5-4380-A541-5600-28A28316EA15}"/>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10746748" y="6153727"/>
            <a:ext cx="1111733" cy="370578"/>
          </a:xfrm>
          <a:prstGeom prst="rect">
            <a:avLst/>
          </a:prstGeom>
        </p:spPr>
      </p:pic>
      <p:pic>
        <p:nvPicPr>
          <p:cNvPr id="6" name="Graphic 5">
            <a:extLst>
              <a:ext uri="{FF2B5EF4-FFF2-40B4-BE49-F238E27FC236}">
                <a16:creationId xmlns:a16="http://schemas.microsoft.com/office/drawing/2014/main" id="{19E71911-37DB-22AF-8676-B57CD21E175B}"/>
              </a:ext>
            </a:extLst>
          </p:cNvPr>
          <p:cNvPicPr>
            <a:picLocks/>
          </p:cNvPicPr>
          <p:nvPr>
            <p:custDataLst>
              <p:tags r:id="rId3"/>
            </p:custDataLst>
          </p:nvPr>
        </p:nvPicPr>
        <p:blipFill>
          <a:blip r:embed="rId11">
            <a:extLst>
              <a:ext uri="{96DAC541-7B7A-43D3-8B79-37D633B846F1}">
                <asvg:svgBlip xmlns:asvg="http://schemas.microsoft.com/office/drawing/2016/SVG/main" r:embed="rId12"/>
              </a:ext>
            </a:extLst>
          </a:blip>
          <a:stretch>
            <a:fillRect/>
          </a:stretch>
        </p:blipFill>
        <p:spPr>
          <a:xfrm>
            <a:off x="444693" y="1742703"/>
            <a:ext cx="2371696" cy="2371696"/>
          </a:xfrm>
          <a:prstGeom prst="rect">
            <a:avLst/>
          </a:prstGeom>
        </p:spPr>
      </p:pic>
    </p:spTree>
    <p:custDataLst>
      <p:tags r:id="rId1"/>
    </p:custDataLst>
    <p:extLst>
      <p:ext uri="{BB962C8B-B14F-4D97-AF65-F5344CB8AC3E}">
        <p14:creationId xmlns:p14="http://schemas.microsoft.com/office/powerpoint/2010/main" val="41384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 tmFilter="0, 0; .2, .5; .8, .5; 1, 0"/>
                                        <p:tgtEl>
                                          <p:spTgt spid="4"/>
                                        </p:tgtEl>
                                      </p:cBhvr>
                                    </p:animEffect>
                                    <p:animScale>
                                      <p:cBhvr>
                                        <p:cTn id="12" dur="25" autoRev="1" fill="hold"/>
                                        <p:tgtEl>
                                          <p:spTgt spid="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2" nodeType="clickEffect">
                                  <p:stCondLst>
                                    <p:cond delay="0"/>
                                  </p:stCondLst>
                                  <p:childTnLst>
                                    <p:animEffect transition="out" filter="fade">
                                      <p:cBhvr>
                                        <p:cTn id="16" dur="50" tmFilter="0, 0; .2, .5; .8, .5; 1, 0"/>
                                        <p:tgtEl>
                                          <p:spTgt spid="4"/>
                                        </p:tgtEl>
                                      </p:cBhvr>
                                    </p:animEffect>
                                    <p:animScale>
                                      <p:cBhvr>
                                        <p:cTn id="17" dur="25" autoRev="1" fill="hold"/>
                                        <p:tgtEl>
                                          <p:spTgt spid="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3" nodeType="clickEffect">
                                  <p:stCondLst>
                                    <p:cond delay="0"/>
                                  </p:stCondLst>
                                  <p:childTnLst>
                                    <p:animEffect transition="out" filter="fade">
                                      <p:cBhvr>
                                        <p:cTn id="21" dur="50" tmFilter="0, 0; .2, .5; .8, .5; 1, 0"/>
                                        <p:tgtEl>
                                          <p:spTgt spid="4"/>
                                        </p:tgtEl>
                                      </p:cBhvr>
                                    </p:animEffect>
                                    <p:animScale>
                                      <p:cBhvr>
                                        <p:cTn id="22"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45ED12-C157-57A6-8109-34BC196C7CDF}"/>
              </a:ext>
            </a:extLst>
          </p:cNvPr>
          <p:cNvSpPr/>
          <p:nvPr>
            <p:custDataLst>
              <p:tags r:id="rId2"/>
            </p:custDataLst>
          </p:nvPr>
        </p:nvSpPr>
        <p:spPr>
          <a:xfrm>
            <a:off x="3112851" y="1000897"/>
            <a:ext cx="8486226"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The poll was deleted</a:t>
            </a:r>
          </a:p>
        </p:txBody>
      </p:sp>
      <p:sp>
        <p:nvSpPr>
          <p:cNvPr id="5" name="Rectangle 4">
            <a:extLst>
              <a:ext uri="{FF2B5EF4-FFF2-40B4-BE49-F238E27FC236}">
                <a16:creationId xmlns:a16="http://schemas.microsoft.com/office/drawing/2014/main" id="{C89308D5-A409-C019-FDF2-0999F11EC718}"/>
              </a:ext>
            </a:extLst>
          </p:cNvPr>
          <p:cNvSpPr/>
          <p:nvPr/>
        </p:nvSpPr>
        <p:spPr>
          <a:xfrm>
            <a:off x="0" y="5820032"/>
            <a:ext cx="12192001" cy="1037968"/>
          </a:xfrm>
          <a:prstGeom prst="rect">
            <a:avLst/>
          </a:prstGeom>
          <a:solidFill>
            <a:srgbClr val="198038"/>
          </a:solidFill>
          <a:ln>
            <a:noFill/>
          </a:ln>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5">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96381C7D-91A0-FF20-846B-92D54AD37515}"/>
              </a:ext>
            </a:extLst>
          </p:cNvPr>
          <p:cNvPicPr>
            <a:picLocks/>
          </p:cNvPicPr>
          <p:nvPr/>
        </p:nvPicPr>
        <p:blipFill>
          <a:blip r:embed="rId6">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248B3BED-C280-95F9-18F7-D8F9CA410098}"/>
              </a:ext>
            </a:extLst>
          </p:cNvPr>
          <p:cNvSpPr/>
          <p:nvPr/>
        </p:nvSpPr>
        <p:spPr>
          <a:xfrm rot="2700000">
            <a:off x="9620371" y="514924"/>
            <a:ext cx="3335198" cy="778213"/>
          </a:xfrm>
          <a:prstGeom prst="trapezoid">
            <a:avLst>
              <a:gd name="adj" fmla="val 100000"/>
            </a:avLst>
          </a:prstGeom>
          <a:solidFill>
            <a:srgbClr val="EDFAF2"/>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9633AC13-2ED1-C22B-28A2-632021739FFD}"/>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10746748" y="6153727"/>
            <a:ext cx="1111733" cy="370578"/>
          </a:xfrm>
          <a:prstGeom prst="rect">
            <a:avLst/>
          </a:prstGeom>
        </p:spPr>
      </p:pic>
      <p:pic>
        <p:nvPicPr>
          <p:cNvPr id="6" name="Graphic 5">
            <a:extLst>
              <a:ext uri="{FF2B5EF4-FFF2-40B4-BE49-F238E27FC236}">
                <a16:creationId xmlns:a16="http://schemas.microsoft.com/office/drawing/2014/main" id="{3B0DA0F4-4DE2-8E0B-CED7-B49CCED06C20}"/>
              </a:ext>
            </a:extLst>
          </p:cNvPr>
          <p:cNvPicPr>
            <a:picLocks/>
          </p:cNvPicPr>
          <p:nvPr>
            <p:custDataLst>
              <p:tags r:id="rId3"/>
            </p:custDataLst>
          </p:nvPr>
        </p:nvPicPr>
        <p:blipFill>
          <a:blip r:embed="rId11">
            <a:extLst>
              <a:ext uri="{96DAC541-7B7A-43D3-8B79-37D633B846F1}">
                <asvg:svgBlip xmlns:asvg="http://schemas.microsoft.com/office/drawing/2016/SVG/main" r:embed="rId12"/>
              </a:ext>
            </a:extLst>
          </a:blip>
          <a:stretch>
            <a:fillRect/>
          </a:stretch>
        </p:blipFill>
        <p:spPr>
          <a:xfrm>
            <a:off x="444693" y="1742703"/>
            <a:ext cx="2371696" cy="2371696"/>
          </a:xfrm>
          <a:prstGeom prst="rect">
            <a:avLst/>
          </a:prstGeom>
        </p:spPr>
      </p:pic>
    </p:spTree>
    <p:custDataLst>
      <p:tags r:id="rId1"/>
    </p:custDataLst>
    <p:extLst>
      <p:ext uri="{BB962C8B-B14F-4D97-AF65-F5344CB8AC3E}">
        <p14:creationId xmlns:p14="http://schemas.microsoft.com/office/powerpoint/2010/main" val="18818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4"/>
                                        </p:tgtEl>
                                      </p:cBhvr>
                                    </p:animEffect>
                                    <p:animScale>
                                      <p:cBhvr>
                                        <p:cTn id="7" dur="25"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 tmFilter="0, 0; .2, .5; .8, .5; 1, 0"/>
                                        <p:tgtEl>
                                          <p:spTgt spid="4"/>
                                        </p:tgtEl>
                                      </p:cBhvr>
                                    </p:animEffect>
                                    <p:animScale>
                                      <p:cBhvr>
                                        <p:cTn id="12" dur="25" autoRev="1" fill="hold"/>
                                        <p:tgtEl>
                                          <p:spTgt spid="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2" nodeType="clickEffect">
                                  <p:stCondLst>
                                    <p:cond delay="0"/>
                                  </p:stCondLst>
                                  <p:childTnLst>
                                    <p:animEffect transition="out" filter="fade">
                                      <p:cBhvr>
                                        <p:cTn id="16" dur="50" tmFilter="0, 0; .2, .5; .8, .5; 1, 0"/>
                                        <p:tgtEl>
                                          <p:spTgt spid="4"/>
                                        </p:tgtEl>
                                      </p:cBhvr>
                                    </p:animEffect>
                                    <p:animScale>
                                      <p:cBhvr>
                                        <p:cTn id="17" dur="25" autoRev="1" fill="hold"/>
                                        <p:tgtEl>
                                          <p:spTgt spid="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3" nodeType="clickEffect">
                                  <p:stCondLst>
                                    <p:cond delay="0"/>
                                  </p:stCondLst>
                                  <p:childTnLst>
                                    <p:animEffect transition="out" filter="fade">
                                      <p:cBhvr>
                                        <p:cTn id="21" dur="50" tmFilter="0, 0; .2, .5; .8, .5; 1, 0"/>
                                        <p:tgtEl>
                                          <p:spTgt spid="4"/>
                                        </p:tgtEl>
                                      </p:cBhvr>
                                    </p:animEffect>
                                    <p:animScale>
                                      <p:cBhvr>
                                        <p:cTn id="22" dur="25"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82D79-BCAF-A6A1-C0E8-661DA9559BF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7FD8B68-6F54-959C-C5B3-4176B92E2500}"/>
              </a:ext>
            </a:extLst>
          </p:cNvPr>
          <p:cNvSpPr>
            <a:spLocks noGrp="1"/>
          </p:cNvSpPr>
          <p:nvPr>
            <p:ph type="title"/>
          </p:nvPr>
        </p:nvSpPr>
        <p:spPr>
          <a:xfrm>
            <a:off x="515938" y="334459"/>
            <a:ext cx="11160124" cy="1214438"/>
          </a:xfrm>
        </p:spPr>
        <p:txBody>
          <a:bodyPr>
            <a:normAutofit/>
          </a:bodyPr>
          <a:lstStyle/>
          <a:p>
            <a:r>
              <a:rPr lang="en-GB"/>
              <a:t>Any Questions or Comments</a:t>
            </a:r>
          </a:p>
        </p:txBody>
      </p:sp>
      <p:sp>
        <p:nvSpPr>
          <p:cNvPr id="7" name="Content Placeholder 6">
            <a:extLst>
              <a:ext uri="{FF2B5EF4-FFF2-40B4-BE49-F238E27FC236}">
                <a16:creationId xmlns:a16="http://schemas.microsoft.com/office/drawing/2014/main" id="{FA900839-5294-5059-ED7D-9BB21234FEDC}"/>
              </a:ext>
            </a:extLst>
          </p:cNvPr>
          <p:cNvSpPr>
            <a:spLocks noGrp="1"/>
          </p:cNvSpPr>
          <p:nvPr>
            <p:ph idx="1"/>
          </p:nvPr>
        </p:nvSpPr>
        <p:spPr>
          <a:xfrm>
            <a:off x="515938" y="1776845"/>
            <a:ext cx="10872498" cy="1018310"/>
          </a:xfrm>
        </p:spPr>
        <p:txBody>
          <a:bodyPr>
            <a:normAutofit/>
          </a:bodyPr>
          <a:lstStyle/>
          <a:p>
            <a:r>
              <a:rPr lang="en-GB" sz="2400"/>
              <a:t>Any other questions or comments about Schedule 8 content or changes?</a:t>
            </a:r>
          </a:p>
          <a:p>
            <a:r>
              <a:rPr lang="en-GB" sz="2400"/>
              <a:t>Can send any comments or feedback to </a:t>
            </a:r>
            <a:r>
              <a:rPr lang="en-GB" sz="2400">
                <a:hlinkClick r:id="rId2"/>
              </a:rPr>
              <a:t>Theft@retailenergycode.co.uk</a:t>
            </a:r>
            <a:endParaRPr lang="en-GB" sz="2400"/>
          </a:p>
          <a:p>
            <a:endParaRPr lang="en-GB" sz="1900"/>
          </a:p>
          <a:p>
            <a:pPr marL="0" indent="0">
              <a:buNone/>
            </a:pPr>
            <a:endParaRPr lang="en-GB" sz="2400"/>
          </a:p>
          <a:p>
            <a:pPr marL="0" indent="0">
              <a:buNone/>
            </a:pPr>
            <a:endParaRPr lang="en-GB" sz="2400"/>
          </a:p>
          <a:p>
            <a:pPr marL="0" indent="0">
              <a:buNone/>
            </a:pPr>
            <a:endParaRPr lang="en-GB" sz="2400"/>
          </a:p>
          <a:p>
            <a:endParaRPr lang="en-GB"/>
          </a:p>
        </p:txBody>
      </p:sp>
      <p:sp>
        <p:nvSpPr>
          <p:cNvPr id="2" name="Title 5">
            <a:extLst>
              <a:ext uri="{FF2B5EF4-FFF2-40B4-BE49-F238E27FC236}">
                <a16:creationId xmlns:a16="http://schemas.microsoft.com/office/drawing/2014/main" id="{AD1D57CC-AB5F-070F-272F-1002AF9098B5}"/>
              </a:ext>
            </a:extLst>
          </p:cNvPr>
          <p:cNvSpPr txBox="1">
            <a:spLocks/>
          </p:cNvSpPr>
          <p:nvPr/>
        </p:nvSpPr>
        <p:spPr>
          <a:xfrm>
            <a:off x="515938" y="3947032"/>
            <a:ext cx="11160124" cy="1214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6000" b="0" i="0" u="none" strike="noStrike" kern="1200" cap="none" spc="0" normalizeH="0" baseline="0" noProof="0">
                <a:ln>
                  <a:noFill/>
                </a:ln>
                <a:solidFill>
                  <a:srgbClr val="201E2E"/>
                </a:solidFill>
                <a:effectLst/>
                <a:uLnTx/>
                <a:uFillTx/>
                <a:latin typeface="Outfit SemiBold"/>
                <a:ea typeface="+mj-ea"/>
                <a:cs typeface="+mj-cs"/>
              </a:rPr>
              <a:t>Thank You</a:t>
            </a:r>
          </a:p>
        </p:txBody>
      </p:sp>
    </p:spTree>
    <p:extLst>
      <p:ext uri="{BB962C8B-B14F-4D97-AF65-F5344CB8AC3E}">
        <p14:creationId xmlns:p14="http://schemas.microsoft.com/office/powerpoint/2010/main" val="3773997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AE62-A25D-95AB-86F5-15FF861894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70875A0-4277-0DAF-A632-C17FBEA6D6B7}"/>
              </a:ext>
            </a:extLst>
          </p:cNvPr>
          <p:cNvSpPr>
            <a:spLocks noGrp="1"/>
          </p:cNvSpPr>
          <p:nvPr>
            <p:ph type="title"/>
          </p:nvPr>
        </p:nvSpPr>
        <p:spPr/>
        <p:txBody>
          <a:bodyPr/>
          <a:lstStyle/>
          <a:p>
            <a:r>
              <a:rPr lang="en-GB"/>
              <a:t>Energy Theft Enforcement Service (ETES) Pilot - RAS Referrals</a:t>
            </a:r>
          </a:p>
        </p:txBody>
      </p:sp>
      <p:sp>
        <p:nvSpPr>
          <p:cNvPr id="5" name="Text Placeholder 4">
            <a:extLst>
              <a:ext uri="{FF2B5EF4-FFF2-40B4-BE49-F238E27FC236}">
                <a16:creationId xmlns:a16="http://schemas.microsoft.com/office/drawing/2014/main" id="{FC08667D-EDEF-A8F6-8063-B79F3C89A1AC}"/>
              </a:ext>
            </a:extLst>
          </p:cNvPr>
          <p:cNvSpPr>
            <a:spLocks noGrp="1"/>
          </p:cNvSpPr>
          <p:nvPr>
            <p:ph type="body" sz="quarter" idx="10"/>
          </p:nvPr>
        </p:nvSpPr>
        <p:spPr/>
        <p:txBody>
          <a:bodyPr/>
          <a:lstStyle/>
          <a:p>
            <a:r>
              <a:rPr lang="en-GB" b="1" err="1"/>
              <a:t>RECCo</a:t>
            </a:r>
            <a:r>
              <a:rPr lang="en-GB" b="1"/>
              <a:t> Energy Theft SME</a:t>
            </a:r>
          </a:p>
        </p:txBody>
      </p:sp>
    </p:spTree>
    <p:extLst>
      <p:ext uri="{BB962C8B-B14F-4D97-AF65-F5344CB8AC3E}">
        <p14:creationId xmlns:p14="http://schemas.microsoft.com/office/powerpoint/2010/main" val="1046133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DB8A6-C51D-133A-F4D4-B3F88592AD53}"/>
              </a:ext>
            </a:extLst>
          </p:cNvPr>
          <p:cNvSpPr>
            <a:spLocks noGrp="1"/>
          </p:cNvSpPr>
          <p:nvPr>
            <p:ph type="title"/>
          </p:nvPr>
        </p:nvSpPr>
        <p:spPr/>
        <p:txBody>
          <a:bodyPr>
            <a:normAutofit/>
          </a:bodyPr>
          <a:lstStyle/>
          <a:p>
            <a:r>
              <a:rPr lang="en-US" sz="4400"/>
              <a:t>Energy Theft Enforcement Service - Pilot (ETES)</a:t>
            </a:r>
          </a:p>
        </p:txBody>
      </p:sp>
      <p:sp>
        <p:nvSpPr>
          <p:cNvPr id="3" name="Text Placeholder 2">
            <a:extLst>
              <a:ext uri="{FF2B5EF4-FFF2-40B4-BE49-F238E27FC236}">
                <a16:creationId xmlns:a16="http://schemas.microsoft.com/office/drawing/2014/main" id="{FA492DCD-4776-E059-1292-FFE34F6FD601}"/>
              </a:ext>
            </a:extLst>
          </p:cNvPr>
          <p:cNvSpPr>
            <a:spLocks noGrp="1"/>
          </p:cNvSpPr>
          <p:nvPr>
            <p:ph type="body" idx="1"/>
          </p:nvPr>
        </p:nvSpPr>
        <p:spPr/>
        <p:txBody>
          <a:bodyPr/>
          <a:lstStyle/>
          <a:p>
            <a:r>
              <a:rPr lang="en-US"/>
              <a:t>Referral Assessment Service (RAS) – Request to Parties </a:t>
            </a:r>
          </a:p>
          <a:p>
            <a:r>
              <a:rPr lang="en-US" i="1">
                <a:latin typeface="Playfair Display" pitchFamily="2" charset="0"/>
              </a:rPr>
              <a:t>Paul Sutherland</a:t>
            </a:r>
          </a:p>
        </p:txBody>
      </p:sp>
    </p:spTree>
    <p:extLst>
      <p:ext uri="{BB962C8B-B14F-4D97-AF65-F5344CB8AC3E}">
        <p14:creationId xmlns:p14="http://schemas.microsoft.com/office/powerpoint/2010/main" val="2986947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957304-6857-15AE-522F-202AA412B85C}"/>
              </a:ext>
            </a:extLst>
          </p:cNvPr>
          <p:cNvSpPr>
            <a:spLocks noGrp="1"/>
          </p:cNvSpPr>
          <p:nvPr>
            <p:ph type="title"/>
          </p:nvPr>
        </p:nvSpPr>
        <p:spPr/>
        <p:txBody>
          <a:bodyPr/>
          <a:lstStyle/>
          <a:p>
            <a:r>
              <a:rPr lang="en-US"/>
              <a:t>ETES Pilot</a:t>
            </a:r>
            <a:endParaRPr lang="en-GB"/>
          </a:p>
        </p:txBody>
      </p:sp>
      <p:sp>
        <p:nvSpPr>
          <p:cNvPr id="7" name="Content Placeholder 6">
            <a:extLst>
              <a:ext uri="{FF2B5EF4-FFF2-40B4-BE49-F238E27FC236}">
                <a16:creationId xmlns:a16="http://schemas.microsoft.com/office/drawing/2014/main" id="{FE167C35-31E2-9AD8-6ACC-5B8C9011ED62}"/>
              </a:ext>
            </a:extLst>
          </p:cNvPr>
          <p:cNvSpPr>
            <a:spLocks noGrp="1"/>
          </p:cNvSpPr>
          <p:nvPr>
            <p:ph idx="1"/>
          </p:nvPr>
        </p:nvSpPr>
        <p:spPr>
          <a:xfrm>
            <a:off x="205943" y="1397479"/>
            <a:ext cx="11802027" cy="4646638"/>
          </a:xfrm>
        </p:spPr>
        <p:txBody>
          <a:bodyPr>
            <a:normAutofit/>
          </a:bodyPr>
          <a:lstStyle/>
          <a:p>
            <a:r>
              <a:rPr lang="en-US" sz="1800"/>
              <a:t>Ofgem approval of </a:t>
            </a:r>
            <a:r>
              <a:rPr lang="en-US" sz="1800" b="1"/>
              <a:t>R0233</a:t>
            </a:r>
            <a:r>
              <a:rPr lang="en-US" sz="1800"/>
              <a:t> and </a:t>
            </a:r>
            <a:r>
              <a:rPr lang="en-US" sz="1800" b="1"/>
              <a:t>R0234</a:t>
            </a:r>
            <a:r>
              <a:rPr lang="en-US" sz="1800"/>
              <a:t> – Introduction of the </a:t>
            </a:r>
            <a:r>
              <a:rPr lang="en-US" sz="1800" b="1"/>
              <a:t>RAS</a:t>
            </a:r>
            <a:r>
              <a:rPr lang="en-US" sz="1800"/>
              <a:t> and an </a:t>
            </a:r>
            <a:r>
              <a:rPr lang="en-US" sz="1800" b="1"/>
              <a:t>ETU</a:t>
            </a:r>
            <a:r>
              <a:rPr lang="en-US" sz="1800"/>
              <a:t> under the REC</a:t>
            </a:r>
            <a:endParaRPr lang="en-GB"/>
          </a:p>
          <a:p>
            <a:pPr marL="0" indent="0">
              <a:buNone/>
            </a:pPr>
            <a:r>
              <a:rPr lang="en-US" sz="1600">
                <a:hlinkClick r:id="rId2"/>
              </a:rPr>
              <a:t>Introduction of an energy theft Referral Assessment Service under the REC - REC Portal</a:t>
            </a:r>
            <a:endParaRPr lang="en-GB" sz="1600"/>
          </a:p>
          <a:p>
            <a:pPr marL="0" indent="0">
              <a:buNone/>
            </a:pPr>
            <a:endParaRPr lang="en-GB" sz="1800" b="1"/>
          </a:p>
          <a:p>
            <a:pPr marL="0" indent="0">
              <a:buNone/>
            </a:pPr>
            <a:r>
              <a:rPr lang="en-GB" sz="1800" b="1"/>
              <a:t>Next Step</a:t>
            </a:r>
          </a:p>
          <a:p>
            <a:r>
              <a:rPr lang="en-GB" sz="1800"/>
              <a:t>Dedicated Police Enforcement Pilot – Late October into mid-December 2025, resourced by City of London Police</a:t>
            </a:r>
          </a:p>
          <a:p>
            <a:r>
              <a:rPr lang="en-GB" sz="1800"/>
              <a:t>RECCo has resourced an internal RAS for Pilot (Paul Sutherland, Lynne Fallon, Rebecca Lowe)</a:t>
            </a:r>
          </a:p>
          <a:p>
            <a:pPr marL="0" indent="0">
              <a:buNone/>
            </a:pPr>
            <a:endParaRPr lang="en-GB" sz="1800"/>
          </a:p>
          <a:p>
            <a:pPr marL="0" indent="0">
              <a:buNone/>
            </a:pPr>
            <a:r>
              <a:rPr lang="en-GB" sz="1800" b="1"/>
              <a:t>Aims and Objectives</a:t>
            </a:r>
          </a:p>
          <a:p>
            <a:r>
              <a:rPr lang="en-GB" sz="1800"/>
              <a:t>Operational test of processes for refinement</a:t>
            </a:r>
          </a:p>
          <a:p>
            <a:r>
              <a:rPr lang="en-GB" sz="1800"/>
              <a:t>Uncover wider scope and impact of energy theft activities across GB</a:t>
            </a:r>
          </a:p>
          <a:p>
            <a:r>
              <a:rPr lang="en-GB" sz="1800"/>
              <a:t>Evaluate outcomes to inform on creation of the longer-term enforcement solution</a:t>
            </a:r>
          </a:p>
          <a:p>
            <a:pPr marL="0" indent="0">
              <a:buNone/>
            </a:pPr>
            <a:endParaRPr lang="en-GB" sz="1600"/>
          </a:p>
        </p:txBody>
      </p:sp>
    </p:spTree>
    <p:extLst>
      <p:ext uri="{BB962C8B-B14F-4D97-AF65-F5344CB8AC3E}">
        <p14:creationId xmlns:p14="http://schemas.microsoft.com/office/powerpoint/2010/main" val="4046336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F3C63-030A-5B9E-1F28-4BCA380D7C1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A836F1B-7030-9A0A-D3FA-FC12E8DA44DF}"/>
              </a:ext>
            </a:extLst>
          </p:cNvPr>
          <p:cNvSpPr>
            <a:spLocks noGrp="1"/>
          </p:cNvSpPr>
          <p:nvPr>
            <p:ph type="title"/>
          </p:nvPr>
        </p:nvSpPr>
        <p:spPr/>
        <p:txBody>
          <a:bodyPr/>
          <a:lstStyle/>
          <a:p>
            <a:r>
              <a:rPr lang="en-US"/>
              <a:t>ETES Pilot</a:t>
            </a:r>
            <a:endParaRPr lang="en-GB"/>
          </a:p>
        </p:txBody>
      </p:sp>
      <p:sp>
        <p:nvSpPr>
          <p:cNvPr id="7" name="Content Placeholder 6">
            <a:extLst>
              <a:ext uri="{FF2B5EF4-FFF2-40B4-BE49-F238E27FC236}">
                <a16:creationId xmlns:a16="http://schemas.microsoft.com/office/drawing/2014/main" id="{18C3DF8C-E221-DD7B-D680-B7608EA8B36D}"/>
              </a:ext>
            </a:extLst>
          </p:cNvPr>
          <p:cNvSpPr>
            <a:spLocks noGrp="1"/>
          </p:cNvSpPr>
          <p:nvPr>
            <p:ph idx="1"/>
          </p:nvPr>
        </p:nvSpPr>
        <p:spPr>
          <a:xfrm>
            <a:off x="205943" y="1388852"/>
            <a:ext cx="11802027" cy="4992897"/>
          </a:xfrm>
        </p:spPr>
        <p:txBody>
          <a:bodyPr>
            <a:normAutofit/>
          </a:bodyPr>
          <a:lstStyle/>
          <a:p>
            <a:pPr marL="0" indent="0">
              <a:buNone/>
            </a:pPr>
            <a:r>
              <a:rPr lang="en-GB" sz="1800" b="1"/>
              <a:t>Requirements</a:t>
            </a:r>
          </a:p>
          <a:p>
            <a:r>
              <a:rPr lang="en-GB" sz="1800"/>
              <a:t>RAS require parties to consider and collate information for referral</a:t>
            </a:r>
          </a:p>
          <a:p>
            <a:r>
              <a:rPr lang="en-GB" sz="1800"/>
              <a:t>Referral info should be recorded on the </a:t>
            </a:r>
            <a:r>
              <a:rPr lang="en-GB" sz="1800">
                <a:hlinkClick r:id="rId2"/>
              </a:rPr>
              <a:t>Referral information and evidentiary requirements form </a:t>
            </a:r>
            <a:r>
              <a:rPr lang="en-GB" sz="1800"/>
              <a:t>(Excel sheet)</a:t>
            </a:r>
          </a:p>
          <a:p>
            <a:pPr marL="0" indent="0">
              <a:buNone/>
            </a:pPr>
            <a:r>
              <a:rPr lang="en-GB" sz="1400"/>
              <a:t>(For Pilot purposes we do not expect full completion of the Mandatory fields of the form, please provide what you have)</a:t>
            </a:r>
          </a:p>
          <a:p>
            <a:pPr marL="0" indent="0">
              <a:buNone/>
            </a:pPr>
            <a:endParaRPr lang="en-GB" sz="1400"/>
          </a:p>
          <a:p>
            <a:r>
              <a:rPr lang="en-GB" sz="1800"/>
              <a:t>Referral information should relate to the A to F threat categories of the </a:t>
            </a:r>
            <a:r>
              <a:rPr lang="en-GB" sz="1800">
                <a:hlinkClick r:id="rId3"/>
              </a:rPr>
              <a:t>RAS Case Acceptance Criteria</a:t>
            </a:r>
            <a:endParaRPr lang="en-GB" sz="1800"/>
          </a:p>
          <a:p>
            <a:pPr marL="342900" indent="-342900">
              <a:buAutoNum type="alphaUcPeriod"/>
            </a:pPr>
            <a:r>
              <a:rPr lang="en-GB" sz="1400" b="1"/>
              <a:t>Organised groups </a:t>
            </a:r>
            <a:r>
              <a:rPr lang="en-GB" sz="1400"/>
              <a:t>- offering a “Meter Replacement Service” for a fee</a:t>
            </a:r>
          </a:p>
          <a:p>
            <a:pPr marL="342900" indent="-342900">
              <a:buAutoNum type="alphaUcPeriod"/>
            </a:pPr>
            <a:r>
              <a:rPr lang="en-GB" sz="1400" b="1"/>
              <a:t>Professional Enablers </a:t>
            </a:r>
            <a:r>
              <a:rPr lang="en-GB" sz="1400"/>
              <a:t>– Tradespeople offering “tampering as a service”</a:t>
            </a:r>
          </a:p>
          <a:p>
            <a:pPr marL="342900" indent="-342900">
              <a:buAutoNum type="alphaUcPeriod"/>
            </a:pPr>
            <a:r>
              <a:rPr lang="en-GB" sz="1400" b="1"/>
              <a:t>Rogue Landlords/Developers </a:t>
            </a:r>
            <a:r>
              <a:rPr lang="en-GB" sz="1400"/>
              <a:t>– Committing or facilitating Energy Theft over multiple properties/developments</a:t>
            </a:r>
          </a:p>
          <a:p>
            <a:pPr marL="342900" indent="-342900">
              <a:buAutoNum type="alphaUcPeriod"/>
            </a:pPr>
            <a:r>
              <a:rPr lang="en-GB" sz="1400" b="1"/>
              <a:t>Cannabis Cultivation </a:t>
            </a:r>
            <a:r>
              <a:rPr lang="en-GB" sz="1400"/>
              <a:t>– Electricity theft to supply grow houses/buildings</a:t>
            </a:r>
          </a:p>
          <a:p>
            <a:pPr marL="342900" indent="-342900">
              <a:buAutoNum type="alphaUcPeriod"/>
            </a:pPr>
            <a:r>
              <a:rPr lang="en-GB" sz="1400" b="1"/>
              <a:t>Cryptocurrency Mining </a:t>
            </a:r>
            <a:r>
              <a:rPr lang="en-GB" sz="1400"/>
              <a:t>– Electricity theft to supply computer and cooling equipment</a:t>
            </a:r>
          </a:p>
          <a:p>
            <a:pPr marL="342900" indent="-342900">
              <a:buAutoNum type="alphaUcPeriod"/>
            </a:pPr>
            <a:r>
              <a:rPr lang="en-GB" sz="1400" b="1"/>
              <a:t>Individuals who repeatedly offend </a:t>
            </a:r>
            <a:r>
              <a:rPr lang="en-GB" sz="1400"/>
              <a:t>– Engagement, intervention, support and education unable to deter or prevent repeated instances of energy theft</a:t>
            </a:r>
          </a:p>
          <a:p>
            <a:pPr marL="0" indent="0">
              <a:buNone/>
            </a:pPr>
            <a:endParaRPr lang="en-GB" sz="1800"/>
          </a:p>
        </p:txBody>
      </p:sp>
    </p:spTree>
    <p:extLst>
      <p:ext uri="{BB962C8B-B14F-4D97-AF65-F5344CB8AC3E}">
        <p14:creationId xmlns:p14="http://schemas.microsoft.com/office/powerpoint/2010/main" val="2756889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554CF-D46B-F0EB-A4AE-C7945F9C0A1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2E7B3FB-8A96-EF23-E04B-50ED4761ABFF}"/>
              </a:ext>
            </a:extLst>
          </p:cNvPr>
          <p:cNvSpPr>
            <a:spLocks noGrp="1"/>
          </p:cNvSpPr>
          <p:nvPr>
            <p:ph type="title"/>
          </p:nvPr>
        </p:nvSpPr>
        <p:spPr/>
        <p:txBody>
          <a:bodyPr/>
          <a:lstStyle/>
          <a:p>
            <a:r>
              <a:rPr lang="en-US"/>
              <a:t>ETES Pilot</a:t>
            </a:r>
            <a:endParaRPr lang="en-GB"/>
          </a:p>
        </p:txBody>
      </p:sp>
      <p:sp>
        <p:nvSpPr>
          <p:cNvPr id="7" name="Content Placeholder 6">
            <a:extLst>
              <a:ext uri="{FF2B5EF4-FFF2-40B4-BE49-F238E27FC236}">
                <a16:creationId xmlns:a16="http://schemas.microsoft.com/office/drawing/2014/main" id="{4D526BAA-BB73-B974-EA99-3F6A9919BA2B}"/>
              </a:ext>
            </a:extLst>
          </p:cNvPr>
          <p:cNvSpPr>
            <a:spLocks noGrp="1"/>
          </p:cNvSpPr>
          <p:nvPr>
            <p:ph idx="1"/>
          </p:nvPr>
        </p:nvSpPr>
        <p:spPr>
          <a:xfrm>
            <a:off x="205943" y="1457864"/>
            <a:ext cx="11802027" cy="4586253"/>
          </a:xfrm>
        </p:spPr>
        <p:txBody>
          <a:bodyPr/>
          <a:lstStyle/>
          <a:p>
            <a:pPr marL="0" indent="0">
              <a:buNone/>
            </a:pPr>
            <a:r>
              <a:rPr lang="en-GB" sz="1800" b="1"/>
              <a:t>Process</a:t>
            </a:r>
          </a:p>
          <a:p>
            <a:pPr marL="0" indent="0">
              <a:buNone/>
            </a:pPr>
            <a:endParaRPr lang="en-GB" sz="1800" b="1"/>
          </a:p>
          <a:p>
            <a:r>
              <a:rPr lang="en-GB" sz="1800"/>
              <a:t>RAS will be accepting referrals via the </a:t>
            </a:r>
            <a:r>
              <a:rPr lang="en-GB" sz="1800" b="1"/>
              <a:t>REC Portal</a:t>
            </a:r>
            <a:r>
              <a:rPr lang="en-GB" sz="1800"/>
              <a:t>, late September 2025 (Mirroring TDIS submission)</a:t>
            </a:r>
          </a:p>
          <a:p>
            <a:pPr marL="0" indent="0">
              <a:buNone/>
            </a:pPr>
            <a:r>
              <a:rPr lang="en-GB" sz="1400"/>
              <a:t>(We will create a unique and secure shared RECCo/Party </a:t>
            </a:r>
            <a:r>
              <a:rPr lang="en-GB" sz="1400" err="1"/>
              <a:t>Sharepoint</a:t>
            </a:r>
            <a:r>
              <a:rPr lang="en-GB" sz="1400"/>
              <a:t> folder for earlier referral upload if party is amenable)</a:t>
            </a:r>
          </a:p>
          <a:p>
            <a:r>
              <a:rPr lang="en-GB" sz="1800"/>
              <a:t>RAS may reach out to the party contact to request further info</a:t>
            </a:r>
          </a:p>
          <a:p>
            <a:r>
              <a:rPr lang="en-GB" sz="1800"/>
              <a:t>RAS will assess and link associated referrals with relevant theft data for onward transmission to the City of London Police</a:t>
            </a:r>
          </a:p>
          <a:p>
            <a:r>
              <a:rPr lang="en-GB" sz="1800"/>
              <a:t>Pilot outcomes will be subject to an evaluation report and published in due course</a:t>
            </a:r>
          </a:p>
          <a:p>
            <a:r>
              <a:rPr lang="en-GB" sz="1800"/>
              <a:t>Enforcement outcomes stretching beyond the Pilot period will be monitored</a:t>
            </a:r>
          </a:p>
          <a:p>
            <a:pPr marL="0" indent="0">
              <a:buNone/>
            </a:pPr>
            <a:endParaRPr lang="en-GB" sz="1600"/>
          </a:p>
        </p:txBody>
      </p:sp>
    </p:spTree>
    <p:extLst>
      <p:ext uri="{BB962C8B-B14F-4D97-AF65-F5344CB8AC3E}">
        <p14:creationId xmlns:p14="http://schemas.microsoft.com/office/powerpoint/2010/main" val="3168160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82D79-BCAF-A6A1-C0E8-661DA9559BF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7FD8B68-6F54-959C-C5B3-4176B92E2500}"/>
              </a:ext>
            </a:extLst>
          </p:cNvPr>
          <p:cNvSpPr>
            <a:spLocks noGrp="1"/>
          </p:cNvSpPr>
          <p:nvPr>
            <p:ph type="title"/>
          </p:nvPr>
        </p:nvSpPr>
        <p:spPr>
          <a:xfrm>
            <a:off x="515938" y="334459"/>
            <a:ext cx="11160124" cy="1214438"/>
          </a:xfrm>
        </p:spPr>
        <p:txBody>
          <a:bodyPr>
            <a:normAutofit/>
          </a:bodyPr>
          <a:lstStyle/>
          <a:p>
            <a:r>
              <a:rPr lang="en-US"/>
              <a:t>R</a:t>
            </a:r>
            <a:r>
              <a:rPr lang="en-GB"/>
              <a:t>AS</a:t>
            </a:r>
          </a:p>
        </p:txBody>
      </p:sp>
      <p:sp>
        <p:nvSpPr>
          <p:cNvPr id="7" name="Content Placeholder 6">
            <a:extLst>
              <a:ext uri="{FF2B5EF4-FFF2-40B4-BE49-F238E27FC236}">
                <a16:creationId xmlns:a16="http://schemas.microsoft.com/office/drawing/2014/main" id="{FA900839-5294-5059-ED7D-9BB21234FEDC}"/>
              </a:ext>
            </a:extLst>
          </p:cNvPr>
          <p:cNvSpPr>
            <a:spLocks noGrp="1"/>
          </p:cNvSpPr>
          <p:nvPr>
            <p:ph idx="1"/>
          </p:nvPr>
        </p:nvSpPr>
        <p:spPr>
          <a:xfrm>
            <a:off x="515938" y="1337094"/>
            <a:ext cx="11241866" cy="4942935"/>
          </a:xfrm>
        </p:spPr>
        <p:txBody>
          <a:bodyPr>
            <a:normAutofit/>
          </a:bodyPr>
          <a:lstStyle/>
          <a:p>
            <a:pPr marL="0" indent="0">
              <a:buNone/>
            </a:pPr>
            <a:r>
              <a:rPr lang="en-GB" sz="1800" b="1"/>
              <a:t>Next Steps for Parties</a:t>
            </a:r>
          </a:p>
          <a:p>
            <a:pPr marL="0" indent="0">
              <a:buNone/>
            </a:pPr>
            <a:endParaRPr lang="en-GB" sz="1800"/>
          </a:p>
          <a:p>
            <a:r>
              <a:rPr lang="en-GB" sz="1800"/>
              <a:t>We encourage parties to reach out to the RAS team at </a:t>
            </a:r>
            <a:r>
              <a:rPr lang="en-GB" sz="1800">
                <a:hlinkClick r:id="rId2"/>
              </a:rPr>
              <a:t>RAS@retailenergycode.co.uk</a:t>
            </a:r>
            <a:r>
              <a:rPr lang="en-GB" sz="1800"/>
              <a:t> if you would like to further discuss via Teams</a:t>
            </a:r>
          </a:p>
          <a:p>
            <a:r>
              <a:rPr lang="en-GB" sz="1800"/>
              <a:t>Consider and collate information for referral to RAS, as per the Referral Information and Acceptance Criteria forms (Slide 3)</a:t>
            </a:r>
          </a:p>
          <a:p>
            <a:r>
              <a:rPr lang="en-GB" sz="1800"/>
              <a:t>The relevant RAS forms can also be found </a:t>
            </a:r>
            <a:r>
              <a:rPr lang="en-GB" sz="1800">
                <a:hlinkClick r:id="rId3"/>
              </a:rPr>
              <a:t>here</a:t>
            </a:r>
            <a:r>
              <a:rPr lang="en-GB" sz="1800"/>
              <a:t> at the R0234 REC Change page</a:t>
            </a:r>
          </a:p>
          <a:p>
            <a:r>
              <a:rPr lang="en-GB" sz="1800"/>
              <a:t>Please get involved and submit what you can</a:t>
            </a:r>
          </a:p>
          <a:p>
            <a:pPr marL="0" indent="0">
              <a:buNone/>
            </a:pPr>
            <a:endParaRPr lang="en-GB" sz="1800"/>
          </a:p>
          <a:p>
            <a:pPr marL="0" indent="0" algn="ctr">
              <a:buNone/>
            </a:pPr>
            <a:r>
              <a:rPr lang="en-GB" sz="3200" b="1"/>
              <a:t>Thank You </a:t>
            </a:r>
          </a:p>
          <a:p>
            <a:pPr marL="0" indent="0" algn="ctr">
              <a:buNone/>
            </a:pPr>
            <a:r>
              <a:rPr lang="en-GB" sz="4400" b="1"/>
              <a:t>Questions?</a:t>
            </a:r>
          </a:p>
          <a:p>
            <a:pPr marL="0" indent="0">
              <a:buNone/>
            </a:pPr>
            <a:endParaRPr lang="en-GB" sz="1800"/>
          </a:p>
          <a:p>
            <a:endParaRPr lang="en-GB" sz="1900"/>
          </a:p>
          <a:p>
            <a:pPr marL="0" indent="0">
              <a:buNone/>
            </a:pPr>
            <a:endParaRPr lang="en-GB" sz="2400"/>
          </a:p>
          <a:p>
            <a:pPr marL="0" indent="0">
              <a:buNone/>
            </a:pPr>
            <a:endParaRPr lang="en-GB" sz="2400"/>
          </a:p>
          <a:p>
            <a:pPr marL="0" indent="0">
              <a:buNone/>
            </a:pPr>
            <a:endParaRPr lang="en-GB" sz="2400"/>
          </a:p>
          <a:p>
            <a:endParaRPr lang="en-GB"/>
          </a:p>
        </p:txBody>
      </p:sp>
    </p:spTree>
    <p:extLst>
      <p:ext uri="{BB962C8B-B14F-4D97-AF65-F5344CB8AC3E}">
        <p14:creationId xmlns:p14="http://schemas.microsoft.com/office/powerpoint/2010/main" val="3996151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C3F19-BF77-EB2A-52BA-5CD4C8391A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78ACE09-F0FC-AD46-0AB4-4D8E34452E4A}"/>
              </a:ext>
            </a:extLst>
          </p:cNvPr>
          <p:cNvSpPr>
            <a:spLocks noGrp="1"/>
          </p:cNvSpPr>
          <p:nvPr>
            <p:ph type="title"/>
          </p:nvPr>
        </p:nvSpPr>
        <p:spPr/>
        <p:txBody>
          <a:bodyPr>
            <a:normAutofit/>
          </a:bodyPr>
          <a:lstStyle/>
          <a:p>
            <a:r>
              <a:rPr lang="en-GB"/>
              <a:t>Energy Theft Dashboard Updates</a:t>
            </a:r>
          </a:p>
        </p:txBody>
      </p:sp>
      <p:sp>
        <p:nvSpPr>
          <p:cNvPr id="5" name="Text Placeholder 4">
            <a:extLst>
              <a:ext uri="{FF2B5EF4-FFF2-40B4-BE49-F238E27FC236}">
                <a16:creationId xmlns:a16="http://schemas.microsoft.com/office/drawing/2014/main" id="{F87E7865-25AF-4EAB-1FE0-F2C6D3AF4CDA}"/>
              </a:ext>
            </a:extLst>
          </p:cNvPr>
          <p:cNvSpPr>
            <a:spLocks noGrp="1"/>
          </p:cNvSpPr>
          <p:nvPr>
            <p:ph type="body" sz="quarter" idx="10"/>
          </p:nvPr>
        </p:nvSpPr>
        <p:spPr/>
        <p:txBody>
          <a:bodyPr/>
          <a:lstStyle/>
          <a:p>
            <a:r>
              <a:rPr lang="it-IT" b="1"/>
              <a:t>Andrew Waghorn</a:t>
            </a:r>
            <a:endParaRPr lang="en-GB" b="1"/>
          </a:p>
        </p:txBody>
      </p:sp>
    </p:spTree>
    <p:extLst>
      <p:ext uri="{BB962C8B-B14F-4D97-AF65-F5344CB8AC3E}">
        <p14:creationId xmlns:p14="http://schemas.microsoft.com/office/powerpoint/2010/main" val="171616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245F633A-B298-45D4-41E8-C7BF885682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D9FDE1-440D-44E2-073B-6DC3685E4A3F}"/>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Change Update</a:t>
            </a:r>
          </a:p>
        </p:txBody>
      </p:sp>
      <p:sp>
        <p:nvSpPr>
          <p:cNvPr id="5" name="Text Placeholder 4">
            <a:extLst>
              <a:ext uri="{FF2B5EF4-FFF2-40B4-BE49-F238E27FC236}">
                <a16:creationId xmlns:a16="http://schemas.microsoft.com/office/drawing/2014/main" id="{142CB681-E1A0-47C9-817A-6FF02A9697B4}"/>
              </a:ext>
            </a:extLst>
          </p:cNvPr>
          <p:cNvSpPr>
            <a:spLocks noGrp="1"/>
          </p:cNvSpPr>
          <p:nvPr>
            <p:ph type="body" sz="quarter" idx="10"/>
          </p:nvPr>
        </p:nvSpPr>
        <p:spPr/>
        <p:txBody>
          <a:bodyPr/>
          <a:lstStyle/>
          <a:p>
            <a:r>
              <a:rPr lang="en-GB" b="1"/>
              <a:t>Flo Monea</a:t>
            </a:r>
          </a:p>
        </p:txBody>
      </p:sp>
    </p:spTree>
    <p:extLst>
      <p:ext uri="{BB962C8B-B14F-4D97-AF65-F5344CB8AC3E}">
        <p14:creationId xmlns:p14="http://schemas.microsoft.com/office/powerpoint/2010/main" val="1424997142"/>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E7FBA-4CCD-E26B-45E1-87D687A3C1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F9E32-C2DD-B6F9-7A76-69CE741FFF08}"/>
              </a:ext>
            </a:extLst>
          </p:cNvPr>
          <p:cNvSpPr>
            <a:spLocks noGrp="1"/>
          </p:cNvSpPr>
          <p:nvPr>
            <p:ph type="title"/>
          </p:nvPr>
        </p:nvSpPr>
        <p:spPr>
          <a:xfrm>
            <a:off x="838200" y="365125"/>
            <a:ext cx="9284855" cy="660111"/>
          </a:xfrm>
        </p:spPr>
        <p:txBody>
          <a:bodyPr anchor="ctr">
            <a:normAutofit/>
          </a:bodyPr>
          <a:lstStyle/>
          <a:p>
            <a:r>
              <a:rPr lang="en-GB"/>
              <a:t>Change Update</a:t>
            </a:r>
          </a:p>
        </p:txBody>
      </p:sp>
      <p:graphicFrame>
        <p:nvGraphicFramePr>
          <p:cNvPr id="7" name="Table 6">
            <a:extLst>
              <a:ext uri="{FF2B5EF4-FFF2-40B4-BE49-F238E27FC236}">
                <a16:creationId xmlns:a16="http://schemas.microsoft.com/office/drawing/2014/main" id="{FFD24636-432B-2DD5-EAEB-2B4B16E4D615}"/>
              </a:ext>
            </a:extLst>
          </p:cNvPr>
          <p:cNvGraphicFramePr>
            <a:graphicFrameLocks noGrp="1"/>
          </p:cNvGraphicFramePr>
          <p:nvPr>
            <p:extLst>
              <p:ext uri="{D42A27DB-BD31-4B8C-83A1-F6EECF244321}">
                <p14:modId xmlns:p14="http://schemas.microsoft.com/office/powerpoint/2010/main" val="1777508746"/>
              </p:ext>
            </p:extLst>
          </p:nvPr>
        </p:nvGraphicFramePr>
        <p:xfrm>
          <a:off x="699515" y="1206045"/>
          <a:ext cx="10792969" cy="4445910"/>
        </p:xfrm>
        <a:graphic>
          <a:graphicData uri="http://schemas.openxmlformats.org/drawingml/2006/table">
            <a:tbl>
              <a:tblPr firstRow="1" firstCol="1" lastRow="1" lastCol="1" bandRow="1" bandCol="1"/>
              <a:tblGrid>
                <a:gridCol w="614552">
                  <a:extLst>
                    <a:ext uri="{9D8B030D-6E8A-4147-A177-3AD203B41FA5}">
                      <a16:colId xmlns:a16="http://schemas.microsoft.com/office/drawing/2014/main" val="2992693701"/>
                    </a:ext>
                  </a:extLst>
                </a:gridCol>
                <a:gridCol w="3330777">
                  <a:extLst>
                    <a:ext uri="{9D8B030D-6E8A-4147-A177-3AD203B41FA5}">
                      <a16:colId xmlns:a16="http://schemas.microsoft.com/office/drawing/2014/main" val="726319431"/>
                    </a:ext>
                  </a:extLst>
                </a:gridCol>
                <a:gridCol w="1351076">
                  <a:extLst>
                    <a:ext uri="{9D8B030D-6E8A-4147-A177-3AD203B41FA5}">
                      <a16:colId xmlns:a16="http://schemas.microsoft.com/office/drawing/2014/main" val="3498441837"/>
                    </a:ext>
                  </a:extLst>
                </a:gridCol>
                <a:gridCol w="1473048">
                  <a:extLst>
                    <a:ext uri="{9D8B030D-6E8A-4147-A177-3AD203B41FA5}">
                      <a16:colId xmlns:a16="http://schemas.microsoft.com/office/drawing/2014/main" val="824479294"/>
                    </a:ext>
                  </a:extLst>
                </a:gridCol>
                <a:gridCol w="4023516">
                  <a:extLst>
                    <a:ext uri="{9D8B030D-6E8A-4147-A177-3AD203B41FA5}">
                      <a16:colId xmlns:a16="http://schemas.microsoft.com/office/drawing/2014/main" val="3980179328"/>
                    </a:ext>
                  </a:extLst>
                </a:gridCol>
              </a:tblGrid>
              <a:tr h="402784">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REF</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STAGE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a:solidFill>
                            <a:schemeClr val="bg1"/>
                          </a:solidFill>
                          <a:effectLst/>
                          <a:latin typeface="Arial" panose="020B0604020202020204" pitchFamily="34" charset="0"/>
                          <a:cs typeface="Arial" panose="020B0604020202020204" pitchFamily="34" charset="0"/>
                        </a:rPr>
                        <a:t>TIG MEETING</a:t>
                      </a: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COMMENT</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472707643"/>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R0173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Improvements to the TDIS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 on 22 September 2025 (with an effective from date of 1 October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056902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Introducing a Reasonable Endeavours Scheme within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 pending the development of the Theft Strategy Proposals Paper.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80248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Creation of an Energy Theft Detection and Resolution Body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 pending the development of the Theft Strategy Proposals Paper.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8706620"/>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I0187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Schedule 8 Review and Best Practice Guidance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Solution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September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Considered at TIG in August.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094637"/>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Protecting Crimestoppers and their Contacts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 on 7 November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485995"/>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I0253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Theft - DNO/Networks not providing photos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Issue currently under Solution Analysis activity.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1652690"/>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R0263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Sharing Confirmed Energy Theft Data with the </a:t>
                      </a:r>
                      <a:r>
                        <a:rPr lang="en-GB" sz="110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BSCCo</a:t>
                      </a:r>
                      <a:endPar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 to close on 8 September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2655692"/>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I0265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Theft Calculator Usage and Suitability 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September / October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Change Report (Proposal Plan) to be considered by Change Panel on 2 September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9029146"/>
                  </a:ext>
                </a:extLst>
              </a:tr>
            </a:tbl>
          </a:graphicData>
        </a:graphic>
      </p:graphicFrame>
    </p:spTree>
    <p:extLst>
      <p:ext uri="{BB962C8B-B14F-4D97-AF65-F5344CB8AC3E}">
        <p14:creationId xmlns:p14="http://schemas.microsoft.com/office/powerpoint/2010/main" val="752426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79D4E9-1361-0F86-41EA-6BAE89698E41}"/>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Future meetings</a:t>
            </a:r>
          </a:p>
        </p:txBody>
      </p:sp>
      <p:sp>
        <p:nvSpPr>
          <p:cNvPr id="5" name="Text Placeholder 4">
            <a:extLst>
              <a:ext uri="{FF2B5EF4-FFF2-40B4-BE49-F238E27FC236}">
                <a16:creationId xmlns:a16="http://schemas.microsoft.com/office/drawing/2014/main" id="{F3FE43AB-2DCC-9406-9CB0-25D584348ADB}"/>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3280540524"/>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BD4E59F-367F-4307-846C-3CEB05BDDA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522F2A-E29C-0167-B9A5-3ECF486778A6}"/>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Any other business</a:t>
            </a:r>
          </a:p>
        </p:txBody>
      </p:sp>
      <p:sp>
        <p:nvSpPr>
          <p:cNvPr id="5" name="Text Placeholder 4">
            <a:extLst>
              <a:ext uri="{FF2B5EF4-FFF2-40B4-BE49-F238E27FC236}">
                <a16:creationId xmlns:a16="http://schemas.microsoft.com/office/drawing/2014/main" id="{B7360A68-6ACC-2743-3534-5E4608C760DA}"/>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507181019"/>
      </p:ext>
    </p:extLst>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6.0.6404"/>
  <p:tag name="SLIDO_PRESENTATION_ID" val="6284b1a2-1703-43e3-b5ae-12a5da39b3db"/>
  <p:tag name="SLIDO_EVENT_UUID" val="b3f19e26-9ed3-464b-b1a9-59b3691e0bca"/>
  <p:tag name="SLIDO_EVENT_SECTION_UUID" val="d85d1b44-229e-4c52-88ce-2ee6669ee0f8"/>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NTYyMDU2OTd9"/>
  <p:tag name="SLIDO_TYPE" val="SlidoJoining"/>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Join"/>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NTYyMDYwMTV9"/>
  <p:tag name="SLIDO_TYPE" val="SlidoPoll"/>
  <p:tag name="SLIDO_POLL_UUID" val="3cc1772e-05ca-4d7d-bd76-249e8340bc0b"/>
  <p:tag name="SLIDO_TIMELINE" val="W3sic2NyZWVuIjoiU3VydmV5SW50cm8iLCJzaG93UmVzdWx0cyI6ZmFsc2UsInNob3dDb3JyZWN0QW5zd2VycyI6ZmFsc2UsInZvdGluZ0xvY2tlZCI6ZmFsc2V9LHsicG9sbFF1ZXN0aW9uVXVpZCI6IjlkYzZhNzhkLWE5MTYtNDk1My1iN2YzLWNiYzYxYzU5NTAzZCIsInNob3dSZXN1bHRzIjp0cnVlLCJzaG93Q29ycmVjdEFuc3dlcnMiOmZhbHNlLCJ2b3RpbmdMb2NrZWQiOmZhbHNlfSx7InBvbGxRdWVzdGlvblV1aWQiOiI2MWQ5MDMxMi02MjhmLTQ0OTgtYmU2MC01OWQzOTVkYWJhMDkiLCJzaG93UmVzdWx0cyI6dHJ1ZSwic2hvd0NvcnJlY3RBbnN3ZXJzIjpmYWxzZSwidm90aW5nTG9ja2VkIjpmYWxzZX0seyJwb2xsUXVlc3Rpb25VdWlkIjoiNTQwNjZlZDItN2Y1OC00ZmYyLWI1OTAtOWE1OTlkYzE3ZjIzIiwic2hvd1Jlc3VsdHMiOnRydWUsInNob3dDb3JyZWN0QW5zd2VycyI6ZmFsc2UsInZvdGluZ0xvY2tlZCI6ZmFsc2V9LHsicG9sbFF1ZXN0aW9uVXVpZCI6IjlmZDI1YzQ4LTFkMTgtNGY5Yi1iYmM2LWM3YzFjOGQzYjI4ZS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title"/>
</p:tagLst>
</file>

<file path=ppt/tags/tag7.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Broken"/>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NTYyMDYwOTd9"/>
  <p:tag name="SLIDO_TYPE" val="SlidoPoll"/>
  <p:tag name="SLIDO_POLL_UUID" val="27ea99ff-35f2-4f0f-a9fa-85b07c080297"/>
  <p:tag name="SLIDO_TIMELINE" val="W3sic2NyZWVuIjoiU3VydmV5SW50cm8iLCJzaG93UmVzdWx0cyI6ZmFsc2UsInNob3dDb3JyZWN0QW5zd2VycyI6ZmFsc2UsInZvdGluZ0xvY2tlZCI6ZmFsc2V9LHsicG9sbFF1ZXN0aW9uVXVpZCI6ImJiZjk2MWRjLTZkNWQtNDU3OS1hM2E3LTIxZGI0NTJmNDFkMiIsInNob3dSZXN1bHRzIjp0cnVlLCJzaG93Q29ycmVjdEFuc3dlcnMiOmZhbHNlLCJ2b3RpbmdMb2NrZWQiOmZhbHNlfSx7InBvbGxRdWVzdGlvblV1aWQiOiJjN2IyZGRlZC0zYWIzLTRhMTUtYTAzYi01OWIzZTAyMTAzMzIiLCJzaG93UmVzdWx0cyI6dHJ1ZSwic2hvd0NvcnJlY3RBbnN3ZXJzIjpmYWxzZSwidm90aW5nTG9ja2VkIjpmYWxzZX0seyJwb2xsUXVlc3Rpb25VdWlkIjoiMWY3ZGEzZmItNmM2MS00NzcyLTlkM2MtNGZlNjcyZGVjOTFlIiwic2hvd1Jlc3VsdHMiOnRydWUsInNob3dDb3JyZWN0QW5zd2VycyI6ZmFsc2UsInZvdGluZ0xvY2tlZCI6ZmFsc2V9LHsicG9sbFF1ZXN0aW9uVXVpZCI6IjQxN2E5OGQyLWFlZDItNDk5Zi04M2U2LWQ5MTE0ZjRiMjhjOC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title"/>
</p:tagLst>
</file>

<file path=ppt/tags/tag10.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Broken"/>
</p:tagLst>
</file>

<file path=ppt/tags/tag11.xml><?xml version="1.0" encoding="utf-8"?>
<p:tagLst xmlns:a="http://schemas.openxmlformats.org/drawingml/2006/main" xmlns:r="http://schemas.openxmlformats.org/officeDocument/2006/relationships" xmlns:p="http://schemas.openxmlformats.org/presentationml/2006/main">
  <p:tag name="SLIDO_METADATA" val="eyJUaW1lc3RhbXAiOjE3NTYyMTY5Mzl9"/>
  <p:tag name="SLIDO_TYPE" val="SlidoPoll"/>
  <p:tag name="SLIDO_POLL_UUID" val="e78f231d-ebe2-4db5-b631-00c37d7f4d0c"/>
  <p:tag name="SLIDO_TIMELINE" val="W3sic2NyZWVuIjoiU3VydmV5SW50cm8iLCJzaG93UmVzdWx0cyI6ZmFsc2UsInNob3dDb3JyZWN0QW5zd2VycyI6ZmFsc2UsInZvdGluZ0xvY2tlZCI6ZmFsc2V9LHsicG9sbFF1ZXN0aW9uVXVpZCI6IjdlODBjOWMzLTMxYzQtNDg5MC1hZWM0LTc4OTFlNzdmMmMzYiIsInNob3dSZXN1bHRzIjp0cnVlLCJzaG93Q29ycmVjdEFuc3dlcnMiOmZhbHNlLCJ2b3RpbmdMb2NrZWQiOmZhbHNlfSx7InBvbGxRdWVzdGlvblV1aWQiOiIyZDIwM2Y2OS1lZjY2LTRhZWMtYWJiYS0zOTAyZjNlZGQwNGUiLCJzaG93UmVzdWx0cyI6dHJ1ZSwic2hvd0NvcnJlY3RBbnN3ZXJzIjpmYWxzZSwidm90aW5nTG9ja2VkIjpmYWxzZX0seyJwb2xsUXVlc3Rpb25VdWlkIjoiZjQ4MzRmN2ItZmU0Yy00M2U3LTlmMGUtNGFiZDAzMzQ4YTIyIiwic2hvd1Jlc3VsdHMiOnRydWUsInNob3dDb3JyZWN0QW5zd2VycyI6ZmFsc2UsInZvdGluZ0xvY2tlZCI6ZmFsc2V9LHsicG9sbFF1ZXN0aW9uVXVpZCI6IjMwNjk3Y2M5LTgxMDQtNGQ5OC1hZmYxLTFkZTY3ZDNmYTRjZCIsInNob3dSZXN1bHRzIjp0cnVlLCJzaG93Q29ycmVjdEFuc3dlcnMiOmZhbHNlLCJ2b3RpbmdMb2NrZWQiOmZhbHNlfSx7InBvbGxRdWVzdGlvblV1aWQiOiJhMmM1ZDg1OC02YmZiLTQxOTMtYTk5Yi0wNmE3NmQxNWNmN2IiLCJzaG93UmVzdWx0cyI6dHJ1ZSwic2hvd0NvcnJlY3RBbnN3ZXJzIjpmYWxzZSwidm90aW5nTG9ja2VkIjpmYWxzZX1d"/>
</p:tagLst>
</file>

<file path=ppt/tags/tag12.xml><?xml version="1.0" encoding="utf-8"?>
<p:tagLst xmlns:a="http://schemas.openxmlformats.org/drawingml/2006/main" xmlns:r="http://schemas.openxmlformats.org/officeDocument/2006/relationships" xmlns:p="http://schemas.openxmlformats.org/presentationml/2006/main">
  <p:tag name="SLIDO_ELEMENT" val="title"/>
</p:tagLst>
</file>

<file path=ppt/tags/tag1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Broken"/>
</p:tagLst>
</file>

<file path=ppt/tags/tag14.xml><?xml version="1.0" encoding="utf-8"?>
<p:tagLst xmlns:a="http://schemas.openxmlformats.org/drawingml/2006/main" xmlns:r="http://schemas.openxmlformats.org/officeDocument/2006/relationships" xmlns:p="http://schemas.openxmlformats.org/presentationml/2006/main">
  <p:tag name="SLIDO_METADATA" val="eyJUaW1lc3RhbXAiOjE3NTYyMTcwNTR9"/>
  <p:tag name="SLIDO_TYPE" val="SlidoPoll"/>
  <p:tag name="SLIDO_POLL_UUID" val="3561a8fe-770d-490a-ac49-dd0e28739166"/>
  <p:tag name="SLIDO_TIMELINE" val="W3sic2NyZWVuIjoiU3VydmV5SW50cm8iLCJzaG93UmVzdWx0cyI6ZmFsc2UsInNob3dDb3JyZWN0QW5zd2VycyI6ZmFsc2UsInZvdGluZ0xvY2tlZCI6ZmFsc2V9LHsicG9sbFF1ZXN0aW9uVXVpZCI6Ijg5OTgxZDM5LWM5M2ItNDZiYS1hM2UxLTJiZTg4Y2FjZWE3NyIsInNob3dSZXN1bHRzIjp0cnVlLCJzaG93Q29ycmVjdEFuc3dlcnMiOmZhbHNlLCJ2b3RpbmdMb2NrZWQiOmZhbHNlfSx7InBvbGxRdWVzdGlvblV1aWQiOiIwMTQzNDYxMS01MGU2LTRmNWEtOTA1Mi0xMjk4NGQzMGM0MGUiLCJzaG93UmVzdWx0cyI6dHJ1ZSwic2hvd0NvcnJlY3RBbnN3ZXJzIjpmYWxzZSwidm90aW5nTG9ja2VkIjpmYWxzZX0seyJwb2xsUXVlc3Rpb25VdWlkIjoiYWZmODI2YjEtM2JlMC00YzFjLTljOTctNjllOWU2N2UxZjkzIiwic2hvd1Jlc3VsdHMiOnRydWUsInNob3dDb3JyZWN0QW5zd2VycyI6ZmFsc2UsInZvdGluZ0xvY2tlZCI6ZmFsc2V9LHsicG9sbFF1ZXN0aW9uVXVpZCI6IjZiZmMzMzkzLTk3ZWItNDY4OC04ZmNmLWFmNGM0MWI2MzY0YyIsInNob3dSZXN1bHRzIjp0cnVlLCJzaG93Q29ycmVjdEFuc3dlcnMiOmZhbHNlLCJ2b3RpbmdMb2NrZWQiOmZhbHNlfV0="/>
</p:tagLst>
</file>

<file path=ppt/tags/tag15.xml><?xml version="1.0" encoding="utf-8"?>
<p:tagLst xmlns:a="http://schemas.openxmlformats.org/drawingml/2006/main" xmlns:r="http://schemas.openxmlformats.org/officeDocument/2006/relationships" xmlns:p="http://schemas.openxmlformats.org/presentationml/2006/main">
  <p:tag name="SLIDO_ELEMENT" val="title"/>
</p:tagLst>
</file>

<file path=ppt/tags/tag1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Broken"/>
</p:tagLst>
</file>

<file path=ppt/tags/tag17.xml><?xml version="1.0" encoding="utf-8"?>
<p:tagLst xmlns:a="http://schemas.openxmlformats.org/drawingml/2006/main" xmlns:r="http://schemas.openxmlformats.org/officeDocument/2006/relationships" xmlns:p="http://schemas.openxmlformats.org/presentationml/2006/main">
  <p:tag name="SLIDO_METADATA" val="eyJUaW1lc3RhbXAiOjE3NTYyMTczOTl9"/>
  <p:tag name="SLIDO_TYPE" val="SlidoPoll"/>
  <p:tag name="SLIDO_POLL_UUID" val="6c9cc1fa-fa3a-4709-b5af-83f16f74ac51"/>
  <p:tag name="SLIDO_TIMELINE" val="W3sic2NyZWVuIjoiU3VydmV5SW50cm8iLCJzaG93UmVzdWx0cyI6ZmFsc2UsInNob3dDb3JyZWN0QW5zd2VycyI6ZmFsc2UsInZvdGluZ0xvY2tlZCI6ZmFsc2V9LHsicG9sbFF1ZXN0aW9uVXVpZCI6IjhlZjQwY2Y5LTc1YzUtNGMwZS04N2MxLWVhZDJiNjNkYmFlYyIsInNob3dSZXN1bHRzIjp0cnVlLCJzaG93Q29ycmVjdEFuc3dlcnMiOmZhbHNlLCJ2b3RpbmdMb2NrZWQiOmZhbHNlfSx7InBvbGxRdWVzdGlvblV1aWQiOiI2MjIyYjBjMS1hZDBkLTQxOWMtODA3YS03YmZlMjE0YzcwZGQiLCJzaG93UmVzdWx0cyI6dHJ1ZSwic2hvd0NvcnJlY3RBbnN3ZXJzIjpmYWxzZSwidm90aW5nTG9ja2VkIjpmYWxzZX0seyJwb2xsUXVlc3Rpb25VdWlkIjoiYzc1MTRjMzYtYjlhOC00Nzk0LWI2MTItYTE3YmM1ZTZmMjIwIiwic2hvd1Jlc3VsdHMiOnRydWUsInNob3dDb3JyZWN0QW5zd2VycyI6ZmFsc2UsInZvdGluZ0xvY2tlZCI6ZmFsc2V9LHsicG9sbFF1ZXN0aW9uVXVpZCI6ImJjY2Y0ZDc3LTEwZDEtNDdlNy04NzA2LWQxMDRhZjczNTFhMCIsInNob3dSZXN1bHRzIjp0cnVlLCJzaG93Q29ycmVjdEFuc3dlcnMiOmZhbHNlLCJ2b3RpbmdMb2NrZWQiOmZhbHNlfV0="/>
</p:tagLst>
</file>

<file path=ppt/tags/tag18.xml><?xml version="1.0" encoding="utf-8"?>
<p:tagLst xmlns:a="http://schemas.openxmlformats.org/drawingml/2006/main" xmlns:r="http://schemas.openxmlformats.org/officeDocument/2006/relationships" xmlns:p="http://schemas.openxmlformats.org/presentationml/2006/main">
  <p:tag name="SLIDO_ELEMENT" val="title"/>
</p:tagLst>
</file>

<file path=ppt/tags/tag1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Broken"/>
</p:tagLst>
</file>

<file path=ppt/tags/tag20.xml><?xml version="1.0" encoding="utf-8"?>
<p:tagLst xmlns:a="http://schemas.openxmlformats.org/drawingml/2006/main" xmlns:r="http://schemas.openxmlformats.org/officeDocument/2006/relationships" xmlns:p="http://schemas.openxmlformats.org/presentationml/2006/main">
  <p:tag name="SLIDO_METADATA" val="eyJUaW1lc3RhbXAiOjE3NTYyMTc0Nzl9"/>
  <p:tag name="SLIDO_TYPE" val="SlidoPoll"/>
  <p:tag name="SLIDO_POLL_UUID" val="32ddf9a9-e497-42fa-a7f1-3d3498806845"/>
  <p:tag name="SLIDO_TIMELINE" val="W3sic2NyZWVuIjoiU3VydmV5SW50cm8iLCJzaG93UmVzdWx0cyI6ZmFsc2UsInNob3dDb3JyZWN0QW5zd2VycyI6ZmFsc2UsInZvdGluZ0xvY2tlZCI6ZmFsc2V9LHsicG9sbFF1ZXN0aW9uVXVpZCI6IjViMzkwYzgzLTM4YTktNDliOC05OTkzLTUxZWQ1ODRlYWMyOSIsInNob3dSZXN1bHRzIjp0cnVlLCJzaG93Q29ycmVjdEFuc3dlcnMiOmZhbHNlLCJ2b3RpbmdMb2NrZWQiOmZhbHNlfSx7InBvbGxRdWVzdGlvblV1aWQiOiIyNjk1NTE2Ni03MjI4LTQ5NTItYmU4NS00ZjQ0YmRiMjM5ODgiLCJzaG93UmVzdWx0cyI6dHJ1ZSwic2hvd0NvcnJlY3RBbnN3ZXJzIjpmYWxzZSwidm90aW5nTG9ja2VkIjpmYWxzZX0seyJwb2xsUXVlc3Rpb25VdWlkIjoiODRkNDdmYjctZWVjZS00NWI1LWJkY2EtY2Y3YjM3ZmVmN2IxIiwic2hvd1Jlc3VsdHMiOnRydWUsInNob3dDb3JyZWN0QW5zd2VycyI6ZmFsc2UsInZvdGluZ0xvY2tlZCI6ZmFsc2V9LHsicG9sbFF1ZXN0aW9uVXVpZCI6IjdhNDI3MjE4LWZkMDItNGU0ZS05YTM3LTBlYThmYzRlMzY4YyIsInNob3dSZXN1bHRzIjp0cnVlLCJzaG93Q29ycmVjdEFuc3dlcnMiOmZhbHNlLCJ2b3RpbmdMb2NrZWQiOmZhbHNlfV0="/>
</p:tagLst>
</file>

<file path=ppt/tags/tag21.xml><?xml version="1.0" encoding="utf-8"?>
<p:tagLst xmlns:a="http://schemas.openxmlformats.org/drawingml/2006/main" xmlns:r="http://schemas.openxmlformats.org/officeDocument/2006/relationships" xmlns:p="http://schemas.openxmlformats.org/presentationml/2006/main">
  <p:tag name="SLIDO_ELEMENT" val="title"/>
</p:tagLst>
</file>

<file path=ppt/tags/tag2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Broken"/>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3.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A9B5EC-3010-4AA9-BCB6-12C999F09951}">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6950219-6EB9-41BB-BE80-9577D1901210}">
  <ds:schemaRefs>
    <ds:schemaRef ds:uri="9cc2d045-8e25-435d-815b-720e20c2c938"/>
    <ds:schemaRef ds:uri="d5e8df70-7ba7-462a-92bc-0eb2af61e599"/>
    <ds:schemaRef ds:uri="http://schemas.microsoft.com/office/2006/documentManagement/types"/>
    <ds:schemaRef ds:uri="33669984-af94-4b35-9f37-f4574e663bce"/>
    <ds:schemaRef ds:uri="http://purl.org/dc/terms/"/>
    <ds:schemaRef ds:uri="http://www.w3.org/XML/1998/namespac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d56f5920-408a-468e-ac0d-d8a840070622"/>
    <ds:schemaRef ds:uri="http://purl.org/dc/dcmitype/"/>
  </ds:schemaRefs>
</ds:datastoreItem>
</file>

<file path=customXml/itemProps3.xml><?xml version="1.0" encoding="utf-8"?>
<ds:datastoreItem xmlns:ds="http://schemas.openxmlformats.org/officeDocument/2006/customXml" ds:itemID="{E7C6CE1B-5765-4B72-B00D-92CEAEC2B0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2850</Words>
  <Application>Microsoft Office PowerPoint</Application>
  <PresentationFormat>Widescreen</PresentationFormat>
  <Paragraphs>349</Paragraphs>
  <Slides>34</Slides>
  <Notes>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34</vt:i4>
      </vt:variant>
    </vt:vector>
  </HeadingPairs>
  <TitlesOfParts>
    <vt:vector size="45" baseType="lpstr">
      <vt:lpstr>Aptos</vt:lpstr>
      <vt:lpstr>Arial</vt:lpstr>
      <vt:lpstr>Calibri</vt:lpstr>
      <vt:lpstr>Outfit</vt:lpstr>
      <vt:lpstr>Outfit SemiBold</vt:lpstr>
      <vt:lpstr>Playfair Display</vt:lpstr>
      <vt:lpstr>Roboto</vt:lpstr>
      <vt:lpstr>Roboto Slab</vt:lpstr>
      <vt:lpstr>REC Light Event Theme</vt:lpstr>
      <vt:lpstr>REC Alternative Event Theme</vt:lpstr>
      <vt:lpstr>Office Theme</vt:lpstr>
      <vt:lpstr>THEFT ISSUES GROUP</vt:lpstr>
      <vt:lpstr>WELCOME, INTRODUCTION AND CONFIRMATION OF AGENDA</vt:lpstr>
      <vt:lpstr>Agenda For today</vt:lpstr>
      <vt:lpstr>Approval of Previous Minutes</vt:lpstr>
      <vt:lpstr>PowerPoint Presentation</vt:lpstr>
      <vt:lpstr>I0187 Schedule 8 Review and Best Practice Guidance Development</vt:lpstr>
      <vt:lpstr>I0187</vt:lpstr>
      <vt:lpstr>Schedule 8 Updates</vt:lpstr>
      <vt:lpstr>Schedule 8 – Issues Marked as Complete</vt:lpstr>
      <vt:lpstr>PowerPoint Presentation</vt:lpstr>
      <vt:lpstr>Schedule 8 – Issue 2 – Options for Cut-Off or Disconnection</vt:lpstr>
      <vt:lpstr>PowerPoint Presentation</vt:lpstr>
      <vt:lpstr>Schedule 8 – Issues 5/28 – Reports</vt:lpstr>
      <vt:lpstr>Schedule 8 – Issues 5/28 – Reports</vt:lpstr>
      <vt:lpstr>PowerPoint Presentation</vt:lpstr>
      <vt:lpstr>Schedule 8 – Issue 13 – Section 5 Information Sources</vt:lpstr>
      <vt:lpstr>PowerPoint Presentation</vt:lpstr>
      <vt:lpstr>Schedule 8 – Issues 22/23 – Section 7 Response Times</vt:lpstr>
      <vt:lpstr>Schedule 8 – Issues 22/23 – Section 7 Response Times</vt:lpstr>
      <vt:lpstr>Schedule 8 – Issues 22/23 – Section 7 Response Times</vt:lpstr>
      <vt:lpstr>PowerPoint Presentation</vt:lpstr>
      <vt:lpstr>PowerPoint Presentation</vt:lpstr>
      <vt:lpstr>Any Questions or Comments</vt:lpstr>
      <vt:lpstr>Energy Theft Enforcement Service (ETES) Pilot - RAS Referrals</vt:lpstr>
      <vt:lpstr>Energy Theft Enforcement Service - Pilot (ETES)</vt:lpstr>
      <vt:lpstr>ETES Pilot</vt:lpstr>
      <vt:lpstr>ETES Pilot</vt:lpstr>
      <vt:lpstr>ETES Pilot</vt:lpstr>
      <vt:lpstr>RAS</vt:lpstr>
      <vt:lpstr>Energy Theft Dashboard Updates</vt:lpstr>
      <vt:lpstr>Change Update</vt:lpstr>
      <vt:lpstr>Change Update</vt:lpstr>
      <vt:lpstr>Future meetings</vt:lpstr>
      <vt:lpstr>Any other business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Rees</dc:creator>
  <cp:lastModifiedBy>Florentina Monea</cp:lastModifiedBy>
  <cp:revision>1</cp:revision>
  <dcterms:created xsi:type="dcterms:W3CDTF">2025-05-07T10:06:49Z</dcterms:created>
  <dcterms:modified xsi:type="dcterms:W3CDTF">2025-08-27T11:17:42Z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