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3.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 id="2147483666" r:id="rId5"/>
    <p:sldMasterId id="2147483672" r:id="rId6"/>
    <p:sldMasterId id="2147483718" r:id="rId7"/>
  </p:sldMasterIdLst>
  <p:notesMasterIdLst>
    <p:notesMasterId r:id="rId31"/>
  </p:notesMasterIdLst>
  <p:handoutMasterIdLst>
    <p:handoutMasterId r:id="rId32"/>
  </p:handoutMasterIdLst>
  <p:sldIdLst>
    <p:sldId id="296" r:id="rId8"/>
    <p:sldId id="269" r:id="rId9"/>
    <p:sldId id="263" r:id="rId10"/>
    <p:sldId id="302" r:id="rId11"/>
    <p:sldId id="1853" r:id="rId12"/>
    <p:sldId id="1851" r:id="rId13"/>
    <p:sldId id="1839" r:id="rId14"/>
    <p:sldId id="2147472694" r:id="rId15"/>
    <p:sldId id="260" r:id="rId16"/>
    <p:sldId id="2147478878" r:id="rId17"/>
    <p:sldId id="2147478879" r:id="rId18"/>
    <p:sldId id="2147478880" r:id="rId19"/>
    <p:sldId id="2147478871" r:id="rId20"/>
    <p:sldId id="2147478870" r:id="rId21"/>
    <p:sldId id="2147478869" r:id="rId22"/>
    <p:sldId id="2147478875" r:id="rId23"/>
    <p:sldId id="2147478874" r:id="rId24"/>
    <p:sldId id="2147478876" r:id="rId25"/>
    <p:sldId id="2147472697" r:id="rId26"/>
    <p:sldId id="2147472698" r:id="rId27"/>
    <p:sldId id="1836" r:id="rId28"/>
    <p:sldId id="1868" r:id="rId29"/>
    <p:sldId id="257" r:id="rId30"/>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E171181-01FE-4CBB-9FDE-43209125F68E}">
          <p14:sldIdLst>
            <p14:sldId id="296"/>
            <p14:sldId id="269"/>
            <p14:sldId id="263"/>
            <p14:sldId id="302"/>
            <p14:sldId id="1853"/>
            <p14:sldId id="1851"/>
            <p14:sldId id="1839"/>
            <p14:sldId id="2147472694"/>
            <p14:sldId id="260"/>
            <p14:sldId id="2147478878"/>
            <p14:sldId id="2147478879"/>
            <p14:sldId id="2147478880"/>
            <p14:sldId id="2147478871"/>
            <p14:sldId id="2147478870"/>
            <p14:sldId id="2147478869"/>
            <p14:sldId id="2147478875"/>
            <p14:sldId id="2147478874"/>
            <p14:sldId id="2147478876"/>
            <p14:sldId id="2147472697"/>
            <p14:sldId id="2147472698"/>
            <p14:sldId id="1836"/>
            <p14:sldId id="1868"/>
            <p14:sldId id="257"/>
          </p14:sldIdLst>
        </p14:section>
      </p14:sectionLst>
    </p:ex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8AC4062-77D9-4061-9E17-D6FA311C9178}" name="Carlton, Walter" initials="CW" userId="S::wcarlton@deloitte.co.uk::a95b5c81-c3d7-4b41-881d-c06e0bc4b070" providerId="AD"/>
  <p188:author id="{5C31537F-276A-E0A0-377C-05A46A927BB4}" name="Waghorn, Andrew M" initials="WAM" userId="S::awaghorn@deloitte.co.uk::81c733e3-9d74-46df-81e6-11f8a5e727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282E"/>
    <a:srgbClr val="E7AB00"/>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D51833-6325-4311-81DB-F694564B0F22}" v="77" dt="2025-02-26T11:14:41.361"/>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3840"/>
        <p:guide orient="horz" pos="216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microsoft.com/office/2018/10/relationships/authors" Target="authors.xml"/><Relationship Id="rId21" Type="http://schemas.openxmlformats.org/officeDocument/2006/relationships/slide" Target="slides/slide14.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heme" Target="theme/theme1.xml"/><Relationship Id="rId8" Type="http://schemas.openxmlformats.org/officeDocument/2006/relationships/slide" Target="slides/slide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6a49c294-0318-4273-b1fc-4011d6bf9f90" providerId="ADAL" clId="{CBF97205-648C-4D4A-BEB3-3CD860B2032A}"/>
    <pc:docChg chg="undo custSel addSld delSld modSld modSection">
      <pc:chgData name="James Rees" userId="6a49c294-0318-4273-b1fc-4011d6bf9f90" providerId="ADAL" clId="{CBF97205-648C-4D4A-BEB3-3CD860B2032A}" dt="2025-01-30T09:23:29.320" v="460" actId="113"/>
      <pc:docMkLst>
        <pc:docMk/>
      </pc:docMkLst>
      <pc:sldChg chg="modSp mod">
        <pc:chgData name="James Rees" userId="6a49c294-0318-4273-b1fc-4011d6bf9f90" providerId="ADAL" clId="{CBF97205-648C-4D4A-BEB3-3CD860B2032A}" dt="2025-01-28T15:56:15.883" v="363" actId="20577"/>
        <pc:sldMkLst>
          <pc:docMk/>
          <pc:sldMk cId="1116783212" sldId="263"/>
        </pc:sldMkLst>
        <pc:graphicFrameChg chg="mod modGraphic">
          <ac:chgData name="James Rees" userId="6a49c294-0318-4273-b1fc-4011d6bf9f90" providerId="ADAL" clId="{CBF97205-648C-4D4A-BEB3-3CD860B2032A}" dt="2025-01-28T15:56:15.883" v="363" actId="20577"/>
          <ac:graphicFrameMkLst>
            <pc:docMk/>
            <pc:sldMk cId="1116783212" sldId="263"/>
            <ac:graphicFrameMk id="4" creationId="{B28640D9-AFC0-4D01-C9E9-F3833A033C6C}"/>
          </ac:graphicFrameMkLst>
        </pc:graphicFrameChg>
      </pc:sldChg>
      <pc:sldChg chg="modSp mod">
        <pc:chgData name="James Rees" userId="6a49c294-0318-4273-b1fc-4011d6bf9f90" providerId="ADAL" clId="{CBF97205-648C-4D4A-BEB3-3CD860B2032A}" dt="2025-01-28T15:51:12.230" v="246" actId="255"/>
        <pc:sldMkLst>
          <pc:docMk/>
          <pc:sldMk cId="2496647761" sldId="1851"/>
        </pc:sldMkLst>
        <pc:graphicFrameChg chg="modGraphic">
          <ac:chgData name="James Rees" userId="6a49c294-0318-4273-b1fc-4011d6bf9f90" providerId="ADAL" clId="{CBF97205-648C-4D4A-BEB3-3CD860B2032A}" dt="2025-01-28T15:51:12.230" v="246" actId="255"/>
          <ac:graphicFrameMkLst>
            <pc:docMk/>
            <pc:sldMk cId="2496647761" sldId="1851"/>
            <ac:graphicFrameMk id="6" creationId="{5F5F4D54-4F95-FEFE-9085-B361D38B33D1}"/>
          </ac:graphicFrameMkLst>
        </pc:graphicFrameChg>
      </pc:sldChg>
      <pc:sldChg chg="del">
        <pc:chgData name="James Rees" userId="6a49c294-0318-4273-b1fc-4011d6bf9f90" providerId="ADAL" clId="{CBF97205-648C-4D4A-BEB3-3CD860B2032A}" dt="2025-01-28T15:52:14.164" v="247" actId="2696"/>
        <pc:sldMkLst>
          <pc:docMk/>
          <pc:sldMk cId="2017614834" sldId="2147472690"/>
        </pc:sldMkLst>
      </pc:sldChg>
      <pc:sldChg chg="del">
        <pc:chgData name="James Rees" userId="6a49c294-0318-4273-b1fc-4011d6bf9f90" providerId="ADAL" clId="{CBF97205-648C-4D4A-BEB3-3CD860B2032A}" dt="2025-01-28T15:52:41.936" v="248" actId="2696"/>
        <pc:sldMkLst>
          <pc:docMk/>
          <pc:sldMk cId="467459731" sldId="2147472693"/>
        </pc:sldMkLst>
      </pc:sldChg>
      <pc:sldChg chg="del">
        <pc:chgData name="James Rees" userId="6a49c294-0318-4273-b1fc-4011d6bf9f90" providerId="ADAL" clId="{CBF97205-648C-4D4A-BEB3-3CD860B2032A}" dt="2025-01-28T15:56:56.067" v="366" actId="2696"/>
        <pc:sldMkLst>
          <pc:docMk/>
          <pc:sldMk cId="1785053035" sldId="2147472695"/>
        </pc:sldMkLst>
      </pc:sldChg>
      <pc:sldChg chg="del">
        <pc:chgData name="James Rees" userId="6a49c294-0318-4273-b1fc-4011d6bf9f90" providerId="ADAL" clId="{CBF97205-648C-4D4A-BEB3-3CD860B2032A}" dt="2025-01-28T15:52:51.061" v="249" actId="2696"/>
        <pc:sldMkLst>
          <pc:docMk/>
          <pc:sldMk cId="1353226093" sldId="2147472696"/>
        </pc:sldMkLst>
      </pc:sldChg>
      <pc:sldChg chg="modSp mod">
        <pc:chgData name="James Rees" userId="6a49c294-0318-4273-b1fc-4011d6bf9f90" providerId="ADAL" clId="{CBF97205-648C-4D4A-BEB3-3CD860B2032A}" dt="2025-01-28T15:57:37.603" v="459" actId="20577"/>
        <pc:sldMkLst>
          <pc:docMk/>
          <pc:sldMk cId="752426598" sldId="2147472698"/>
        </pc:sldMkLst>
        <pc:graphicFrameChg chg="modGraphic">
          <ac:chgData name="James Rees" userId="6a49c294-0318-4273-b1fc-4011d6bf9f90" providerId="ADAL" clId="{CBF97205-648C-4D4A-BEB3-3CD860B2032A}" dt="2025-01-28T15:57:37.603" v="459" actId="20577"/>
          <ac:graphicFrameMkLst>
            <pc:docMk/>
            <pc:sldMk cId="752426598" sldId="2147472698"/>
            <ac:graphicFrameMk id="7" creationId="{FFD24636-432B-2DD5-EAEB-2B4B16E4D615}"/>
          </ac:graphicFrameMkLst>
        </pc:graphicFrameChg>
      </pc:sldChg>
      <pc:sldChg chg="add del">
        <pc:chgData name="James Rees" userId="6a49c294-0318-4273-b1fc-4011d6bf9f90" providerId="ADAL" clId="{CBF97205-648C-4D4A-BEB3-3CD860B2032A}" dt="2025-01-28T15:56:52.837" v="365" actId="2696"/>
        <pc:sldMkLst>
          <pc:docMk/>
          <pc:sldMk cId="1095338358" sldId="2147472699"/>
        </pc:sldMkLst>
      </pc:sldChg>
      <pc:sldChg chg="modSp mod">
        <pc:chgData name="James Rees" userId="6a49c294-0318-4273-b1fc-4011d6bf9f90" providerId="ADAL" clId="{CBF97205-648C-4D4A-BEB3-3CD860B2032A}" dt="2025-01-30T09:23:29.320" v="460" actId="113"/>
        <pc:sldMkLst>
          <pc:docMk/>
          <pc:sldMk cId="1847830708" sldId="2147478863"/>
        </pc:sldMkLst>
      </pc:sldChg>
    </pc:docChg>
  </pc:docChgLst>
  <pc:docChgLst>
    <pc:chgData name="Florentina Monea" userId="98ed2a54-78b4-429d-adc3-d63e5c3b9e2e" providerId="ADAL" clId="{FAD51833-6325-4311-81DB-F694564B0F22}"/>
    <pc:docChg chg="undo custSel addSld delSld modSld delMainMaster modSection">
      <pc:chgData name="Florentina Monea" userId="98ed2a54-78b4-429d-adc3-d63e5c3b9e2e" providerId="ADAL" clId="{FAD51833-6325-4311-81DB-F694564B0F22}" dt="2025-02-26T11:14:41.361" v="578" actId="20577"/>
      <pc:docMkLst>
        <pc:docMk/>
      </pc:docMkLst>
      <pc:sldChg chg="modSp add del mod setBg">
        <pc:chgData name="Florentina Monea" userId="98ed2a54-78b4-429d-adc3-d63e5c3b9e2e" providerId="ADAL" clId="{FAD51833-6325-4311-81DB-F694564B0F22}" dt="2025-02-26T09:36:54.323" v="553"/>
        <pc:sldMkLst>
          <pc:docMk/>
          <pc:sldMk cId="3200660752" sldId="260"/>
        </pc:sldMkLst>
        <pc:spChg chg="mod">
          <ac:chgData name="Florentina Monea" userId="98ed2a54-78b4-429d-adc3-d63e5c3b9e2e" providerId="ADAL" clId="{FAD51833-6325-4311-81DB-F694564B0F22}" dt="2025-02-26T09:36:54.323" v="553"/>
          <ac:spMkLst>
            <pc:docMk/>
            <pc:sldMk cId="3200660752" sldId="260"/>
            <ac:spMk id="22" creationId="{D9B7DC3B-3A7E-2C8B-E69F-3C48117E337E}"/>
          </ac:spMkLst>
        </pc:spChg>
      </pc:sldChg>
      <pc:sldChg chg="modSp mod">
        <pc:chgData name="Florentina Monea" userId="98ed2a54-78b4-429d-adc3-d63e5c3b9e2e" providerId="ADAL" clId="{FAD51833-6325-4311-81DB-F694564B0F22}" dt="2025-02-26T09:34:56.723" v="543" actId="120"/>
        <pc:sldMkLst>
          <pc:docMk/>
          <pc:sldMk cId="1116783212" sldId="263"/>
        </pc:sldMkLst>
        <pc:graphicFrameChg chg="mod modGraphic">
          <ac:chgData name="Florentina Monea" userId="98ed2a54-78b4-429d-adc3-d63e5c3b9e2e" providerId="ADAL" clId="{FAD51833-6325-4311-81DB-F694564B0F22}" dt="2025-02-26T09:34:56.723" v="543" actId="120"/>
          <ac:graphicFrameMkLst>
            <pc:docMk/>
            <pc:sldMk cId="1116783212" sldId="263"/>
            <ac:graphicFrameMk id="4" creationId="{B28640D9-AFC0-4D01-C9E9-F3833A033C6C}"/>
          </ac:graphicFrameMkLst>
        </pc:graphicFrameChg>
      </pc:sldChg>
      <pc:sldChg chg="modSp mod">
        <pc:chgData name="Florentina Monea" userId="98ed2a54-78b4-429d-adc3-d63e5c3b9e2e" providerId="ADAL" clId="{FAD51833-6325-4311-81DB-F694564B0F22}" dt="2025-02-25T10:00:06.593" v="9" actId="20577"/>
        <pc:sldMkLst>
          <pc:docMk/>
          <pc:sldMk cId="1569879120" sldId="296"/>
        </pc:sldMkLst>
        <pc:spChg chg="mod">
          <ac:chgData name="Florentina Monea" userId="98ed2a54-78b4-429d-adc3-d63e5c3b9e2e" providerId="ADAL" clId="{FAD51833-6325-4311-81DB-F694564B0F22}" dt="2025-02-25T10:00:06.593" v="9" actId="20577"/>
          <ac:spMkLst>
            <pc:docMk/>
            <pc:sldMk cId="1569879120" sldId="296"/>
            <ac:spMk id="8" creationId="{3A4E6C95-288C-35BA-2498-4DB567A26EA2}"/>
          </ac:spMkLst>
        </pc:spChg>
      </pc:sldChg>
      <pc:sldChg chg="del">
        <pc:chgData name="Florentina Monea" userId="98ed2a54-78b4-429d-adc3-d63e5c3b9e2e" providerId="ADAL" clId="{FAD51833-6325-4311-81DB-F694564B0F22}" dt="2025-02-25T10:05:49.947" v="80" actId="2696"/>
        <pc:sldMkLst>
          <pc:docMk/>
          <pc:sldMk cId="1279314658" sldId="300"/>
        </pc:sldMkLst>
      </pc:sldChg>
      <pc:sldChg chg="del">
        <pc:chgData name="Florentina Monea" userId="98ed2a54-78b4-429d-adc3-d63e5c3b9e2e" providerId="ADAL" clId="{FAD51833-6325-4311-81DB-F694564B0F22}" dt="2025-02-25T10:05:45.197" v="79" actId="2696"/>
        <pc:sldMkLst>
          <pc:docMk/>
          <pc:sldMk cId="4102534187" sldId="431"/>
        </pc:sldMkLst>
      </pc:sldChg>
      <pc:sldChg chg="modSp mod">
        <pc:chgData name="Florentina Monea" userId="98ed2a54-78b4-429d-adc3-d63e5c3b9e2e" providerId="ADAL" clId="{FAD51833-6325-4311-81DB-F694564B0F22}" dt="2025-02-25T10:05:29.857" v="78" actId="20577"/>
        <pc:sldMkLst>
          <pc:docMk/>
          <pc:sldMk cId="2720536105" sldId="1839"/>
        </pc:sldMkLst>
        <pc:spChg chg="mod">
          <ac:chgData name="Florentina Monea" userId="98ed2a54-78b4-429d-adc3-d63e5c3b9e2e" providerId="ADAL" clId="{FAD51833-6325-4311-81DB-F694564B0F22}" dt="2025-02-25T10:05:29.857" v="78" actId="20577"/>
          <ac:spMkLst>
            <pc:docMk/>
            <pc:sldMk cId="2720536105" sldId="1839"/>
            <ac:spMk id="4" creationId="{FD7EA889-E37C-4654-1B35-38F7E6E27854}"/>
          </ac:spMkLst>
        </pc:spChg>
      </pc:sldChg>
      <pc:sldChg chg="modSp mod">
        <pc:chgData name="Florentina Monea" userId="98ed2a54-78b4-429d-adc3-d63e5c3b9e2e" providerId="ADAL" clId="{FAD51833-6325-4311-81DB-F694564B0F22}" dt="2025-02-25T10:05:03.751" v="64" actId="14734"/>
        <pc:sldMkLst>
          <pc:docMk/>
          <pc:sldMk cId="2496647761" sldId="1851"/>
        </pc:sldMkLst>
        <pc:graphicFrameChg chg="mod modGraphic">
          <ac:chgData name="Florentina Monea" userId="98ed2a54-78b4-429d-adc3-d63e5c3b9e2e" providerId="ADAL" clId="{FAD51833-6325-4311-81DB-F694564B0F22}" dt="2025-02-25T10:05:03.751" v="64" actId="14734"/>
          <ac:graphicFrameMkLst>
            <pc:docMk/>
            <pc:sldMk cId="2496647761" sldId="1851"/>
            <ac:graphicFrameMk id="6" creationId="{5F5F4D54-4F95-FEFE-9085-B361D38B33D1}"/>
          </ac:graphicFrameMkLst>
        </pc:graphicFrameChg>
      </pc:sldChg>
      <pc:sldChg chg="del">
        <pc:chgData name="Florentina Monea" userId="98ed2a54-78b4-429d-adc3-d63e5c3b9e2e" providerId="ADAL" clId="{FAD51833-6325-4311-81DB-F694564B0F22}" dt="2025-02-25T10:05:58.264" v="81" actId="2696"/>
        <pc:sldMkLst>
          <pc:docMk/>
          <pc:sldMk cId="1715842986" sldId="1854"/>
        </pc:sldMkLst>
      </pc:sldChg>
      <pc:sldChg chg="modSp mod">
        <pc:chgData name="Florentina Monea" userId="98ed2a54-78b4-429d-adc3-d63e5c3b9e2e" providerId="ADAL" clId="{FAD51833-6325-4311-81DB-F694564B0F22}" dt="2025-02-26T11:14:41.361" v="578" actId="20577"/>
        <pc:sldMkLst>
          <pc:docMk/>
          <pc:sldMk cId="752426598" sldId="2147472698"/>
        </pc:sldMkLst>
        <pc:graphicFrameChg chg="mod modGraphic">
          <ac:chgData name="Florentina Monea" userId="98ed2a54-78b4-429d-adc3-d63e5c3b9e2e" providerId="ADAL" clId="{FAD51833-6325-4311-81DB-F694564B0F22}" dt="2025-02-26T11:14:41.361" v="578" actId="20577"/>
          <ac:graphicFrameMkLst>
            <pc:docMk/>
            <pc:sldMk cId="752426598" sldId="2147472698"/>
            <ac:graphicFrameMk id="7" creationId="{FFD24636-432B-2DD5-EAEB-2B4B16E4D615}"/>
          </ac:graphicFrameMkLst>
        </pc:graphicFrameChg>
      </pc:sldChg>
      <pc:sldChg chg="del">
        <pc:chgData name="Florentina Monea" userId="98ed2a54-78b4-429d-adc3-d63e5c3b9e2e" providerId="ADAL" clId="{FAD51833-6325-4311-81DB-F694564B0F22}" dt="2025-02-25T10:05:45.197" v="79" actId="2696"/>
        <pc:sldMkLst>
          <pc:docMk/>
          <pc:sldMk cId="1463055340" sldId="2147478862"/>
        </pc:sldMkLst>
      </pc:sldChg>
      <pc:sldChg chg="del">
        <pc:chgData name="Florentina Monea" userId="98ed2a54-78b4-429d-adc3-d63e5c3b9e2e" providerId="ADAL" clId="{FAD51833-6325-4311-81DB-F694564B0F22}" dt="2025-02-25T10:05:45.197" v="79" actId="2696"/>
        <pc:sldMkLst>
          <pc:docMk/>
          <pc:sldMk cId="1847830708" sldId="2147478863"/>
        </pc:sldMkLst>
      </pc:sldChg>
      <pc:sldChg chg="del">
        <pc:chgData name="Florentina Monea" userId="98ed2a54-78b4-429d-adc3-d63e5c3b9e2e" providerId="ADAL" clId="{FAD51833-6325-4311-81DB-F694564B0F22}" dt="2025-02-25T10:05:45.197" v="79" actId="2696"/>
        <pc:sldMkLst>
          <pc:docMk/>
          <pc:sldMk cId="1774309817" sldId="2147478864"/>
        </pc:sldMkLst>
      </pc:sldChg>
      <pc:sldChg chg="del">
        <pc:chgData name="Florentina Monea" userId="98ed2a54-78b4-429d-adc3-d63e5c3b9e2e" providerId="ADAL" clId="{FAD51833-6325-4311-81DB-F694564B0F22}" dt="2025-02-25T10:05:45.197" v="79" actId="2696"/>
        <pc:sldMkLst>
          <pc:docMk/>
          <pc:sldMk cId="1122938158" sldId="2147478865"/>
        </pc:sldMkLst>
      </pc:sldChg>
      <pc:sldChg chg="del">
        <pc:chgData name="Florentina Monea" userId="98ed2a54-78b4-429d-adc3-d63e5c3b9e2e" providerId="ADAL" clId="{FAD51833-6325-4311-81DB-F694564B0F22}" dt="2025-02-25T10:05:45.197" v="79" actId="2696"/>
        <pc:sldMkLst>
          <pc:docMk/>
          <pc:sldMk cId="673813863" sldId="2147478866"/>
        </pc:sldMkLst>
      </pc:sldChg>
      <pc:sldChg chg="add del">
        <pc:chgData name="Florentina Monea" userId="98ed2a54-78b4-429d-adc3-d63e5c3b9e2e" providerId="ADAL" clId="{FAD51833-6325-4311-81DB-F694564B0F22}" dt="2025-02-26T09:36:54.323" v="553"/>
        <pc:sldMkLst>
          <pc:docMk/>
          <pc:sldMk cId="1858062508" sldId="2147478869"/>
        </pc:sldMkLst>
      </pc:sldChg>
      <pc:sldChg chg="add del">
        <pc:chgData name="Florentina Monea" userId="98ed2a54-78b4-429d-adc3-d63e5c3b9e2e" providerId="ADAL" clId="{FAD51833-6325-4311-81DB-F694564B0F22}" dt="2025-02-26T09:36:54.323" v="553"/>
        <pc:sldMkLst>
          <pc:docMk/>
          <pc:sldMk cId="1842889982" sldId="2147478870"/>
        </pc:sldMkLst>
      </pc:sldChg>
      <pc:sldChg chg="add del">
        <pc:chgData name="Florentina Monea" userId="98ed2a54-78b4-429d-adc3-d63e5c3b9e2e" providerId="ADAL" clId="{FAD51833-6325-4311-81DB-F694564B0F22}" dt="2025-02-26T09:36:54.323" v="553"/>
        <pc:sldMkLst>
          <pc:docMk/>
          <pc:sldMk cId="2568274329" sldId="2147478871"/>
        </pc:sldMkLst>
      </pc:sldChg>
      <pc:sldChg chg="add del">
        <pc:chgData name="Florentina Monea" userId="98ed2a54-78b4-429d-adc3-d63e5c3b9e2e" providerId="ADAL" clId="{FAD51833-6325-4311-81DB-F694564B0F22}" dt="2025-02-26T09:36:54.323" v="553"/>
        <pc:sldMkLst>
          <pc:docMk/>
          <pc:sldMk cId="321325939" sldId="2147478874"/>
        </pc:sldMkLst>
      </pc:sldChg>
      <pc:sldChg chg="modSp add del mod">
        <pc:chgData name="Florentina Monea" userId="98ed2a54-78b4-429d-adc3-d63e5c3b9e2e" providerId="ADAL" clId="{FAD51833-6325-4311-81DB-F694564B0F22}" dt="2025-02-26T09:36:54.323" v="553"/>
        <pc:sldMkLst>
          <pc:docMk/>
          <pc:sldMk cId="1668521720" sldId="2147478875"/>
        </pc:sldMkLst>
        <pc:spChg chg="mod">
          <ac:chgData name="Florentina Monea" userId="98ed2a54-78b4-429d-adc3-d63e5c3b9e2e" providerId="ADAL" clId="{FAD51833-6325-4311-81DB-F694564B0F22}" dt="2025-02-26T09:36:54.323" v="553"/>
          <ac:spMkLst>
            <pc:docMk/>
            <pc:sldMk cId="1668521720" sldId="2147478875"/>
            <ac:spMk id="4" creationId="{ABE5E0FD-925D-9591-4596-1E41FB3855BC}"/>
          </ac:spMkLst>
        </pc:spChg>
      </pc:sldChg>
      <pc:sldChg chg="add del">
        <pc:chgData name="Florentina Monea" userId="98ed2a54-78b4-429d-adc3-d63e5c3b9e2e" providerId="ADAL" clId="{FAD51833-6325-4311-81DB-F694564B0F22}" dt="2025-02-26T09:36:54.323" v="553"/>
        <pc:sldMkLst>
          <pc:docMk/>
          <pc:sldMk cId="1629721334" sldId="2147478876"/>
        </pc:sldMkLst>
      </pc:sldChg>
      <pc:sldChg chg="add del">
        <pc:chgData name="Florentina Monea" userId="98ed2a54-78b4-429d-adc3-d63e5c3b9e2e" providerId="ADAL" clId="{FAD51833-6325-4311-81DB-F694564B0F22}" dt="2025-02-26T09:36:54.323" v="553"/>
        <pc:sldMkLst>
          <pc:docMk/>
          <pc:sldMk cId="138443349" sldId="2147478878"/>
        </pc:sldMkLst>
      </pc:sldChg>
      <pc:sldChg chg="add del">
        <pc:chgData name="Florentina Monea" userId="98ed2a54-78b4-429d-adc3-d63e5c3b9e2e" providerId="ADAL" clId="{FAD51833-6325-4311-81DB-F694564B0F22}" dt="2025-02-26T09:36:54.323" v="553"/>
        <pc:sldMkLst>
          <pc:docMk/>
          <pc:sldMk cId="4123967090" sldId="2147478879"/>
        </pc:sldMkLst>
      </pc:sldChg>
      <pc:sldChg chg="add del">
        <pc:chgData name="Florentina Monea" userId="98ed2a54-78b4-429d-adc3-d63e5c3b9e2e" providerId="ADAL" clId="{FAD51833-6325-4311-81DB-F694564B0F22}" dt="2025-02-26T09:36:54.323" v="553"/>
        <pc:sldMkLst>
          <pc:docMk/>
          <pc:sldMk cId="3675073832" sldId="2147478880"/>
        </pc:sldMkLst>
      </pc:sldChg>
      <pc:sldMasterChg chg="del delSldLayout">
        <pc:chgData name="Florentina Monea" userId="98ed2a54-78b4-429d-adc3-d63e5c3b9e2e" providerId="ADAL" clId="{FAD51833-6325-4311-81DB-F694564B0F22}" dt="2025-02-25T10:05:45.197" v="79" actId="2696"/>
        <pc:sldMasterMkLst>
          <pc:docMk/>
          <pc:sldMasterMk cId="3912214274" sldId="2147483718"/>
        </pc:sldMasterMkLst>
        <pc:sldLayoutChg chg="del">
          <pc:chgData name="Florentina Monea" userId="98ed2a54-78b4-429d-adc3-d63e5c3b9e2e" providerId="ADAL" clId="{FAD51833-6325-4311-81DB-F694564B0F22}" dt="2025-02-25T10:05:45.197" v="79" actId="2696"/>
          <pc:sldLayoutMkLst>
            <pc:docMk/>
            <pc:sldMasterMk cId="3912214274" sldId="2147483718"/>
            <pc:sldLayoutMk cId="1308699155" sldId="2147483719"/>
          </pc:sldLayoutMkLst>
        </pc:sldLayoutChg>
        <pc:sldLayoutChg chg="del">
          <pc:chgData name="Florentina Monea" userId="98ed2a54-78b4-429d-adc3-d63e5c3b9e2e" providerId="ADAL" clId="{FAD51833-6325-4311-81DB-F694564B0F22}" dt="2025-02-25T10:05:45.197" v="79" actId="2696"/>
          <pc:sldLayoutMkLst>
            <pc:docMk/>
            <pc:sldMasterMk cId="3912214274" sldId="2147483718"/>
            <pc:sldLayoutMk cId="3663321434" sldId="2147483720"/>
          </pc:sldLayoutMkLst>
        </pc:sldLayoutChg>
        <pc:sldLayoutChg chg="del">
          <pc:chgData name="Florentina Monea" userId="98ed2a54-78b4-429d-adc3-d63e5c3b9e2e" providerId="ADAL" clId="{FAD51833-6325-4311-81DB-F694564B0F22}" dt="2025-02-25T10:05:45.197" v="79" actId="2696"/>
          <pc:sldLayoutMkLst>
            <pc:docMk/>
            <pc:sldMasterMk cId="3912214274" sldId="2147483718"/>
            <pc:sldLayoutMk cId="1882506493" sldId="2147483721"/>
          </pc:sldLayoutMkLst>
        </pc:sldLayoutChg>
        <pc:sldLayoutChg chg="del">
          <pc:chgData name="Florentina Monea" userId="98ed2a54-78b4-429d-adc3-d63e5c3b9e2e" providerId="ADAL" clId="{FAD51833-6325-4311-81DB-F694564B0F22}" dt="2025-02-25T10:05:45.197" v="79" actId="2696"/>
          <pc:sldLayoutMkLst>
            <pc:docMk/>
            <pc:sldMasterMk cId="3912214274" sldId="2147483718"/>
            <pc:sldLayoutMk cId="3427294381" sldId="2147483722"/>
          </pc:sldLayoutMkLst>
        </pc:sldLayoutChg>
        <pc:sldLayoutChg chg="del">
          <pc:chgData name="Florentina Monea" userId="98ed2a54-78b4-429d-adc3-d63e5c3b9e2e" providerId="ADAL" clId="{FAD51833-6325-4311-81DB-F694564B0F22}" dt="2025-02-25T10:05:45.197" v="79" actId="2696"/>
          <pc:sldLayoutMkLst>
            <pc:docMk/>
            <pc:sldMasterMk cId="3912214274" sldId="2147483718"/>
            <pc:sldLayoutMk cId="890546301" sldId="2147483723"/>
          </pc:sldLayoutMkLst>
        </pc:sldLayoutChg>
        <pc:sldLayoutChg chg="del">
          <pc:chgData name="Florentina Monea" userId="98ed2a54-78b4-429d-adc3-d63e5c3b9e2e" providerId="ADAL" clId="{FAD51833-6325-4311-81DB-F694564B0F22}" dt="2025-02-25T10:05:45.197" v="79" actId="2696"/>
          <pc:sldLayoutMkLst>
            <pc:docMk/>
            <pc:sldMasterMk cId="3912214274" sldId="2147483718"/>
            <pc:sldLayoutMk cId="2356096369" sldId="2147483724"/>
          </pc:sldLayoutMkLst>
        </pc:sldLayoutChg>
        <pc:sldLayoutChg chg="del">
          <pc:chgData name="Florentina Monea" userId="98ed2a54-78b4-429d-adc3-d63e5c3b9e2e" providerId="ADAL" clId="{FAD51833-6325-4311-81DB-F694564B0F22}" dt="2025-02-25T10:05:45.197" v="79" actId="2696"/>
          <pc:sldLayoutMkLst>
            <pc:docMk/>
            <pc:sldMasterMk cId="3912214274" sldId="2147483718"/>
            <pc:sldLayoutMk cId="4165402538" sldId="2147483725"/>
          </pc:sldLayoutMkLst>
        </pc:sldLayoutChg>
        <pc:sldLayoutChg chg="del">
          <pc:chgData name="Florentina Monea" userId="98ed2a54-78b4-429d-adc3-d63e5c3b9e2e" providerId="ADAL" clId="{FAD51833-6325-4311-81DB-F694564B0F22}" dt="2025-02-25T10:05:45.197" v="79" actId="2696"/>
          <pc:sldLayoutMkLst>
            <pc:docMk/>
            <pc:sldMasterMk cId="3912214274" sldId="2147483718"/>
            <pc:sldLayoutMk cId="1330335519" sldId="2147483726"/>
          </pc:sldLayoutMkLst>
        </pc:sldLayoutChg>
        <pc:sldLayoutChg chg="del">
          <pc:chgData name="Florentina Monea" userId="98ed2a54-78b4-429d-adc3-d63e5c3b9e2e" providerId="ADAL" clId="{FAD51833-6325-4311-81DB-F694564B0F22}" dt="2025-02-25T10:05:45.197" v="79" actId="2696"/>
          <pc:sldLayoutMkLst>
            <pc:docMk/>
            <pc:sldMasterMk cId="3912214274" sldId="2147483718"/>
            <pc:sldLayoutMk cId="3048717178" sldId="2147483727"/>
          </pc:sldLayoutMkLst>
        </pc:sldLayoutChg>
        <pc:sldLayoutChg chg="del">
          <pc:chgData name="Florentina Monea" userId="98ed2a54-78b4-429d-adc3-d63e5c3b9e2e" providerId="ADAL" clId="{FAD51833-6325-4311-81DB-F694564B0F22}" dt="2025-02-25T10:05:45.197" v="79" actId="2696"/>
          <pc:sldLayoutMkLst>
            <pc:docMk/>
            <pc:sldMasterMk cId="3912214274" sldId="2147483718"/>
            <pc:sldLayoutMk cId="1884459328" sldId="2147483728"/>
          </pc:sldLayoutMkLst>
        </pc:sldLayoutChg>
        <pc:sldLayoutChg chg="del">
          <pc:chgData name="Florentina Monea" userId="98ed2a54-78b4-429d-adc3-d63e5c3b9e2e" providerId="ADAL" clId="{FAD51833-6325-4311-81DB-F694564B0F22}" dt="2025-02-25T10:05:45.197" v="79" actId="2696"/>
          <pc:sldLayoutMkLst>
            <pc:docMk/>
            <pc:sldMasterMk cId="3912214274" sldId="2147483718"/>
            <pc:sldLayoutMk cId="3001550293" sldId="2147483729"/>
          </pc:sldLayoutMkLst>
        </pc:sldLayoutChg>
        <pc:sldLayoutChg chg="del">
          <pc:chgData name="Florentina Monea" userId="98ed2a54-78b4-429d-adc3-d63e5c3b9e2e" providerId="ADAL" clId="{FAD51833-6325-4311-81DB-F694564B0F22}" dt="2025-02-25T10:05:45.197" v="79" actId="2696"/>
          <pc:sldLayoutMkLst>
            <pc:docMk/>
            <pc:sldMasterMk cId="3912214274" sldId="2147483718"/>
            <pc:sldLayoutMk cId="1517258779" sldId="2147483730"/>
          </pc:sldLayoutMkLst>
        </pc:sldLayoutChg>
        <pc:sldLayoutChg chg="del">
          <pc:chgData name="Florentina Monea" userId="98ed2a54-78b4-429d-adc3-d63e5c3b9e2e" providerId="ADAL" clId="{FAD51833-6325-4311-81DB-F694564B0F22}" dt="2025-02-25T10:05:45.197" v="79" actId="2696"/>
          <pc:sldLayoutMkLst>
            <pc:docMk/>
            <pc:sldMasterMk cId="3912214274" sldId="2147483718"/>
            <pc:sldLayoutMk cId="1889763776" sldId="2147483731"/>
          </pc:sldLayoutMkLst>
        </pc:sldLayoutChg>
        <pc:sldLayoutChg chg="del">
          <pc:chgData name="Florentina Monea" userId="98ed2a54-78b4-429d-adc3-d63e5c3b9e2e" providerId="ADAL" clId="{FAD51833-6325-4311-81DB-F694564B0F22}" dt="2025-02-25T10:05:45.197" v="79" actId="2696"/>
          <pc:sldLayoutMkLst>
            <pc:docMk/>
            <pc:sldMasterMk cId="3912214274" sldId="2147483718"/>
            <pc:sldLayoutMk cId="3449319304" sldId="2147483732"/>
          </pc:sldLayoutMkLst>
        </pc:sldLayoutChg>
        <pc:sldLayoutChg chg="del">
          <pc:chgData name="Florentina Monea" userId="98ed2a54-78b4-429d-adc3-d63e5c3b9e2e" providerId="ADAL" clId="{FAD51833-6325-4311-81DB-F694564B0F22}" dt="2025-02-25T10:05:45.197" v="79" actId="2696"/>
          <pc:sldLayoutMkLst>
            <pc:docMk/>
            <pc:sldMasterMk cId="3912214274" sldId="2147483718"/>
            <pc:sldLayoutMk cId="3095294069" sldId="2147483733"/>
          </pc:sldLayoutMkLst>
        </pc:sldLayoutChg>
        <pc:sldLayoutChg chg="del">
          <pc:chgData name="Florentina Monea" userId="98ed2a54-78b4-429d-adc3-d63e5c3b9e2e" providerId="ADAL" clId="{FAD51833-6325-4311-81DB-F694564B0F22}" dt="2025-02-25T10:05:45.197" v="79" actId="2696"/>
          <pc:sldLayoutMkLst>
            <pc:docMk/>
            <pc:sldMasterMk cId="3912214274" sldId="2147483718"/>
            <pc:sldLayoutMk cId="1856651713" sldId="2147483734"/>
          </pc:sldLayoutMkLst>
        </pc:sldLayoutChg>
        <pc:sldLayoutChg chg="del">
          <pc:chgData name="Florentina Monea" userId="98ed2a54-78b4-429d-adc3-d63e5c3b9e2e" providerId="ADAL" clId="{FAD51833-6325-4311-81DB-F694564B0F22}" dt="2025-02-25T10:05:45.197" v="79" actId="2696"/>
          <pc:sldLayoutMkLst>
            <pc:docMk/>
            <pc:sldMasterMk cId="3912214274" sldId="2147483718"/>
            <pc:sldLayoutMk cId="3492896240" sldId="2147483735"/>
          </pc:sldLayoutMkLst>
        </pc:sldLayoutChg>
        <pc:sldLayoutChg chg="del">
          <pc:chgData name="Florentina Monea" userId="98ed2a54-78b4-429d-adc3-d63e5c3b9e2e" providerId="ADAL" clId="{FAD51833-6325-4311-81DB-F694564B0F22}" dt="2025-02-25T10:05:45.197" v="79" actId="2696"/>
          <pc:sldLayoutMkLst>
            <pc:docMk/>
            <pc:sldMasterMk cId="3912214274" sldId="2147483718"/>
            <pc:sldLayoutMk cId="4012424033" sldId="2147483736"/>
          </pc:sldLayoutMkLst>
        </pc:sldLayoutChg>
        <pc:sldLayoutChg chg="del">
          <pc:chgData name="Florentina Monea" userId="98ed2a54-78b4-429d-adc3-d63e5c3b9e2e" providerId="ADAL" clId="{FAD51833-6325-4311-81DB-F694564B0F22}" dt="2025-02-25T10:05:45.197" v="79" actId="2696"/>
          <pc:sldLayoutMkLst>
            <pc:docMk/>
            <pc:sldMasterMk cId="3912214274" sldId="2147483718"/>
            <pc:sldLayoutMk cId="3104665636" sldId="2147483737"/>
          </pc:sldLayoutMkLst>
        </pc:sldLayoutChg>
      </pc:sldMasterChg>
      <pc:sldMasterChg chg="del delSldLayout">
        <pc:chgData name="Florentina Monea" userId="98ed2a54-78b4-429d-adc3-d63e5c3b9e2e" providerId="ADAL" clId="{FAD51833-6325-4311-81DB-F694564B0F22}" dt="2025-02-25T10:05:45.197" v="79" actId="2696"/>
        <pc:sldMasterMkLst>
          <pc:docMk/>
          <pc:sldMasterMk cId="2787862217" sldId="2147483738"/>
        </pc:sldMasterMkLst>
        <pc:sldLayoutChg chg="del">
          <pc:chgData name="Florentina Monea" userId="98ed2a54-78b4-429d-adc3-d63e5c3b9e2e" providerId="ADAL" clId="{FAD51833-6325-4311-81DB-F694564B0F22}" dt="2025-02-25T10:05:45.197" v="79" actId="2696"/>
          <pc:sldLayoutMkLst>
            <pc:docMk/>
            <pc:sldMasterMk cId="2787862217" sldId="2147483738"/>
            <pc:sldLayoutMk cId="1028832736" sldId="2147483739"/>
          </pc:sldLayoutMkLst>
        </pc:sldLayoutChg>
        <pc:sldLayoutChg chg="del">
          <pc:chgData name="Florentina Monea" userId="98ed2a54-78b4-429d-adc3-d63e5c3b9e2e" providerId="ADAL" clId="{FAD51833-6325-4311-81DB-F694564B0F22}" dt="2025-02-25T10:05:45.197" v="79" actId="2696"/>
          <pc:sldLayoutMkLst>
            <pc:docMk/>
            <pc:sldMasterMk cId="2787862217" sldId="2147483738"/>
            <pc:sldLayoutMk cId="665227195" sldId="2147483740"/>
          </pc:sldLayoutMkLst>
        </pc:sldLayoutChg>
        <pc:sldLayoutChg chg="del">
          <pc:chgData name="Florentina Monea" userId="98ed2a54-78b4-429d-adc3-d63e5c3b9e2e" providerId="ADAL" clId="{FAD51833-6325-4311-81DB-F694564B0F22}" dt="2025-02-25T10:05:45.197" v="79" actId="2696"/>
          <pc:sldLayoutMkLst>
            <pc:docMk/>
            <pc:sldMasterMk cId="2787862217" sldId="2147483738"/>
            <pc:sldLayoutMk cId="743735608" sldId="2147483741"/>
          </pc:sldLayoutMkLst>
        </pc:sldLayoutChg>
      </pc:sldMasterChg>
    </pc:docChg>
  </pc:docChgLst>
  <pc:docChgLst>
    <pc:chgData name="Florentina Monea" userId="98ed2a54-78b4-429d-adc3-d63e5c3b9e2e" providerId="ADAL" clId="{358AF8C1-E894-41D1-B7CE-0DA4A3A9471D}"/>
    <pc:docChg chg="undo redo custSel addSld delSld modSld sldOrd addSection delSection modSection">
      <pc:chgData name="Florentina Monea" userId="98ed2a54-78b4-429d-adc3-d63e5c3b9e2e" providerId="ADAL" clId="{358AF8C1-E894-41D1-B7CE-0DA4A3A9471D}" dt="2024-11-26T14:00:55.984" v="1509" actId="20577"/>
      <pc:docMkLst>
        <pc:docMk/>
      </pc:docMkLst>
      <pc:sldChg chg="modSp mod">
        <pc:chgData name="Florentina Monea" userId="98ed2a54-78b4-429d-adc3-d63e5c3b9e2e" providerId="ADAL" clId="{358AF8C1-E894-41D1-B7CE-0DA4A3A9471D}" dt="2024-11-26T11:05:44.669" v="1506" actId="1076"/>
        <pc:sldMkLst>
          <pc:docMk/>
          <pc:sldMk cId="1116783212" sldId="263"/>
        </pc:sldMkLst>
      </pc:sldChg>
      <pc:sldChg chg="modSp mod">
        <pc:chgData name="Florentina Monea" userId="98ed2a54-78b4-429d-adc3-d63e5c3b9e2e" providerId="ADAL" clId="{358AF8C1-E894-41D1-B7CE-0DA4A3A9471D}" dt="2024-11-26T14:00:55.984" v="1509" actId="20577"/>
        <pc:sldMkLst>
          <pc:docMk/>
          <pc:sldMk cId="1569879120" sldId="296"/>
        </pc:sldMkLst>
      </pc:sldChg>
      <pc:sldChg chg="modSp mod">
        <pc:chgData name="Florentina Monea" userId="98ed2a54-78b4-429d-adc3-d63e5c3b9e2e" providerId="ADAL" clId="{358AF8C1-E894-41D1-B7CE-0DA4A3A9471D}" dt="2024-11-21T13:07:06.358" v="1296" actId="20577"/>
        <pc:sldMkLst>
          <pc:docMk/>
          <pc:sldMk cId="1279314658" sldId="300"/>
        </pc:sldMkLst>
      </pc:sldChg>
      <pc:sldChg chg="modSp del mod">
        <pc:chgData name="Florentina Monea" userId="98ed2a54-78b4-429d-adc3-d63e5c3b9e2e" providerId="ADAL" clId="{358AF8C1-E894-41D1-B7CE-0DA4A3A9471D}" dt="2024-11-21T09:53:38.720" v="402" actId="2696"/>
        <pc:sldMkLst>
          <pc:docMk/>
          <pc:sldMk cId="2184986106" sldId="301"/>
        </pc:sldMkLst>
      </pc:sldChg>
      <pc:sldChg chg="modSp mod">
        <pc:chgData name="Florentina Monea" userId="98ed2a54-78b4-429d-adc3-d63e5c3b9e2e" providerId="ADAL" clId="{358AF8C1-E894-41D1-B7CE-0DA4A3A9471D}" dt="2024-11-21T13:12:31.103" v="1504" actId="20577"/>
        <pc:sldMkLst>
          <pc:docMk/>
          <pc:sldMk cId="3280540524" sldId="1836"/>
        </pc:sldMkLst>
      </pc:sldChg>
      <pc:sldChg chg="modSp mod">
        <pc:chgData name="Florentina Monea" userId="98ed2a54-78b4-429d-adc3-d63e5c3b9e2e" providerId="ADAL" clId="{358AF8C1-E894-41D1-B7CE-0DA4A3A9471D}" dt="2024-11-21T09:54:04.394" v="448" actId="20577"/>
        <pc:sldMkLst>
          <pc:docMk/>
          <pc:sldMk cId="2720536105" sldId="1839"/>
        </pc:sldMkLst>
      </pc:sldChg>
      <pc:sldChg chg="del">
        <pc:chgData name="Florentina Monea" userId="98ed2a54-78b4-429d-adc3-d63e5c3b9e2e" providerId="ADAL" clId="{358AF8C1-E894-41D1-B7CE-0DA4A3A9471D}" dt="2024-11-21T13:11:21.096" v="1390" actId="2696"/>
        <pc:sldMkLst>
          <pc:docMk/>
          <pc:sldMk cId="267699085" sldId="1849"/>
        </pc:sldMkLst>
      </pc:sldChg>
      <pc:sldChg chg="modSp mod">
        <pc:chgData name="Florentina Monea" userId="98ed2a54-78b4-429d-adc3-d63e5c3b9e2e" providerId="ADAL" clId="{358AF8C1-E894-41D1-B7CE-0DA4A3A9471D}" dt="2024-11-21T09:46:36.154" v="261" actId="2062"/>
        <pc:sldMkLst>
          <pc:docMk/>
          <pc:sldMk cId="2496647761" sldId="1851"/>
        </pc:sldMkLst>
      </pc:sldChg>
      <pc:sldChg chg="modSp mod">
        <pc:chgData name="Florentina Monea" userId="98ed2a54-78b4-429d-adc3-d63e5c3b9e2e" providerId="ADAL" clId="{358AF8C1-E894-41D1-B7CE-0DA4A3A9471D}" dt="2024-11-21T13:12:20.761" v="1489" actId="20577"/>
        <pc:sldMkLst>
          <pc:docMk/>
          <pc:sldMk cId="1715842986" sldId="1854"/>
        </pc:sldMkLst>
      </pc:sldChg>
      <pc:sldChg chg="modSp add del mod">
        <pc:chgData name="Florentina Monea" userId="98ed2a54-78b4-429d-adc3-d63e5c3b9e2e" providerId="ADAL" clId="{358AF8C1-E894-41D1-B7CE-0DA4A3A9471D}" dt="2024-11-21T09:53:08.826" v="399" actId="2696"/>
        <pc:sldMkLst>
          <pc:docMk/>
          <pc:sldMk cId="1724138957" sldId="1855"/>
        </pc:sldMkLst>
      </pc:sldChg>
      <pc:sldChg chg="modSp add del mod">
        <pc:chgData name="Florentina Monea" userId="98ed2a54-78b4-429d-adc3-d63e5c3b9e2e" providerId="ADAL" clId="{358AF8C1-E894-41D1-B7CE-0DA4A3A9471D}" dt="2024-11-21T09:53:08.826" v="399" actId="2696"/>
        <pc:sldMkLst>
          <pc:docMk/>
          <pc:sldMk cId="682455824" sldId="1856"/>
        </pc:sldMkLst>
      </pc:sldChg>
      <pc:sldChg chg="add del">
        <pc:chgData name="Florentina Monea" userId="98ed2a54-78b4-429d-adc3-d63e5c3b9e2e" providerId="ADAL" clId="{358AF8C1-E894-41D1-B7CE-0DA4A3A9471D}" dt="2024-11-21T09:53:08.826" v="399" actId="2696"/>
        <pc:sldMkLst>
          <pc:docMk/>
          <pc:sldMk cId="493813670" sldId="1857"/>
        </pc:sldMkLst>
      </pc:sldChg>
      <pc:sldChg chg="add del">
        <pc:chgData name="Florentina Monea" userId="98ed2a54-78b4-429d-adc3-d63e5c3b9e2e" providerId="ADAL" clId="{358AF8C1-E894-41D1-B7CE-0DA4A3A9471D}" dt="2024-11-21T09:53:08.826" v="399" actId="2696"/>
        <pc:sldMkLst>
          <pc:docMk/>
          <pc:sldMk cId="2517703452" sldId="1858"/>
        </pc:sldMkLst>
      </pc:sldChg>
      <pc:sldChg chg="add del">
        <pc:chgData name="Florentina Monea" userId="98ed2a54-78b4-429d-adc3-d63e5c3b9e2e" providerId="ADAL" clId="{358AF8C1-E894-41D1-B7CE-0DA4A3A9471D}" dt="2024-11-21T09:53:08.826" v="399" actId="2696"/>
        <pc:sldMkLst>
          <pc:docMk/>
          <pc:sldMk cId="3109266245" sldId="1859"/>
        </pc:sldMkLst>
      </pc:sldChg>
      <pc:sldChg chg="add del">
        <pc:chgData name="Florentina Monea" userId="98ed2a54-78b4-429d-adc3-d63e5c3b9e2e" providerId="ADAL" clId="{358AF8C1-E894-41D1-B7CE-0DA4A3A9471D}" dt="2024-11-21T09:53:08.826" v="399" actId="2696"/>
        <pc:sldMkLst>
          <pc:docMk/>
          <pc:sldMk cId="3460148577" sldId="1860"/>
        </pc:sldMkLst>
      </pc:sldChg>
      <pc:sldChg chg="add del">
        <pc:chgData name="Florentina Monea" userId="98ed2a54-78b4-429d-adc3-d63e5c3b9e2e" providerId="ADAL" clId="{358AF8C1-E894-41D1-B7CE-0DA4A3A9471D}" dt="2024-11-21T09:53:08.826" v="399" actId="2696"/>
        <pc:sldMkLst>
          <pc:docMk/>
          <pc:sldMk cId="3050961204" sldId="1861"/>
        </pc:sldMkLst>
      </pc:sldChg>
      <pc:sldChg chg="add del">
        <pc:chgData name="Florentina Monea" userId="98ed2a54-78b4-429d-adc3-d63e5c3b9e2e" providerId="ADAL" clId="{358AF8C1-E894-41D1-B7CE-0DA4A3A9471D}" dt="2024-11-21T09:53:08.826" v="399" actId="2696"/>
        <pc:sldMkLst>
          <pc:docMk/>
          <pc:sldMk cId="971941853" sldId="1862"/>
        </pc:sldMkLst>
      </pc:sldChg>
      <pc:sldChg chg="add del">
        <pc:chgData name="Florentina Monea" userId="98ed2a54-78b4-429d-adc3-d63e5c3b9e2e" providerId="ADAL" clId="{358AF8C1-E894-41D1-B7CE-0DA4A3A9471D}" dt="2024-11-21T09:53:08.826" v="399" actId="2696"/>
        <pc:sldMkLst>
          <pc:docMk/>
          <pc:sldMk cId="203172753" sldId="1863"/>
        </pc:sldMkLst>
      </pc:sldChg>
      <pc:sldChg chg="add del">
        <pc:chgData name="Florentina Monea" userId="98ed2a54-78b4-429d-adc3-d63e5c3b9e2e" providerId="ADAL" clId="{358AF8C1-E894-41D1-B7CE-0DA4A3A9471D}" dt="2024-11-21T09:53:08.826" v="399" actId="2696"/>
        <pc:sldMkLst>
          <pc:docMk/>
          <pc:sldMk cId="1886975618" sldId="1864"/>
        </pc:sldMkLst>
      </pc:sldChg>
      <pc:sldChg chg="add del">
        <pc:chgData name="Florentina Monea" userId="98ed2a54-78b4-429d-adc3-d63e5c3b9e2e" providerId="ADAL" clId="{358AF8C1-E894-41D1-B7CE-0DA4A3A9471D}" dt="2024-11-21T09:53:08.826" v="399" actId="2696"/>
        <pc:sldMkLst>
          <pc:docMk/>
          <pc:sldMk cId="2819506836" sldId="1865"/>
        </pc:sldMkLst>
      </pc:sldChg>
      <pc:sldChg chg="add del">
        <pc:chgData name="Florentina Monea" userId="98ed2a54-78b4-429d-adc3-d63e5c3b9e2e" providerId="ADAL" clId="{358AF8C1-E894-41D1-B7CE-0DA4A3A9471D}" dt="2024-11-21T09:53:08.826" v="399" actId="2696"/>
        <pc:sldMkLst>
          <pc:docMk/>
          <pc:sldMk cId="2249280385" sldId="1866"/>
        </pc:sldMkLst>
      </pc:sldChg>
      <pc:sldChg chg="del">
        <pc:chgData name="Florentina Monea" userId="98ed2a54-78b4-429d-adc3-d63e5c3b9e2e" providerId="ADAL" clId="{358AF8C1-E894-41D1-B7CE-0DA4A3A9471D}" dt="2024-11-21T13:11:23.409" v="1391" actId="2696"/>
        <pc:sldMkLst>
          <pc:docMk/>
          <pc:sldMk cId="2676509103" sldId="1867"/>
        </pc:sldMkLst>
      </pc:sldChg>
      <pc:sldChg chg="add del">
        <pc:chgData name="Florentina Monea" userId="98ed2a54-78b4-429d-adc3-d63e5c3b9e2e" providerId="ADAL" clId="{358AF8C1-E894-41D1-B7CE-0DA4A3A9471D}" dt="2024-11-21T09:53:09.489" v="400"/>
        <pc:sldMkLst>
          <pc:docMk/>
          <pc:sldMk cId="951662528" sldId="2146846780"/>
        </pc:sldMkLst>
      </pc:sldChg>
      <pc:sldChg chg="add del">
        <pc:chgData name="Florentina Monea" userId="98ed2a54-78b4-429d-adc3-d63e5c3b9e2e" providerId="ADAL" clId="{358AF8C1-E894-41D1-B7CE-0DA4A3A9471D}" dt="2024-11-21T09:53:09.489" v="400"/>
        <pc:sldMkLst>
          <pc:docMk/>
          <pc:sldMk cId="2131083536" sldId="2146846787"/>
        </pc:sldMkLst>
      </pc:sldChg>
      <pc:sldChg chg="add del">
        <pc:chgData name="Florentina Monea" userId="98ed2a54-78b4-429d-adc3-d63e5c3b9e2e" providerId="ADAL" clId="{358AF8C1-E894-41D1-B7CE-0DA4A3A9471D}" dt="2024-11-21T09:53:09.489" v="400"/>
        <pc:sldMkLst>
          <pc:docMk/>
          <pc:sldMk cId="825356546" sldId="2146846791"/>
        </pc:sldMkLst>
      </pc:sldChg>
      <pc:sldChg chg="add del setBg">
        <pc:chgData name="Florentina Monea" userId="98ed2a54-78b4-429d-adc3-d63e5c3b9e2e" providerId="ADAL" clId="{358AF8C1-E894-41D1-B7CE-0DA4A3A9471D}" dt="2024-11-21T09:53:09.489" v="400"/>
        <pc:sldMkLst>
          <pc:docMk/>
          <pc:sldMk cId="3633325166" sldId="2146846817"/>
        </pc:sldMkLst>
      </pc:sldChg>
      <pc:sldChg chg="modSp add del mod">
        <pc:chgData name="Florentina Monea" userId="98ed2a54-78b4-429d-adc3-d63e5c3b9e2e" providerId="ADAL" clId="{358AF8C1-E894-41D1-B7CE-0DA4A3A9471D}" dt="2024-11-21T09:53:09.489" v="400"/>
        <pc:sldMkLst>
          <pc:docMk/>
          <pc:sldMk cId="1872517617" sldId="2147472665"/>
        </pc:sldMkLst>
      </pc:sldChg>
      <pc:sldChg chg="add del">
        <pc:chgData name="Florentina Monea" userId="98ed2a54-78b4-429d-adc3-d63e5c3b9e2e" providerId="ADAL" clId="{358AF8C1-E894-41D1-B7CE-0DA4A3A9471D}" dt="2024-11-21T09:53:09.489" v="400"/>
        <pc:sldMkLst>
          <pc:docMk/>
          <pc:sldMk cId="434260527" sldId="2147472687"/>
        </pc:sldMkLst>
      </pc:sldChg>
      <pc:sldChg chg="add del">
        <pc:chgData name="Florentina Monea" userId="98ed2a54-78b4-429d-adc3-d63e5c3b9e2e" providerId="ADAL" clId="{358AF8C1-E894-41D1-B7CE-0DA4A3A9471D}" dt="2024-11-21T09:53:09.489" v="400"/>
        <pc:sldMkLst>
          <pc:docMk/>
          <pc:sldMk cId="1267119509" sldId="2147472689"/>
        </pc:sldMkLst>
      </pc:sldChg>
      <pc:sldChg chg="addSp delSp modSp add mod ord">
        <pc:chgData name="Florentina Monea" userId="98ed2a54-78b4-429d-adc3-d63e5c3b9e2e" providerId="ADAL" clId="{358AF8C1-E894-41D1-B7CE-0DA4A3A9471D}" dt="2024-11-21T09:56:25.155" v="470" actId="20577"/>
        <pc:sldMkLst>
          <pc:docMk/>
          <pc:sldMk cId="2017614834" sldId="2147472690"/>
        </pc:sldMkLst>
      </pc:sldChg>
      <pc:sldChg chg="modSp add mod">
        <pc:chgData name="Florentina Monea" userId="98ed2a54-78b4-429d-adc3-d63e5c3b9e2e" providerId="ADAL" clId="{358AF8C1-E894-41D1-B7CE-0DA4A3A9471D}" dt="2024-11-21T13:02:51.854" v="736" actId="113"/>
        <pc:sldMkLst>
          <pc:docMk/>
          <pc:sldMk cId="1960309073" sldId="2147472691"/>
        </pc:sldMkLst>
      </pc:sldChg>
      <pc:sldChg chg="modSp add mod">
        <pc:chgData name="Florentina Monea" userId="98ed2a54-78b4-429d-adc3-d63e5c3b9e2e" providerId="ADAL" clId="{358AF8C1-E894-41D1-B7CE-0DA4A3A9471D}" dt="2024-11-21T13:06:07.466" v="1196" actId="20577"/>
        <pc:sldMkLst>
          <pc:docMk/>
          <pc:sldMk cId="3457811161" sldId="2147472692"/>
        </pc:sldMkLst>
      </pc:sldChg>
      <pc:sldChg chg="modSp add mod ord">
        <pc:chgData name="Florentina Monea" userId="98ed2a54-78b4-429d-adc3-d63e5c3b9e2e" providerId="ADAL" clId="{358AF8C1-E894-41D1-B7CE-0DA4A3A9471D}" dt="2024-11-21T13:08:03.769" v="1310" actId="12"/>
        <pc:sldMkLst>
          <pc:docMk/>
          <pc:sldMk cId="467459731" sldId="2147472693"/>
        </pc:sldMkLst>
      </pc:sldChg>
      <pc:sldChg chg="modSp add mod">
        <pc:chgData name="Florentina Monea" userId="98ed2a54-78b4-429d-adc3-d63e5c3b9e2e" providerId="ADAL" clId="{358AF8C1-E894-41D1-B7CE-0DA4A3A9471D}" dt="2024-11-21T13:09:12.862" v="1338" actId="12"/>
        <pc:sldMkLst>
          <pc:docMk/>
          <pc:sldMk cId="2078938172" sldId="2147472694"/>
        </pc:sldMkLst>
      </pc:sldChg>
      <pc:sldChg chg="modSp add mod">
        <pc:chgData name="Florentina Monea" userId="98ed2a54-78b4-429d-adc3-d63e5c3b9e2e" providerId="ADAL" clId="{358AF8C1-E894-41D1-B7CE-0DA4A3A9471D}" dt="2024-11-21T13:09:02.478" v="1334" actId="12"/>
        <pc:sldMkLst>
          <pc:docMk/>
          <pc:sldMk cId="1031317673" sldId="2147472695"/>
        </pc:sldMkLst>
      </pc:sldChg>
      <pc:sldChg chg="modSp add mod">
        <pc:chgData name="Florentina Monea" userId="98ed2a54-78b4-429d-adc3-d63e5c3b9e2e" providerId="ADAL" clId="{358AF8C1-E894-41D1-B7CE-0DA4A3A9471D}" dt="2024-11-21T13:10:06.711" v="1351" actId="12"/>
        <pc:sldMkLst>
          <pc:docMk/>
          <pc:sldMk cId="949479032" sldId="2147472696"/>
        </pc:sldMkLst>
      </pc:sldChg>
      <pc:sldChg chg="modSp add mod">
        <pc:chgData name="Florentina Monea" userId="98ed2a54-78b4-429d-adc3-d63e5c3b9e2e" providerId="ADAL" clId="{358AF8C1-E894-41D1-B7CE-0DA4A3A9471D}" dt="2024-11-21T13:10:53.300" v="1371" actId="20577"/>
        <pc:sldMkLst>
          <pc:docMk/>
          <pc:sldMk cId="1650110397" sldId="2147472697"/>
        </pc:sldMkLst>
      </pc:sldChg>
      <pc:sldChg chg="modSp add mod">
        <pc:chgData name="Florentina Monea" userId="98ed2a54-78b4-429d-adc3-d63e5c3b9e2e" providerId="ADAL" clId="{358AF8C1-E894-41D1-B7CE-0DA4A3A9471D}" dt="2024-11-21T13:11:17.150" v="1389"/>
        <pc:sldMkLst>
          <pc:docMk/>
          <pc:sldMk cId="854585287" sldId="2147472698"/>
        </pc:sldMkLst>
      </pc:sldChg>
      <pc:sldChg chg="modSp add del mod ord">
        <pc:chgData name="Florentina Monea" userId="98ed2a54-78b4-429d-adc3-d63e5c3b9e2e" providerId="ADAL" clId="{358AF8C1-E894-41D1-B7CE-0DA4A3A9471D}" dt="2024-11-26T14:00:28.684" v="1507" actId="2696"/>
        <pc:sldMkLst>
          <pc:docMk/>
          <pc:sldMk cId="1356834855" sldId="2147472699"/>
        </pc:sldMkLst>
      </pc:sldChg>
    </pc:docChg>
  </pc:docChgLst>
  <pc:docChgLst>
    <pc:chgData name="Florentina Monea" userId="98ed2a54-78b4-429d-adc3-d63e5c3b9e2e" providerId="ADAL" clId="{AF0F0C95-4252-4656-9396-834D4299229A}"/>
    <pc:docChg chg="undo redo custSel addSld delSld modSld sldOrd addMainMaster delMainMaster addSection delSection modSection">
      <pc:chgData name="Florentina Monea" userId="98ed2a54-78b4-429d-adc3-d63e5c3b9e2e" providerId="ADAL" clId="{AF0F0C95-4252-4656-9396-834D4299229A}" dt="2025-01-29T10:31:03.856" v="939" actId="1076"/>
      <pc:docMkLst>
        <pc:docMk/>
      </pc:docMkLst>
      <pc:sldChg chg="add del">
        <pc:chgData name="Florentina Monea" userId="98ed2a54-78b4-429d-adc3-d63e5c3b9e2e" providerId="ADAL" clId="{AF0F0C95-4252-4656-9396-834D4299229A}" dt="2025-01-21T08:58:51.151" v="47" actId="18676"/>
        <pc:sldMkLst>
          <pc:docMk/>
          <pc:sldMk cId="1876557297" sldId="257"/>
        </pc:sldMkLst>
      </pc:sldChg>
      <pc:sldChg chg="modSp mod">
        <pc:chgData name="Florentina Monea" userId="98ed2a54-78b4-429d-adc3-d63e5c3b9e2e" providerId="ADAL" clId="{AF0F0C95-4252-4656-9396-834D4299229A}" dt="2025-01-21T08:58:17.139" v="44" actId="1076"/>
        <pc:sldMkLst>
          <pc:docMk/>
          <pc:sldMk cId="1116783212" sldId="263"/>
        </pc:sldMkLst>
        <pc:graphicFrameChg chg="mod modGraphic">
          <ac:chgData name="Florentina Monea" userId="98ed2a54-78b4-429d-adc3-d63e5c3b9e2e" providerId="ADAL" clId="{AF0F0C95-4252-4656-9396-834D4299229A}" dt="2025-01-21T08:58:17.139" v="44" actId="1076"/>
          <ac:graphicFrameMkLst>
            <pc:docMk/>
            <pc:sldMk cId="1116783212" sldId="263"/>
            <ac:graphicFrameMk id="4" creationId="{B28640D9-AFC0-4D01-C9E9-F3833A033C6C}"/>
          </ac:graphicFrameMkLst>
        </pc:graphicFrameChg>
      </pc:sldChg>
      <pc:sldChg chg="modSp mod">
        <pc:chgData name="Florentina Monea" userId="98ed2a54-78b4-429d-adc3-d63e5c3b9e2e" providerId="ADAL" clId="{AF0F0C95-4252-4656-9396-834D4299229A}" dt="2025-01-21T08:47:06.246" v="10" actId="20577"/>
        <pc:sldMkLst>
          <pc:docMk/>
          <pc:sldMk cId="1569879120" sldId="296"/>
        </pc:sldMkLst>
        <pc:spChg chg="mod">
          <ac:chgData name="Florentina Monea" userId="98ed2a54-78b4-429d-adc3-d63e5c3b9e2e" providerId="ADAL" clId="{AF0F0C95-4252-4656-9396-834D4299229A}" dt="2025-01-21T08:47:06.246" v="10" actId="20577"/>
          <ac:spMkLst>
            <pc:docMk/>
            <pc:sldMk cId="1569879120" sldId="296"/>
            <ac:spMk id="8" creationId="{3A4E6C95-288C-35BA-2498-4DB567A26EA2}"/>
          </ac:spMkLst>
        </pc:spChg>
      </pc:sldChg>
      <pc:sldChg chg="modSp add del mod">
        <pc:chgData name="Florentina Monea" userId="98ed2a54-78b4-429d-adc3-d63e5c3b9e2e" providerId="ADAL" clId="{AF0F0C95-4252-4656-9396-834D4299229A}" dt="2025-01-21T09:22:40.490" v="69" actId="20577"/>
        <pc:sldMkLst>
          <pc:docMk/>
          <pc:sldMk cId="1279314658" sldId="300"/>
        </pc:sldMkLst>
      </pc:sldChg>
      <pc:sldChg chg="add del">
        <pc:chgData name="Florentina Monea" userId="98ed2a54-78b4-429d-adc3-d63e5c3b9e2e" providerId="ADAL" clId="{AF0F0C95-4252-4656-9396-834D4299229A}" dt="2025-01-21T08:58:51.151" v="47" actId="18676"/>
        <pc:sldMkLst>
          <pc:docMk/>
          <pc:sldMk cId="3280540524" sldId="1836"/>
        </pc:sldMkLst>
      </pc:sldChg>
      <pc:sldChg chg="add del">
        <pc:chgData name="Florentina Monea" userId="98ed2a54-78b4-429d-adc3-d63e5c3b9e2e" providerId="ADAL" clId="{AF0F0C95-4252-4656-9396-834D4299229A}" dt="2025-01-21T08:58:51.151" v="47" actId="18676"/>
        <pc:sldMkLst>
          <pc:docMk/>
          <pc:sldMk cId="2720536105" sldId="1839"/>
        </pc:sldMkLst>
      </pc:sldChg>
      <pc:sldChg chg="modSp mod">
        <pc:chgData name="Florentina Monea" userId="98ed2a54-78b4-429d-adc3-d63e5c3b9e2e" providerId="ADAL" clId="{AF0F0C95-4252-4656-9396-834D4299229A}" dt="2025-01-21T08:58:39.200" v="45" actId="6549"/>
        <pc:sldMkLst>
          <pc:docMk/>
          <pc:sldMk cId="2496647761" sldId="1851"/>
        </pc:sldMkLst>
        <pc:graphicFrameChg chg="modGraphic">
          <ac:chgData name="Florentina Monea" userId="98ed2a54-78b4-429d-adc3-d63e5c3b9e2e" providerId="ADAL" clId="{AF0F0C95-4252-4656-9396-834D4299229A}" dt="2025-01-21T08:58:39.200" v="45" actId="6549"/>
          <ac:graphicFrameMkLst>
            <pc:docMk/>
            <pc:sldMk cId="2496647761" sldId="1851"/>
            <ac:graphicFrameMk id="6" creationId="{5F5F4D54-4F95-FEFE-9085-B361D38B33D1}"/>
          </ac:graphicFrameMkLst>
        </pc:graphicFrameChg>
      </pc:sldChg>
      <pc:sldChg chg="add del">
        <pc:chgData name="Florentina Monea" userId="98ed2a54-78b4-429d-adc3-d63e5c3b9e2e" providerId="ADAL" clId="{AF0F0C95-4252-4656-9396-834D4299229A}" dt="2025-01-21T08:58:51.151" v="47" actId="18676"/>
        <pc:sldMkLst>
          <pc:docMk/>
          <pc:sldMk cId="1715842986" sldId="1854"/>
        </pc:sldMkLst>
      </pc:sldChg>
      <pc:sldChg chg="add del">
        <pc:chgData name="Florentina Monea" userId="98ed2a54-78b4-429d-adc3-d63e5c3b9e2e" providerId="ADAL" clId="{AF0F0C95-4252-4656-9396-834D4299229A}" dt="2025-01-21T08:58:51.151" v="47" actId="18676"/>
        <pc:sldMkLst>
          <pc:docMk/>
          <pc:sldMk cId="507181019" sldId="1868"/>
        </pc:sldMkLst>
      </pc:sldChg>
      <pc:sldChg chg="add del">
        <pc:chgData name="Florentina Monea" userId="98ed2a54-78b4-429d-adc3-d63e5c3b9e2e" providerId="ADAL" clId="{AF0F0C95-4252-4656-9396-834D4299229A}" dt="2025-01-21T08:59:08.852" v="49" actId="2696"/>
        <pc:sldMkLst>
          <pc:docMk/>
          <pc:sldMk cId="951662528" sldId="2146846780"/>
        </pc:sldMkLst>
      </pc:sldChg>
      <pc:sldChg chg="add del">
        <pc:chgData name="Florentina Monea" userId="98ed2a54-78b4-429d-adc3-d63e5c3b9e2e" providerId="ADAL" clId="{AF0F0C95-4252-4656-9396-834D4299229A}" dt="2025-01-21T08:59:08.852" v="49" actId="2696"/>
        <pc:sldMkLst>
          <pc:docMk/>
          <pc:sldMk cId="2131083536" sldId="2146846787"/>
        </pc:sldMkLst>
      </pc:sldChg>
      <pc:sldChg chg="add del">
        <pc:chgData name="Florentina Monea" userId="98ed2a54-78b4-429d-adc3-d63e5c3b9e2e" providerId="ADAL" clId="{AF0F0C95-4252-4656-9396-834D4299229A}" dt="2025-01-21T08:59:08.852" v="49" actId="2696"/>
        <pc:sldMkLst>
          <pc:docMk/>
          <pc:sldMk cId="825356546" sldId="2146846791"/>
        </pc:sldMkLst>
      </pc:sldChg>
      <pc:sldChg chg="add del">
        <pc:chgData name="Florentina Monea" userId="98ed2a54-78b4-429d-adc3-d63e5c3b9e2e" providerId="ADAL" clId="{AF0F0C95-4252-4656-9396-834D4299229A}" dt="2025-01-21T08:59:08.852" v="49" actId="2696"/>
        <pc:sldMkLst>
          <pc:docMk/>
          <pc:sldMk cId="3633325166" sldId="2146846817"/>
        </pc:sldMkLst>
      </pc:sldChg>
      <pc:sldChg chg="add del">
        <pc:chgData name="Florentina Monea" userId="98ed2a54-78b4-429d-adc3-d63e5c3b9e2e" providerId="ADAL" clId="{AF0F0C95-4252-4656-9396-834D4299229A}" dt="2025-01-21T08:59:08.852" v="49" actId="2696"/>
        <pc:sldMkLst>
          <pc:docMk/>
          <pc:sldMk cId="1872517617" sldId="2147472665"/>
        </pc:sldMkLst>
      </pc:sldChg>
      <pc:sldChg chg="add del">
        <pc:chgData name="Florentina Monea" userId="98ed2a54-78b4-429d-adc3-d63e5c3b9e2e" providerId="ADAL" clId="{AF0F0C95-4252-4656-9396-834D4299229A}" dt="2025-01-21T08:59:08.852" v="49" actId="2696"/>
        <pc:sldMkLst>
          <pc:docMk/>
          <pc:sldMk cId="434260527" sldId="2147472687"/>
        </pc:sldMkLst>
      </pc:sldChg>
      <pc:sldChg chg="add del">
        <pc:chgData name="Florentina Monea" userId="98ed2a54-78b4-429d-adc3-d63e5c3b9e2e" providerId="ADAL" clId="{AF0F0C95-4252-4656-9396-834D4299229A}" dt="2025-01-21T08:59:08.852" v="49" actId="2696"/>
        <pc:sldMkLst>
          <pc:docMk/>
          <pc:sldMk cId="1267119509" sldId="2147472689"/>
        </pc:sldMkLst>
      </pc:sldChg>
      <pc:sldChg chg="modSp add del mod">
        <pc:chgData name="Florentina Monea" userId="98ed2a54-78b4-429d-adc3-d63e5c3b9e2e" providerId="ADAL" clId="{AF0F0C95-4252-4656-9396-834D4299229A}" dt="2025-01-21T09:45:56.940" v="152" actId="20577"/>
        <pc:sldMkLst>
          <pc:docMk/>
          <pc:sldMk cId="2017614834" sldId="2147472690"/>
        </pc:sldMkLst>
      </pc:sldChg>
      <pc:sldChg chg="add del">
        <pc:chgData name="Florentina Monea" userId="98ed2a54-78b4-429d-adc3-d63e5c3b9e2e" providerId="ADAL" clId="{AF0F0C95-4252-4656-9396-834D4299229A}" dt="2025-01-21T08:59:41.562" v="58" actId="2696"/>
        <pc:sldMkLst>
          <pc:docMk/>
          <pc:sldMk cId="1960309073" sldId="2147472691"/>
        </pc:sldMkLst>
      </pc:sldChg>
      <pc:sldChg chg="add del">
        <pc:chgData name="Florentina Monea" userId="98ed2a54-78b4-429d-adc3-d63e5c3b9e2e" providerId="ADAL" clId="{AF0F0C95-4252-4656-9396-834D4299229A}" dt="2025-01-21T08:59:41.562" v="58" actId="2696"/>
        <pc:sldMkLst>
          <pc:docMk/>
          <pc:sldMk cId="3457811161" sldId="2147472692"/>
        </pc:sldMkLst>
      </pc:sldChg>
      <pc:sldChg chg="addSp delSp modSp add del mod">
        <pc:chgData name="Florentina Monea" userId="98ed2a54-78b4-429d-adc3-d63e5c3b9e2e" providerId="ADAL" clId="{AF0F0C95-4252-4656-9396-834D4299229A}" dt="2025-01-21T09:46:07.678" v="156" actId="478"/>
        <pc:sldMkLst>
          <pc:docMk/>
          <pc:sldMk cId="467459731" sldId="2147472693"/>
        </pc:sldMkLst>
      </pc:sldChg>
      <pc:sldChg chg="modSp add mod">
        <pc:chgData name="Florentina Monea" userId="98ed2a54-78b4-429d-adc3-d63e5c3b9e2e" providerId="ADAL" clId="{AF0F0C95-4252-4656-9396-834D4299229A}" dt="2025-01-21T09:26:44.712" v="86" actId="27636"/>
        <pc:sldMkLst>
          <pc:docMk/>
          <pc:sldMk cId="227072601" sldId="2147472694"/>
        </pc:sldMkLst>
        <pc:spChg chg="mod">
          <ac:chgData name="Florentina Monea" userId="98ed2a54-78b4-429d-adc3-d63e5c3b9e2e" providerId="ADAL" clId="{AF0F0C95-4252-4656-9396-834D4299229A}" dt="2025-01-21T09:26:44.712" v="86" actId="27636"/>
          <ac:spMkLst>
            <pc:docMk/>
            <pc:sldMk cId="227072601" sldId="2147472694"/>
            <ac:spMk id="4" creationId="{64D0CC16-446C-607D-08FC-E62BEFB3E457}"/>
          </ac:spMkLst>
        </pc:spChg>
      </pc:sldChg>
      <pc:sldChg chg="add del">
        <pc:chgData name="Florentina Monea" userId="98ed2a54-78b4-429d-adc3-d63e5c3b9e2e" providerId="ADAL" clId="{AF0F0C95-4252-4656-9396-834D4299229A}" dt="2025-01-21T09:25:09.613" v="78" actId="2696"/>
        <pc:sldMkLst>
          <pc:docMk/>
          <pc:sldMk cId="2078938172" sldId="2147472694"/>
        </pc:sldMkLst>
      </pc:sldChg>
      <pc:sldChg chg="add del">
        <pc:chgData name="Florentina Monea" userId="98ed2a54-78b4-429d-adc3-d63e5c3b9e2e" providerId="ADAL" clId="{AF0F0C95-4252-4656-9396-834D4299229A}" dt="2025-01-21T09:25:09.613" v="78" actId="2696"/>
        <pc:sldMkLst>
          <pc:docMk/>
          <pc:sldMk cId="1031317673" sldId="2147472695"/>
        </pc:sldMkLst>
      </pc:sldChg>
      <pc:sldChg chg="addSp delSp modSp add mod replId">
        <pc:chgData name="Florentina Monea" userId="98ed2a54-78b4-429d-adc3-d63e5c3b9e2e" providerId="ADAL" clId="{AF0F0C95-4252-4656-9396-834D4299229A}" dt="2025-01-21T09:46:22.848" v="158"/>
        <pc:sldMkLst>
          <pc:docMk/>
          <pc:sldMk cId="1785053035" sldId="2147472695"/>
        </pc:sldMkLst>
      </pc:sldChg>
      <pc:sldChg chg="add del">
        <pc:chgData name="Florentina Monea" userId="98ed2a54-78b4-429d-adc3-d63e5c3b9e2e" providerId="ADAL" clId="{AF0F0C95-4252-4656-9396-834D4299229A}" dt="2025-01-21T09:25:09.613" v="78" actId="2696"/>
        <pc:sldMkLst>
          <pc:docMk/>
          <pc:sldMk cId="949479032" sldId="2147472696"/>
        </pc:sldMkLst>
      </pc:sldChg>
      <pc:sldChg chg="addSp delSp modSp add mod ord">
        <pc:chgData name="Florentina Monea" userId="98ed2a54-78b4-429d-adc3-d63e5c3b9e2e" providerId="ADAL" clId="{AF0F0C95-4252-4656-9396-834D4299229A}" dt="2025-01-21T09:46:29.735" v="160"/>
        <pc:sldMkLst>
          <pc:docMk/>
          <pc:sldMk cId="1353226093" sldId="2147472696"/>
        </pc:sldMkLst>
      </pc:sldChg>
      <pc:sldChg chg="add del">
        <pc:chgData name="Florentina Monea" userId="98ed2a54-78b4-429d-adc3-d63e5c3b9e2e" providerId="ADAL" clId="{AF0F0C95-4252-4656-9396-834D4299229A}" dt="2025-01-21T09:26:54.278" v="88"/>
        <pc:sldMkLst>
          <pc:docMk/>
          <pc:sldMk cId="1361302406" sldId="2147472696"/>
        </pc:sldMkLst>
      </pc:sldChg>
      <pc:sldChg chg="add del">
        <pc:chgData name="Florentina Monea" userId="98ed2a54-78b4-429d-adc3-d63e5c3b9e2e" providerId="ADAL" clId="{AF0F0C95-4252-4656-9396-834D4299229A}" dt="2025-01-21T09:25:09.613" v="78" actId="2696"/>
        <pc:sldMkLst>
          <pc:docMk/>
          <pc:sldMk cId="1650110397" sldId="2147472697"/>
        </pc:sldMkLst>
      </pc:sldChg>
      <pc:sldChg chg="modSp add mod">
        <pc:chgData name="Florentina Monea" userId="98ed2a54-78b4-429d-adc3-d63e5c3b9e2e" providerId="ADAL" clId="{AF0F0C95-4252-4656-9396-834D4299229A}" dt="2025-01-21T09:27:39.856" v="137" actId="20577"/>
        <pc:sldMkLst>
          <pc:docMk/>
          <pc:sldMk cId="3961798367" sldId="2147472697"/>
        </pc:sldMkLst>
        <pc:spChg chg="mod">
          <ac:chgData name="Florentina Monea" userId="98ed2a54-78b4-429d-adc3-d63e5c3b9e2e" providerId="ADAL" clId="{AF0F0C95-4252-4656-9396-834D4299229A}" dt="2025-01-21T09:27:39.856" v="137" actId="20577"/>
          <ac:spMkLst>
            <pc:docMk/>
            <pc:sldMk cId="3961798367" sldId="2147472697"/>
            <ac:spMk id="4" creationId="{B22121C2-AE53-E920-81F2-44EDB070FC38}"/>
          </ac:spMkLst>
        </pc:spChg>
        <pc:spChg chg="mod">
          <ac:chgData name="Florentina Monea" userId="98ed2a54-78b4-429d-adc3-d63e5c3b9e2e" providerId="ADAL" clId="{AF0F0C95-4252-4656-9396-834D4299229A}" dt="2025-01-21T09:27:15.375" v="101" actId="20577"/>
          <ac:spMkLst>
            <pc:docMk/>
            <pc:sldMk cId="3961798367" sldId="2147472697"/>
            <ac:spMk id="5" creationId="{5E4C4B77-5C04-1BF2-2A43-07C204FBF3E8}"/>
          </ac:spMkLst>
        </pc:spChg>
      </pc:sldChg>
      <pc:sldChg chg="addSp delSp modSp add mod replId">
        <pc:chgData name="Florentina Monea" userId="98ed2a54-78b4-429d-adc3-d63e5c3b9e2e" providerId="ADAL" clId="{AF0F0C95-4252-4656-9396-834D4299229A}" dt="2025-01-29T10:31:03.856" v="939" actId="1076"/>
        <pc:sldMkLst>
          <pc:docMk/>
          <pc:sldMk cId="752426598" sldId="2147472698"/>
        </pc:sldMkLst>
        <pc:spChg chg="mod">
          <ac:chgData name="Florentina Monea" userId="98ed2a54-78b4-429d-adc3-d63e5c3b9e2e" providerId="ADAL" clId="{AF0F0C95-4252-4656-9396-834D4299229A}" dt="2025-01-21T09:30:25.373" v="150" actId="20577"/>
          <ac:spMkLst>
            <pc:docMk/>
            <pc:sldMk cId="752426598" sldId="2147472698"/>
            <ac:spMk id="2" creationId="{ABFF9E32-C2DD-B6F9-7A76-69CE741FFF08}"/>
          </ac:spMkLst>
        </pc:spChg>
        <pc:graphicFrameChg chg="add mod modGraphic">
          <ac:chgData name="Florentina Monea" userId="98ed2a54-78b4-429d-adc3-d63e5c3b9e2e" providerId="ADAL" clId="{AF0F0C95-4252-4656-9396-834D4299229A}" dt="2025-01-29T10:31:03.856" v="939" actId="1076"/>
          <ac:graphicFrameMkLst>
            <pc:docMk/>
            <pc:sldMk cId="752426598" sldId="2147472698"/>
            <ac:graphicFrameMk id="7" creationId="{FFD24636-432B-2DD5-EAEB-2B4B16E4D615}"/>
          </ac:graphicFrameMkLst>
        </pc:graphicFrameChg>
      </pc:sldChg>
      <pc:sldChg chg="add del">
        <pc:chgData name="Florentina Monea" userId="98ed2a54-78b4-429d-adc3-d63e5c3b9e2e" providerId="ADAL" clId="{AF0F0C95-4252-4656-9396-834D4299229A}" dt="2025-01-21T09:25:09.613" v="78" actId="2696"/>
        <pc:sldMkLst>
          <pc:docMk/>
          <pc:sldMk cId="854585287" sldId="2147472698"/>
        </pc:sldMkLst>
      </pc:sldChg>
      <pc:sldMasterChg chg="add del addSldLayout delSldLayout">
        <pc:chgData name="Florentina Monea" userId="98ed2a54-78b4-429d-adc3-d63e5c3b9e2e" providerId="ADAL" clId="{AF0F0C95-4252-4656-9396-834D4299229A}" dt="2025-01-21T08:59:08.852" v="49" actId="2696"/>
        <pc:sldMasterMkLst>
          <pc:docMk/>
          <pc:sldMasterMk cId="1181610351" sldId="2147483718"/>
        </pc:sldMasterMkLst>
        <pc:sldLayoutChg chg="add del">
          <pc:chgData name="Florentina Monea" userId="98ed2a54-78b4-429d-adc3-d63e5c3b9e2e" providerId="ADAL" clId="{AF0F0C95-4252-4656-9396-834D4299229A}" dt="2025-01-21T08:59:08.852" v="49" actId="2696"/>
          <pc:sldLayoutMkLst>
            <pc:docMk/>
            <pc:sldMasterMk cId="1181610351" sldId="2147483718"/>
            <pc:sldLayoutMk cId="3481255192" sldId="2147483719"/>
          </pc:sldLayoutMkLst>
        </pc:sldLayoutChg>
        <pc:sldLayoutChg chg="add del">
          <pc:chgData name="Florentina Monea" userId="98ed2a54-78b4-429d-adc3-d63e5c3b9e2e" providerId="ADAL" clId="{AF0F0C95-4252-4656-9396-834D4299229A}" dt="2025-01-21T08:59:08.852" v="49" actId="2696"/>
          <pc:sldLayoutMkLst>
            <pc:docMk/>
            <pc:sldMasterMk cId="1181610351" sldId="2147483718"/>
            <pc:sldLayoutMk cId="1362909546" sldId="2147483720"/>
          </pc:sldLayoutMkLst>
        </pc:sldLayoutChg>
        <pc:sldLayoutChg chg="add del">
          <pc:chgData name="Florentina Monea" userId="98ed2a54-78b4-429d-adc3-d63e5c3b9e2e" providerId="ADAL" clId="{AF0F0C95-4252-4656-9396-834D4299229A}" dt="2025-01-21T08:59:08.852" v="49" actId="2696"/>
          <pc:sldLayoutMkLst>
            <pc:docMk/>
            <pc:sldMasterMk cId="1181610351" sldId="2147483718"/>
            <pc:sldLayoutMk cId="490423598" sldId="2147483721"/>
          </pc:sldLayoutMkLst>
        </pc:sldLayoutChg>
        <pc:sldLayoutChg chg="add del">
          <pc:chgData name="Florentina Monea" userId="98ed2a54-78b4-429d-adc3-d63e5c3b9e2e" providerId="ADAL" clId="{AF0F0C95-4252-4656-9396-834D4299229A}" dt="2025-01-21T08:59:08.852" v="49" actId="2696"/>
          <pc:sldLayoutMkLst>
            <pc:docMk/>
            <pc:sldMasterMk cId="1181610351" sldId="2147483718"/>
            <pc:sldLayoutMk cId="2291323503" sldId="2147483722"/>
          </pc:sldLayoutMkLst>
        </pc:sldLayoutChg>
        <pc:sldLayoutChg chg="add del">
          <pc:chgData name="Florentina Monea" userId="98ed2a54-78b4-429d-adc3-d63e5c3b9e2e" providerId="ADAL" clId="{AF0F0C95-4252-4656-9396-834D4299229A}" dt="2025-01-21T08:59:08.852" v="49" actId="2696"/>
          <pc:sldLayoutMkLst>
            <pc:docMk/>
            <pc:sldMasterMk cId="1181610351" sldId="2147483718"/>
            <pc:sldLayoutMk cId="3842116086" sldId="2147483723"/>
          </pc:sldLayoutMkLst>
        </pc:sldLayoutChg>
        <pc:sldLayoutChg chg="add del">
          <pc:chgData name="Florentina Monea" userId="98ed2a54-78b4-429d-adc3-d63e5c3b9e2e" providerId="ADAL" clId="{AF0F0C95-4252-4656-9396-834D4299229A}" dt="2025-01-21T08:59:08.852" v="49" actId="2696"/>
          <pc:sldLayoutMkLst>
            <pc:docMk/>
            <pc:sldMasterMk cId="1181610351" sldId="2147483718"/>
            <pc:sldLayoutMk cId="1528337812" sldId="2147483724"/>
          </pc:sldLayoutMkLst>
        </pc:sldLayoutChg>
        <pc:sldLayoutChg chg="add del">
          <pc:chgData name="Florentina Monea" userId="98ed2a54-78b4-429d-adc3-d63e5c3b9e2e" providerId="ADAL" clId="{AF0F0C95-4252-4656-9396-834D4299229A}" dt="2025-01-21T08:59:08.852" v="49" actId="2696"/>
          <pc:sldLayoutMkLst>
            <pc:docMk/>
            <pc:sldMasterMk cId="1181610351" sldId="2147483718"/>
            <pc:sldLayoutMk cId="1333751888" sldId="2147483725"/>
          </pc:sldLayoutMkLst>
        </pc:sldLayoutChg>
        <pc:sldLayoutChg chg="add del">
          <pc:chgData name="Florentina Monea" userId="98ed2a54-78b4-429d-adc3-d63e5c3b9e2e" providerId="ADAL" clId="{AF0F0C95-4252-4656-9396-834D4299229A}" dt="2025-01-21T08:59:08.852" v="49" actId="2696"/>
          <pc:sldLayoutMkLst>
            <pc:docMk/>
            <pc:sldMasterMk cId="1181610351" sldId="2147483718"/>
            <pc:sldLayoutMk cId="1837736604" sldId="2147483726"/>
          </pc:sldLayoutMkLst>
        </pc:sldLayoutChg>
        <pc:sldLayoutChg chg="add del">
          <pc:chgData name="Florentina Monea" userId="98ed2a54-78b4-429d-adc3-d63e5c3b9e2e" providerId="ADAL" clId="{AF0F0C95-4252-4656-9396-834D4299229A}" dt="2025-01-21T08:59:08.852" v="49" actId="2696"/>
          <pc:sldLayoutMkLst>
            <pc:docMk/>
            <pc:sldMasterMk cId="1181610351" sldId="2147483718"/>
            <pc:sldLayoutMk cId="3871668940" sldId="2147483727"/>
          </pc:sldLayoutMkLst>
        </pc:sldLayoutChg>
        <pc:sldLayoutChg chg="add del">
          <pc:chgData name="Florentina Monea" userId="98ed2a54-78b4-429d-adc3-d63e5c3b9e2e" providerId="ADAL" clId="{AF0F0C95-4252-4656-9396-834D4299229A}" dt="2025-01-21T08:59:08.852" v="49" actId="2696"/>
          <pc:sldLayoutMkLst>
            <pc:docMk/>
            <pc:sldMasterMk cId="1181610351" sldId="2147483718"/>
            <pc:sldLayoutMk cId="3930758611" sldId="2147483728"/>
          </pc:sldLayoutMkLst>
        </pc:sldLayoutChg>
        <pc:sldLayoutChg chg="add del">
          <pc:chgData name="Florentina Monea" userId="98ed2a54-78b4-429d-adc3-d63e5c3b9e2e" providerId="ADAL" clId="{AF0F0C95-4252-4656-9396-834D4299229A}" dt="2025-01-21T08:59:08.852" v="49" actId="2696"/>
          <pc:sldLayoutMkLst>
            <pc:docMk/>
            <pc:sldMasterMk cId="1181610351" sldId="2147483718"/>
            <pc:sldLayoutMk cId="3285212104" sldId="2147483729"/>
          </pc:sldLayoutMkLst>
        </pc:sldLayoutChg>
        <pc:sldLayoutChg chg="add del">
          <pc:chgData name="Florentina Monea" userId="98ed2a54-78b4-429d-adc3-d63e5c3b9e2e" providerId="ADAL" clId="{AF0F0C95-4252-4656-9396-834D4299229A}" dt="2025-01-21T08:59:08.852" v="49" actId="2696"/>
          <pc:sldLayoutMkLst>
            <pc:docMk/>
            <pc:sldMasterMk cId="1181610351" sldId="2147483718"/>
            <pc:sldLayoutMk cId="4271520143" sldId="2147483730"/>
          </pc:sldLayoutMkLst>
        </pc:sldLayoutChg>
        <pc:sldLayoutChg chg="add del">
          <pc:chgData name="Florentina Monea" userId="98ed2a54-78b4-429d-adc3-d63e5c3b9e2e" providerId="ADAL" clId="{AF0F0C95-4252-4656-9396-834D4299229A}" dt="2025-01-21T08:59:08.852" v="49" actId="2696"/>
          <pc:sldLayoutMkLst>
            <pc:docMk/>
            <pc:sldMasterMk cId="1181610351" sldId="2147483718"/>
            <pc:sldLayoutMk cId="40058045" sldId="2147483731"/>
          </pc:sldLayoutMkLst>
        </pc:sldLayoutChg>
        <pc:sldLayoutChg chg="add del">
          <pc:chgData name="Florentina Monea" userId="98ed2a54-78b4-429d-adc3-d63e5c3b9e2e" providerId="ADAL" clId="{AF0F0C95-4252-4656-9396-834D4299229A}" dt="2025-01-21T08:59:08.852" v="49" actId="2696"/>
          <pc:sldLayoutMkLst>
            <pc:docMk/>
            <pc:sldMasterMk cId="1181610351" sldId="2147483718"/>
            <pc:sldLayoutMk cId="1942442910" sldId="2147483732"/>
          </pc:sldLayoutMkLst>
        </pc:sldLayoutChg>
        <pc:sldLayoutChg chg="add del">
          <pc:chgData name="Florentina Monea" userId="98ed2a54-78b4-429d-adc3-d63e5c3b9e2e" providerId="ADAL" clId="{AF0F0C95-4252-4656-9396-834D4299229A}" dt="2025-01-21T08:59:08.852" v="49" actId="2696"/>
          <pc:sldLayoutMkLst>
            <pc:docMk/>
            <pc:sldMasterMk cId="1181610351" sldId="2147483718"/>
            <pc:sldLayoutMk cId="2095946966" sldId="214748373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45659" cy="498056"/>
          </a:xfrm>
          <a:prstGeom prst="rect">
            <a:avLst/>
          </a:prstGeom>
        </p:spPr>
        <p:txBody>
          <a:bodyPr vert="horz" lIns="95555" tIns="47777" rIns="95555" bIns="47777" rtlCol="0"/>
          <a:lstStyle>
            <a:lvl1pPr algn="l">
              <a:defRPr sz="13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50443" y="0"/>
            <a:ext cx="2945659" cy="498056"/>
          </a:xfrm>
          <a:prstGeom prst="rect">
            <a:avLst/>
          </a:prstGeom>
        </p:spPr>
        <p:txBody>
          <a:bodyPr vert="horz" lIns="95555" tIns="47777" rIns="95555" bIns="47777" rtlCol="0"/>
          <a:lstStyle>
            <a:lvl1pPr algn="r">
              <a:defRPr sz="1300"/>
            </a:lvl1pPr>
          </a:lstStyle>
          <a:p>
            <a:fld id="{98EB37D2-E0B4-402B-A7F6-286F773C2CB9}" type="datetimeFigureOut">
              <a:rPr lang="en-GB" smtClean="0"/>
              <a:t>26/02/2025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9428585"/>
            <a:ext cx="2945659" cy="498055"/>
          </a:xfrm>
          <a:prstGeom prst="rect">
            <a:avLst/>
          </a:prstGeom>
        </p:spPr>
        <p:txBody>
          <a:bodyPr vert="horz" lIns="95555" tIns="47777" rIns="95555" bIns="47777"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50443" y="9428585"/>
            <a:ext cx="2945659" cy="498055"/>
          </a:xfrm>
          <a:prstGeom prst="rect">
            <a:avLst/>
          </a:prstGeom>
        </p:spPr>
        <p:txBody>
          <a:bodyPr vert="horz" lIns="95555" tIns="47777" rIns="95555" bIns="47777" rtlCol="0" anchor="b"/>
          <a:lstStyle>
            <a:lvl1pPr algn="r">
              <a:defRPr sz="13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5555" tIns="47777" rIns="95555" bIns="47777" rtlCol="0"/>
          <a:lstStyle>
            <a:lvl1pPr algn="l">
              <a:defRPr sz="13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5555" tIns="47777" rIns="95555" bIns="47777" rtlCol="0"/>
          <a:lstStyle>
            <a:lvl1pPr algn="r">
              <a:defRPr sz="1300"/>
            </a:lvl1pPr>
          </a:lstStyle>
          <a:p>
            <a:fld id="{C073FDB0-E507-42B1-A83F-14EDCBD3D2B3}" type="datetimeFigureOut">
              <a:rPr lang="en-GB" smtClean="0"/>
              <a:t>26/02/2025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5555" tIns="47777" rIns="95555" bIns="47777" rtlCol="0" anchor="ctr"/>
          <a:lstStyle/>
          <a:p>
            <a:endParaRPr lang="en-GB"/>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5555" tIns="47777" rIns="95555" bIns="4777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5"/>
            <a:ext cx="2945659" cy="498055"/>
          </a:xfrm>
          <a:prstGeom prst="rect">
            <a:avLst/>
          </a:prstGeom>
        </p:spPr>
        <p:txBody>
          <a:bodyPr vert="horz" lIns="95555" tIns="47777" rIns="95555" bIns="47777" rtlCol="0" anchor="b"/>
          <a:lstStyle>
            <a:lvl1pPr algn="l">
              <a:defRPr sz="1300"/>
            </a:lvl1pPr>
          </a:lstStyle>
          <a:p>
            <a:endParaRPr lang="en-GB"/>
          </a:p>
        </p:txBody>
      </p:sp>
      <p:sp>
        <p:nvSpPr>
          <p:cNvPr id="7" name="Slide Number Placeholder 6"/>
          <p:cNvSpPr>
            <a:spLocks noGrp="1"/>
          </p:cNvSpPr>
          <p:nvPr>
            <p:ph type="sldNum" sz="quarter" idx="5"/>
          </p:nvPr>
        </p:nvSpPr>
        <p:spPr>
          <a:xfrm>
            <a:off x="3850443" y="9428585"/>
            <a:ext cx="2945659" cy="498055"/>
          </a:xfrm>
          <a:prstGeom prst="rect">
            <a:avLst/>
          </a:prstGeom>
        </p:spPr>
        <p:txBody>
          <a:bodyPr vert="horz" lIns="95555" tIns="47777" rIns="95555" bIns="47777" rtlCol="0" anchor="b"/>
          <a:lstStyle>
            <a:lvl1pPr algn="r">
              <a:defRPr sz="1300"/>
            </a:lvl1pPr>
          </a:lstStyle>
          <a:p>
            <a:fld id="{DFE31B59-0768-443E-9F21-976D8C0142F1}" type="slidenum">
              <a:rPr lang="en-GB" smtClean="0"/>
              <a:t>‹#›</a:t>
            </a:fld>
            <a:endParaRPr lang="en-GB"/>
          </a:p>
        </p:txBody>
      </p:sp>
    </p:spTree>
    <p:extLst>
      <p:ext uri="{BB962C8B-B14F-4D97-AF65-F5344CB8AC3E}">
        <p14:creationId xmlns:p14="http://schemas.microsoft.com/office/powerpoint/2010/main" val="1764711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DA3FD-9A04-4709-8EED-79E990A6F0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5088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DA3FD-9A04-4709-8EED-79E990A6F0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1534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DA3FD-9A04-4709-8EED-79E990A6F0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6352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DA3FD-9A04-4709-8EED-79E990A6F0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3048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DA3FD-9A04-4709-8EED-79E990A6F0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8028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DA3FD-9A04-4709-8EED-79E990A6F0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1977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4DA3FD-9A04-4709-8EED-79E990A6F0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9926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3.xml"/><Relationship Id="rId6" Type="http://schemas.openxmlformats.org/officeDocument/2006/relationships/image" Target="../media/image14.jpeg"/><Relationship Id="rId5" Type="http://schemas.microsoft.com/office/2007/relationships/hdphoto" Target="../media/hdphoto2.wdp"/><Relationship Id="rId4" Type="http://schemas.openxmlformats.org/officeDocument/2006/relationships/image" Target="../media/image13.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10.png"/><Relationship Id="rId2" Type="http://schemas.openxmlformats.org/officeDocument/2006/relationships/image" Target="../media/image25.jpeg"/><Relationship Id="rId1" Type="http://schemas.openxmlformats.org/officeDocument/2006/relationships/slideMaster" Target="../slideMasters/slideMaster3.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10.png"/><Relationship Id="rId2" Type="http://schemas.openxmlformats.org/officeDocument/2006/relationships/image" Target="../media/image30.jpeg"/><Relationship Id="rId1" Type="http://schemas.openxmlformats.org/officeDocument/2006/relationships/slideMaster" Target="../slideMasters/slideMaster3.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5.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8.jpe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92815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F0AA2CCB-E146-EF6B-D1D6-3B740DF6F3F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413759" y="3106146"/>
            <a:ext cx="3364482" cy="645708"/>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2DE0D504-1179-A1C5-E4E4-E5116D712612}"/>
              </a:ext>
            </a:extLst>
          </p:cNvPr>
          <p:cNvSpPr>
            <a:spLocks noGrp="1"/>
          </p:cNvSpPr>
          <p:nvPr>
            <p:ph type="body" sz="quarter" idx="10" hasCustomPrompt="1"/>
          </p:nvPr>
        </p:nvSpPr>
        <p:spPr>
          <a:xfrm>
            <a:off x="4477543" y="4008438"/>
            <a:ext cx="3236913" cy="898525"/>
          </a:xfrm>
        </p:spPr>
        <p:txBody>
          <a:bodyPr/>
          <a:lstStyle>
            <a:lvl1pPr marL="0" indent="0">
              <a:buNone/>
              <a:defRPr i="1">
                <a:solidFill>
                  <a:schemeClr val="bg1"/>
                </a:solidFill>
                <a:latin typeface="Playfair Display Black" panose="00000A00000000000000" pitchFamily="2" charset="0"/>
              </a:defRPr>
            </a:lvl1pPr>
          </a:lstStyle>
          <a:p>
            <a:pPr lvl="0"/>
            <a:r>
              <a:rPr lang="en-US"/>
              <a:t>Presentation title</a:t>
            </a:r>
            <a:endParaRPr lang="en-GB"/>
          </a:p>
        </p:txBody>
      </p:sp>
    </p:spTree>
    <p:extLst>
      <p:ext uri="{BB962C8B-B14F-4D97-AF65-F5344CB8AC3E}">
        <p14:creationId xmlns:p14="http://schemas.microsoft.com/office/powerpoint/2010/main" val="26475368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612724C-408F-A059-8A22-5CC2D7E57EC0}"/>
              </a:ext>
            </a:extLst>
          </p:cNvPr>
          <p:cNvSpPr>
            <a:spLocks noGrp="1"/>
          </p:cNvSpPr>
          <p:nvPr>
            <p:ph type="pic" sz="quarter" idx="10"/>
          </p:nvPr>
        </p:nvSpPr>
        <p:spPr>
          <a:xfrm>
            <a:off x="1249362" y="2933795"/>
            <a:ext cx="2139644" cy="2030645"/>
          </a:xfrm>
        </p:spPr>
        <p:txBody>
          <a:bodyPr/>
          <a:lstStyle>
            <a:lvl1pPr marL="0" indent="0">
              <a:buNone/>
              <a:defRPr/>
            </a:lvl1pPr>
          </a:lstStyle>
          <a:p>
            <a:r>
              <a:rPr lang="en-US"/>
              <a:t>Click icon to add picture</a:t>
            </a:r>
            <a:endParaRPr lang="en-GB"/>
          </a:p>
        </p:txBody>
      </p:sp>
      <p:sp>
        <p:nvSpPr>
          <p:cNvPr id="14" name="Text Placeholder 13">
            <a:extLst>
              <a:ext uri="{FF2B5EF4-FFF2-40B4-BE49-F238E27FC236}">
                <a16:creationId xmlns:a16="http://schemas.microsoft.com/office/drawing/2014/main" id="{D1E34B7A-E5A8-C828-F1BF-1E69F0640E29}"/>
              </a:ext>
            </a:extLst>
          </p:cNvPr>
          <p:cNvSpPr>
            <a:spLocks noGrp="1"/>
          </p:cNvSpPr>
          <p:nvPr>
            <p:ph type="body" sz="quarter" idx="11" hasCustomPrompt="1"/>
          </p:nvPr>
        </p:nvSpPr>
        <p:spPr>
          <a:xfrm>
            <a:off x="1249362" y="1417638"/>
            <a:ext cx="8364421" cy="914400"/>
          </a:xfrm>
        </p:spPr>
        <p:txBody>
          <a:bodyPr>
            <a:normAutofit/>
          </a:bodyPr>
          <a:lstStyle>
            <a:lvl1pPr marL="0" indent="0">
              <a:buNone/>
              <a:defRPr sz="4400" b="1" i="0">
                <a:solidFill>
                  <a:schemeClr val="bg2"/>
                </a:solidFill>
                <a:latin typeface="Outfit" pitchFamily="2" charset="0"/>
              </a:defRPr>
            </a:lvl1pPr>
          </a:lstStyle>
          <a:p>
            <a:pPr lvl="0"/>
            <a:r>
              <a:rPr lang="en-US"/>
              <a:t>Speakers or team members</a:t>
            </a:r>
            <a:endParaRPr lang="en-GB"/>
          </a:p>
        </p:txBody>
      </p:sp>
      <p:sp>
        <p:nvSpPr>
          <p:cNvPr id="15" name="Picture Placeholder 2">
            <a:extLst>
              <a:ext uri="{FF2B5EF4-FFF2-40B4-BE49-F238E27FC236}">
                <a16:creationId xmlns:a16="http://schemas.microsoft.com/office/drawing/2014/main" id="{F830FBC2-4AFD-E085-D3A8-74B0CAB1CDCE}"/>
              </a:ext>
            </a:extLst>
          </p:cNvPr>
          <p:cNvSpPr>
            <a:spLocks noGrp="1"/>
          </p:cNvSpPr>
          <p:nvPr>
            <p:ph type="pic" sz="quarter" idx="12"/>
          </p:nvPr>
        </p:nvSpPr>
        <p:spPr>
          <a:xfrm>
            <a:off x="3675179" y="2933795"/>
            <a:ext cx="2139644" cy="2030645"/>
          </a:xfrm>
        </p:spPr>
        <p:txBody>
          <a:bodyPr/>
          <a:lstStyle>
            <a:lvl1pPr marL="0" indent="0">
              <a:buNone/>
              <a:defRPr/>
            </a:lvl1pPr>
          </a:lstStyle>
          <a:p>
            <a:r>
              <a:rPr lang="en-US"/>
              <a:t>Click icon to add picture</a:t>
            </a:r>
            <a:endParaRPr lang="en-GB"/>
          </a:p>
        </p:txBody>
      </p:sp>
      <p:sp>
        <p:nvSpPr>
          <p:cNvPr id="16" name="Picture Placeholder 2">
            <a:extLst>
              <a:ext uri="{FF2B5EF4-FFF2-40B4-BE49-F238E27FC236}">
                <a16:creationId xmlns:a16="http://schemas.microsoft.com/office/drawing/2014/main" id="{92932EA6-35D2-7D61-5BE6-F2B3D2689C1B}"/>
              </a:ext>
            </a:extLst>
          </p:cNvPr>
          <p:cNvSpPr>
            <a:spLocks noGrp="1"/>
          </p:cNvSpPr>
          <p:nvPr>
            <p:ph type="pic" sz="quarter" idx="13"/>
          </p:nvPr>
        </p:nvSpPr>
        <p:spPr>
          <a:xfrm>
            <a:off x="6096000" y="2933794"/>
            <a:ext cx="2139644" cy="2030645"/>
          </a:xfrm>
        </p:spPr>
        <p:txBody>
          <a:bodyPr/>
          <a:lstStyle>
            <a:lvl1pPr marL="0" indent="0">
              <a:buNone/>
              <a:defRPr/>
            </a:lvl1pPr>
          </a:lstStyle>
          <a:p>
            <a:r>
              <a:rPr lang="en-US"/>
              <a:t>Click icon to add picture</a:t>
            </a:r>
            <a:endParaRPr lang="en-GB"/>
          </a:p>
        </p:txBody>
      </p:sp>
      <p:sp>
        <p:nvSpPr>
          <p:cNvPr id="17" name="Picture Placeholder 2">
            <a:extLst>
              <a:ext uri="{FF2B5EF4-FFF2-40B4-BE49-F238E27FC236}">
                <a16:creationId xmlns:a16="http://schemas.microsoft.com/office/drawing/2014/main" id="{E7285115-D141-F14E-9394-AD8BD3843967}"/>
              </a:ext>
            </a:extLst>
          </p:cNvPr>
          <p:cNvSpPr>
            <a:spLocks noGrp="1"/>
          </p:cNvSpPr>
          <p:nvPr>
            <p:ph type="pic" sz="quarter" idx="14"/>
          </p:nvPr>
        </p:nvSpPr>
        <p:spPr>
          <a:xfrm>
            <a:off x="8516821" y="2933793"/>
            <a:ext cx="2139644" cy="2030645"/>
          </a:xfrm>
        </p:spPr>
        <p:txBody>
          <a:bodyPr/>
          <a:lstStyle>
            <a:lvl1pPr marL="0" indent="0">
              <a:buNone/>
              <a:defRPr/>
            </a:lvl1pPr>
          </a:lstStyle>
          <a:p>
            <a:r>
              <a:rPr lang="en-US"/>
              <a:t>Click icon to add picture</a:t>
            </a:r>
            <a:endParaRPr lang="en-GB"/>
          </a:p>
        </p:txBody>
      </p:sp>
      <p:sp>
        <p:nvSpPr>
          <p:cNvPr id="18" name="TextBox 17">
            <a:extLst>
              <a:ext uri="{FF2B5EF4-FFF2-40B4-BE49-F238E27FC236}">
                <a16:creationId xmlns:a16="http://schemas.microsoft.com/office/drawing/2014/main" id="{D4B1103D-72C6-82B9-BC1C-94C21ABC3E4A}"/>
              </a:ext>
            </a:extLst>
          </p:cNvPr>
          <p:cNvSpPr txBox="1"/>
          <p:nvPr/>
        </p:nvSpPr>
        <p:spPr>
          <a:xfrm>
            <a:off x="1384472" y="5071030"/>
            <a:ext cx="1869423" cy="369332"/>
          </a:xfrm>
          <a:prstGeom prst="rect">
            <a:avLst/>
          </a:prstGeom>
          <a:noFill/>
        </p:spPr>
        <p:txBody>
          <a:bodyPr wrap="none" rtlCol="0">
            <a:spAutoFit/>
          </a:bodyPr>
          <a:lstStyle/>
          <a:p>
            <a:r>
              <a:rPr lang="en-US" b="1">
                <a:solidFill>
                  <a:schemeClr val="bg2"/>
                </a:solidFill>
              </a:rPr>
              <a:t>Team member 1</a:t>
            </a:r>
            <a:endParaRPr lang="en-GB" b="1">
              <a:solidFill>
                <a:schemeClr val="bg2"/>
              </a:solidFill>
            </a:endParaRPr>
          </a:p>
        </p:txBody>
      </p:sp>
      <p:sp>
        <p:nvSpPr>
          <p:cNvPr id="19" name="TextBox 18">
            <a:extLst>
              <a:ext uri="{FF2B5EF4-FFF2-40B4-BE49-F238E27FC236}">
                <a16:creationId xmlns:a16="http://schemas.microsoft.com/office/drawing/2014/main" id="{264B8034-E319-A00E-1233-133A1396C8AB}"/>
              </a:ext>
            </a:extLst>
          </p:cNvPr>
          <p:cNvSpPr txBox="1"/>
          <p:nvPr/>
        </p:nvSpPr>
        <p:spPr>
          <a:xfrm>
            <a:off x="3810289" y="5071030"/>
            <a:ext cx="1912703" cy="369332"/>
          </a:xfrm>
          <a:prstGeom prst="rect">
            <a:avLst/>
          </a:prstGeom>
          <a:noFill/>
        </p:spPr>
        <p:txBody>
          <a:bodyPr wrap="none" rtlCol="0">
            <a:spAutoFit/>
          </a:bodyPr>
          <a:lstStyle/>
          <a:p>
            <a:r>
              <a:rPr lang="en-US" b="1">
                <a:solidFill>
                  <a:schemeClr val="bg2"/>
                </a:solidFill>
              </a:rPr>
              <a:t>Team member 2</a:t>
            </a:r>
            <a:endParaRPr lang="en-GB" b="1">
              <a:solidFill>
                <a:schemeClr val="bg2"/>
              </a:solidFill>
            </a:endParaRPr>
          </a:p>
        </p:txBody>
      </p:sp>
      <p:sp>
        <p:nvSpPr>
          <p:cNvPr id="20" name="TextBox 19">
            <a:extLst>
              <a:ext uri="{FF2B5EF4-FFF2-40B4-BE49-F238E27FC236}">
                <a16:creationId xmlns:a16="http://schemas.microsoft.com/office/drawing/2014/main" id="{1BEE85A0-133F-5833-D457-1D43D619EECC}"/>
              </a:ext>
            </a:extLst>
          </p:cNvPr>
          <p:cNvSpPr txBox="1"/>
          <p:nvPr/>
        </p:nvSpPr>
        <p:spPr>
          <a:xfrm>
            <a:off x="6236106" y="5075326"/>
            <a:ext cx="1911101" cy="369332"/>
          </a:xfrm>
          <a:prstGeom prst="rect">
            <a:avLst/>
          </a:prstGeom>
          <a:noFill/>
        </p:spPr>
        <p:txBody>
          <a:bodyPr wrap="none" rtlCol="0">
            <a:spAutoFit/>
          </a:bodyPr>
          <a:lstStyle/>
          <a:p>
            <a:r>
              <a:rPr lang="en-US" b="1">
                <a:solidFill>
                  <a:schemeClr val="bg2"/>
                </a:solidFill>
              </a:rPr>
              <a:t>Team member 3</a:t>
            </a:r>
            <a:endParaRPr lang="en-GB" b="1">
              <a:solidFill>
                <a:schemeClr val="bg2"/>
              </a:solidFill>
            </a:endParaRPr>
          </a:p>
        </p:txBody>
      </p:sp>
      <p:sp>
        <p:nvSpPr>
          <p:cNvPr id="21" name="TextBox 20">
            <a:extLst>
              <a:ext uri="{FF2B5EF4-FFF2-40B4-BE49-F238E27FC236}">
                <a16:creationId xmlns:a16="http://schemas.microsoft.com/office/drawing/2014/main" id="{AF68A56D-765C-A946-235F-CFDB511F6BA9}"/>
              </a:ext>
            </a:extLst>
          </p:cNvPr>
          <p:cNvSpPr txBox="1"/>
          <p:nvPr/>
        </p:nvSpPr>
        <p:spPr>
          <a:xfrm>
            <a:off x="8754572" y="5071030"/>
            <a:ext cx="1923925" cy="369332"/>
          </a:xfrm>
          <a:prstGeom prst="rect">
            <a:avLst/>
          </a:prstGeom>
          <a:noFill/>
        </p:spPr>
        <p:txBody>
          <a:bodyPr wrap="none" rtlCol="0">
            <a:spAutoFit/>
          </a:bodyPr>
          <a:lstStyle/>
          <a:p>
            <a:r>
              <a:rPr lang="en-US" b="1">
                <a:solidFill>
                  <a:schemeClr val="bg2"/>
                </a:solidFill>
              </a:rPr>
              <a:t>Team member 4</a:t>
            </a:r>
            <a:endParaRPr lang="en-GB" b="1">
              <a:solidFill>
                <a:schemeClr val="bg2"/>
              </a:solidFill>
            </a:endParaRPr>
          </a:p>
        </p:txBody>
      </p:sp>
      <p:sp>
        <p:nvSpPr>
          <p:cNvPr id="22" name="TextBox 21">
            <a:extLst>
              <a:ext uri="{FF2B5EF4-FFF2-40B4-BE49-F238E27FC236}">
                <a16:creationId xmlns:a16="http://schemas.microsoft.com/office/drawing/2014/main" id="{46FE3E61-23ED-CE9B-75AD-1E2A93ABE0CC}"/>
              </a:ext>
            </a:extLst>
          </p:cNvPr>
          <p:cNvSpPr txBox="1"/>
          <p:nvPr/>
        </p:nvSpPr>
        <p:spPr>
          <a:xfrm>
            <a:off x="1635421" y="5408452"/>
            <a:ext cx="1247457" cy="276999"/>
          </a:xfrm>
          <a:prstGeom prst="rect">
            <a:avLst/>
          </a:prstGeom>
          <a:noFill/>
        </p:spPr>
        <p:txBody>
          <a:bodyPr wrap="none" rtlCol="0">
            <a:spAutoFit/>
          </a:bodyPr>
          <a:lstStyle/>
          <a:p>
            <a:r>
              <a:rPr lang="en-US" sz="1200" b="1" i="1">
                <a:solidFill>
                  <a:schemeClr val="bg2"/>
                </a:solidFill>
                <a:latin typeface="Playfair Display" panose="00000500000000000000" pitchFamily="2" charset="0"/>
              </a:rPr>
              <a:t>Their Job Title</a:t>
            </a:r>
            <a:endParaRPr lang="en-GB" sz="1200" b="1" i="1">
              <a:solidFill>
                <a:schemeClr val="bg2"/>
              </a:solidFill>
              <a:latin typeface="Playfair Display" panose="00000500000000000000" pitchFamily="2" charset="0"/>
            </a:endParaRPr>
          </a:p>
        </p:txBody>
      </p:sp>
      <p:sp>
        <p:nvSpPr>
          <p:cNvPr id="23" name="TextBox 22">
            <a:extLst>
              <a:ext uri="{FF2B5EF4-FFF2-40B4-BE49-F238E27FC236}">
                <a16:creationId xmlns:a16="http://schemas.microsoft.com/office/drawing/2014/main" id="{C9E26C10-25B2-6DB2-30D7-C9BB7A12F35F}"/>
              </a:ext>
            </a:extLst>
          </p:cNvPr>
          <p:cNvSpPr txBox="1"/>
          <p:nvPr/>
        </p:nvSpPr>
        <p:spPr>
          <a:xfrm>
            <a:off x="4145956" y="5408451"/>
            <a:ext cx="1247457" cy="276999"/>
          </a:xfrm>
          <a:prstGeom prst="rect">
            <a:avLst/>
          </a:prstGeom>
          <a:noFill/>
        </p:spPr>
        <p:txBody>
          <a:bodyPr wrap="none" rtlCol="0">
            <a:spAutoFit/>
          </a:bodyPr>
          <a:lstStyle/>
          <a:p>
            <a:r>
              <a:rPr lang="en-US" sz="1200" b="1" i="1">
                <a:solidFill>
                  <a:schemeClr val="bg2"/>
                </a:solidFill>
                <a:latin typeface="Playfair Display" panose="00000500000000000000" pitchFamily="2" charset="0"/>
              </a:rPr>
              <a:t>Their Job Title</a:t>
            </a:r>
            <a:endParaRPr lang="en-GB" sz="1200" b="1" i="1">
              <a:solidFill>
                <a:schemeClr val="bg2"/>
              </a:solidFill>
              <a:latin typeface="Playfair Display" panose="00000500000000000000" pitchFamily="2" charset="0"/>
            </a:endParaRPr>
          </a:p>
        </p:txBody>
      </p:sp>
      <p:sp>
        <p:nvSpPr>
          <p:cNvPr id="24" name="TextBox 23">
            <a:extLst>
              <a:ext uri="{FF2B5EF4-FFF2-40B4-BE49-F238E27FC236}">
                <a16:creationId xmlns:a16="http://schemas.microsoft.com/office/drawing/2014/main" id="{804309D9-77AB-D0A4-3320-2A7EA36B1869}"/>
              </a:ext>
            </a:extLst>
          </p:cNvPr>
          <p:cNvSpPr txBox="1"/>
          <p:nvPr/>
        </p:nvSpPr>
        <p:spPr>
          <a:xfrm>
            <a:off x="6567927" y="5417045"/>
            <a:ext cx="1247457" cy="276999"/>
          </a:xfrm>
          <a:prstGeom prst="rect">
            <a:avLst/>
          </a:prstGeom>
          <a:noFill/>
        </p:spPr>
        <p:txBody>
          <a:bodyPr wrap="none" rtlCol="0">
            <a:spAutoFit/>
          </a:bodyPr>
          <a:lstStyle/>
          <a:p>
            <a:r>
              <a:rPr lang="en-US" sz="1200" b="1" i="1">
                <a:solidFill>
                  <a:schemeClr val="bg2"/>
                </a:solidFill>
                <a:latin typeface="Playfair Display" panose="00000500000000000000" pitchFamily="2" charset="0"/>
              </a:rPr>
              <a:t>Their Job Title</a:t>
            </a:r>
            <a:endParaRPr lang="en-GB" sz="1200" b="1" i="1">
              <a:solidFill>
                <a:schemeClr val="bg2"/>
              </a:solidFill>
              <a:latin typeface="Playfair Display" panose="00000500000000000000" pitchFamily="2" charset="0"/>
            </a:endParaRPr>
          </a:p>
        </p:txBody>
      </p:sp>
      <p:sp>
        <p:nvSpPr>
          <p:cNvPr id="25" name="TextBox 24">
            <a:extLst>
              <a:ext uri="{FF2B5EF4-FFF2-40B4-BE49-F238E27FC236}">
                <a16:creationId xmlns:a16="http://schemas.microsoft.com/office/drawing/2014/main" id="{5013E0A3-459E-AD1D-8767-15E80CAAF262}"/>
              </a:ext>
            </a:extLst>
          </p:cNvPr>
          <p:cNvSpPr txBox="1"/>
          <p:nvPr/>
        </p:nvSpPr>
        <p:spPr>
          <a:xfrm>
            <a:off x="9092805" y="5417045"/>
            <a:ext cx="1247457" cy="276999"/>
          </a:xfrm>
          <a:prstGeom prst="rect">
            <a:avLst/>
          </a:prstGeom>
          <a:noFill/>
        </p:spPr>
        <p:txBody>
          <a:bodyPr wrap="none" rtlCol="0">
            <a:spAutoFit/>
          </a:bodyPr>
          <a:lstStyle/>
          <a:p>
            <a:r>
              <a:rPr lang="en-US" sz="1200" b="1" i="1">
                <a:solidFill>
                  <a:schemeClr val="bg2"/>
                </a:solidFill>
                <a:latin typeface="Playfair Display" panose="00000500000000000000" pitchFamily="2" charset="0"/>
              </a:rPr>
              <a:t>Their Job Title</a:t>
            </a:r>
            <a:endParaRPr lang="en-GB" sz="1200" b="1" i="1">
              <a:solidFill>
                <a:schemeClr val="bg2"/>
              </a:solidFill>
              <a:latin typeface="Playfair Display" panose="00000500000000000000" pitchFamily="2" charset="0"/>
            </a:endParaRPr>
          </a:p>
        </p:txBody>
      </p:sp>
    </p:spTree>
    <p:extLst>
      <p:ext uri="{BB962C8B-B14F-4D97-AF65-F5344CB8AC3E}">
        <p14:creationId xmlns:p14="http://schemas.microsoft.com/office/powerpoint/2010/main" val="31961519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sp>
        <p:nvSpPr>
          <p:cNvPr id="3" name="Google Shape;91;p17">
            <a:extLst>
              <a:ext uri="{FF2B5EF4-FFF2-40B4-BE49-F238E27FC236}">
                <a16:creationId xmlns:a16="http://schemas.microsoft.com/office/drawing/2014/main" id="{359A9889-37E7-44B7-8452-9E26A7B6113A}"/>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Tree>
    <p:extLst>
      <p:ext uri="{BB962C8B-B14F-4D97-AF65-F5344CB8AC3E}">
        <p14:creationId xmlns:p14="http://schemas.microsoft.com/office/powerpoint/2010/main" val="3718459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6"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5"/>
            <a:ext cx="2784475" cy="2787650"/>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3" y="2339975"/>
            <a:ext cx="2784475" cy="2787650"/>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4" y="2338478"/>
            <a:ext cx="2784475" cy="2787650"/>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2" cy="476250"/>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2"/>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2"/>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2"/>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3"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3" y="564197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4" y="5648912"/>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1"/>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2548793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50F1FED-68DB-423C-A04B-1B91CFD959FD}"/>
              </a:ext>
            </a:extLst>
          </p:cNvPr>
          <p:cNvSpPr>
            <a:spLocks noGrp="1"/>
          </p:cNvSpPr>
          <p:nvPr>
            <p:ph type="body" sz="quarter" idx="10" hasCustomPrompt="1"/>
          </p:nvPr>
        </p:nvSpPr>
        <p:spPr>
          <a:xfrm>
            <a:off x="3096675" y="3625327"/>
            <a:ext cx="5998649" cy="614779"/>
          </a:xfrm>
        </p:spPr>
        <p:txBody>
          <a:bodyPr>
            <a:noAutofit/>
          </a:bodyPr>
          <a:lstStyle>
            <a:lvl1pPr marL="0" indent="0" algn="ctr">
              <a:buNone/>
              <a:defRPr sz="4400" b="1" i="1">
                <a:solidFill>
                  <a:schemeClr val="bg2"/>
                </a:solidFill>
                <a:latin typeface="Playfair Display" panose="00000500000000000000" pitchFamily="2" charset="0"/>
              </a:defRPr>
            </a:lvl1pPr>
          </a:lstStyle>
          <a:p>
            <a:pPr lvl="0"/>
            <a:r>
              <a:rPr lang="en-GB"/>
              <a:t>Presentation Title</a:t>
            </a:r>
          </a:p>
        </p:txBody>
      </p:sp>
      <p:pic>
        <p:nvPicPr>
          <p:cNvPr id="2" name="Picture 1" descr="A picture containing text, wheel, clipart, gear&#10;&#10;Description automatically generated">
            <a:extLst>
              <a:ext uri="{FF2B5EF4-FFF2-40B4-BE49-F238E27FC236}">
                <a16:creationId xmlns:a16="http://schemas.microsoft.com/office/drawing/2014/main" id="{947CB77E-2B12-5AF2-50BC-90D5A6738B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9945" y="2763716"/>
            <a:ext cx="3232109" cy="665284"/>
          </a:xfrm>
          <a:prstGeom prst="rect">
            <a:avLst/>
          </a:prstGeom>
        </p:spPr>
      </p:pic>
    </p:spTree>
    <p:extLst>
      <p:ext uri="{BB962C8B-B14F-4D97-AF65-F5344CB8AC3E}">
        <p14:creationId xmlns:p14="http://schemas.microsoft.com/office/powerpoint/2010/main" val="35156174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genda 1 ">
    <p:bg>
      <p:bgPr>
        <a:solidFill>
          <a:schemeClr val="bg1"/>
        </a:solidFill>
        <a:effectLst/>
      </p:bgPr>
    </p:bg>
    <p:spTree>
      <p:nvGrpSpPr>
        <p:cNvPr id="1" name=""/>
        <p:cNvGrpSpPr/>
        <p:nvPr/>
      </p:nvGrpSpPr>
      <p:grpSpPr>
        <a:xfrm>
          <a:off x="0" y="0"/>
          <a:ext cx="0" cy="0"/>
          <a:chOff x="0" y="0"/>
          <a:chExt cx="0" cy="0"/>
        </a:xfrm>
      </p:grpSpPr>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7B84D2D8-EB42-7CE9-BF7F-7A03E628FE4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411498" y="409480"/>
            <a:ext cx="8689332" cy="6515696"/>
          </a:xfrm>
          <a:prstGeom prst="rect">
            <a:avLst/>
          </a:prstGeom>
        </p:spPr>
      </p:pic>
      <p:sp>
        <p:nvSpPr>
          <p:cNvPr id="21" name="Oval 20">
            <a:extLst>
              <a:ext uri="{FF2B5EF4-FFF2-40B4-BE49-F238E27FC236}">
                <a16:creationId xmlns:a16="http://schemas.microsoft.com/office/drawing/2014/main" id="{774D0E6D-37C5-1325-DBBF-24BA52F552F3}"/>
              </a:ext>
            </a:extLst>
          </p:cNvPr>
          <p:cNvSpPr/>
          <p:nvPr/>
        </p:nvSpPr>
        <p:spPr>
          <a:xfrm>
            <a:off x="466928" y="2441643"/>
            <a:ext cx="447472" cy="4474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i="1">
                <a:latin typeface="Playfair Display Black" panose="00000A00000000000000" pitchFamily="2" charset="0"/>
              </a:rPr>
              <a:t>1</a:t>
            </a:r>
          </a:p>
        </p:txBody>
      </p:sp>
      <p:sp>
        <p:nvSpPr>
          <p:cNvPr id="22" name="Oval 21">
            <a:extLst>
              <a:ext uri="{FF2B5EF4-FFF2-40B4-BE49-F238E27FC236}">
                <a16:creationId xmlns:a16="http://schemas.microsoft.com/office/drawing/2014/main" id="{9DEDFFFF-0A7E-B63D-25DE-ABA62AF09FB9}"/>
              </a:ext>
            </a:extLst>
          </p:cNvPr>
          <p:cNvSpPr/>
          <p:nvPr/>
        </p:nvSpPr>
        <p:spPr>
          <a:xfrm>
            <a:off x="466928" y="3219856"/>
            <a:ext cx="447472" cy="4474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i="1">
                <a:latin typeface="Playfair Display Black" panose="00000A00000000000000" pitchFamily="2" charset="0"/>
              </a:rPr>
              <a:t>2</a:t>
            </a:r>
          </a:p>
        </p:txBody>
      </p:sp>
      <p:sp>
        <p:nvSpPr>
          <p:cNvPr id="23" name="Oval 22">
            <a:extLst>
              <a:ext uri="{FF2B5EF4-FFF2-40B4-BE49-F238E27FC236}">
                <a16:creationId xmlns:a16="http://schemas.microsoft.com/office/drawing/2014/main" id="{4BA23A75-4A66-F38C-FBC3-D4233D551A7F}"/>
              </a:ext>
            </a:extLst>
          </p:cNvPr>
          <p:cNvSpPr/>
          <p:nvPr/>
        </p:nvSpPr>
        <p:spPr>
          <a:xfrm>
            <a:off x="466928" y="4014282"/>
            <a:ext cx="447472" cy="4474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i="1">
                <a:latin typeface="Playfair Display Black" panose="00000A00000000000000" pitchFamily="2" charset="0"/>
              </a:rPr>
              <a:t>3</a:t>
            </a:r>
          </a:p>
        </p:txBody>
      </p:sp>
      <p:sp>
        <p:nvSpPr>
          <p:cNvPr id="24" name="Oval 23">
            <a:extLst>
              <a:ext uri="{FF2B5EF4-FFF2-40B4-BE49-F238E27FC236}">
                <a16:creationId xmlns:a16="http://schemas.microsoft.com/office/drawing/2014/main" id="{7D26EF65-7986-EE16-ABB4-17424F466C23}"/>
              </a:ext>
            </a:extLst>
          </p:cNvPr>
          <p:cNvSpPr/>
          <p:nvPr/>
        </p:nvSpPr>
        <p:spPr>
          <a:xfrm>
            <a:off x="466928" y="4808708"/>
            <a:ext cx="447472" cy="4474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i="1">
                <a:latin typeface="Playfair Display Black" panose="00000A00000000000000" pitchFamily="2" charset="0"/>
              </a:rPr>
              <a:t>4</a:t>
            </a:r>
          </a:p>
        </p:txBody>
      </p:sp>
      <p:sp>
        <p:nvSpPr>
          <p:cNvPr id="25" name="Oval 24">
            <a:extLst>
              <a:ext uri="{FF2B5EF4-FFF2-40B4-BE49-F238E27FC236}">
                <a16:creationId xmlns:a16="http://schemas.microsoft.com/office/drawing/2014/main" id="{04CA5435-1701-CB74-A792-DF6FE2BBC729}"/>
              </a:ext>
            </a:extLst>
          </p:cNvPr>
          <p:cNvSpPr/>
          <p:nvPr/>
        </p:nvSpPr>
        <p:spPr>
          <a:xfrm>
            <a:off x="2798324" y="2444887"/>
            <a:ext cx="447472" cy="4474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i="1">
                <a:latin typeface="Playfair Display Black" panose="00000A00000000000000" pitchFamily="2" charset="0"/>
              </a:rPr>
              <a:t>5</a:t>
            </a:r>
          </a:p>
        </p:txBody>
      </p:sp>
      <p:sp>
        <p:nvSpPr>
          <p:cNvPr id="26" name="Oval 25">
            <a:extLst>
              <a:ext uri="{FF2B5EF4-FFF2-40B4-BE49-F238E27FC236}">
                <a16:creationId xmlns:a16="http://schemas.microsoft.com/office/drawing/2014/main" id="{2AF70108-61A0-1EBA-90B1-EC2BB8AB2B68}"/>
              </a:ext>
            </a:extLst>
          </p:cNvPr>
          <p:cNvSpPr/>
          <p:nvPr/>
        </p:nvSpPr>
        <p:spPr>
          <a:xfrm>
            <a:off x="2798324" y="3223100"/>
            <a:ext cx="447472" cy="4474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i="1">
                <a:latin typeface="Playfair Display Black" panose="00000A00000000000000" pitchFamily="2" charset="0"/>
              </a:rPr>
              <a:t>6</a:t>
            </a:r>
          </a:p>
        </p:txBody>
      </p:sp>
      <p:sp>
        <p:nvSpPr>
          <p:cNvPr id="27" name="Oval 26">
            <a:extLst>
              <a:ext uri="{FF2B5EF4-FFF2-40B4-BE49-F238E27FC236}">
                <a16:creationId xmlns:a16="http://schemas.microsoft.com/office/drawing/2014/main" id="{3CA16892-D26D-C394-9FBD-0111AAB58D02}"/>
              </a:ext>
            </a:extLst>
          </p:cNvPr>
          <p:cNvSpPr/>
          <p:nvPr/>
        </p:nvSpPr>
        <p:spPr>
          <a:xfrm>
            <a:off x="2798324" y="4017526"/>
            <a:ext cx="447472" cy="4474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i="1">
                <a:latin typeface="Playfair Display Black" panose="00000A00000000000000" pitchFamily="2" charset="0"/>
              </a:rPr>
              <a:t>7</a:t>
            </a:r>
          </a:p>
        </p:txBody>
      </p:sp>
      <p:sp>
        <p:nvSpPr>
          <p:cNvPr id="28" name="Oval 27">
            <a:extLst>
              <a:ext uri="{FF2B5EF4-FFF2-40B4-BE49-F238E27FC236}">
                <a16:creationId xmlns:a16="http://schemas.microsoft.com/office/drawing/2014/main" id="{5C150B44-927A-64E6-8714-C8E360A13C93}"/>
              </a:ext>
            </a:extLst>
          </p:cNvPr>
          <p:cNvSpPr/>
          <p:nvPr/>
        </p:nvSpPr>
        <p:spPr>
          <a:xfrm>
            <a:off x="2798324" y="4811952"/>
            <a:ext cx="447472" cy="4474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i="1">
                <a:latin typeface="Playfair Display Black" panose="00000A00000000000000" pitchFamily="2" charset="0"/>
              </a:rPr>
              <a:t>8</a:t>
            </a:r>
          </a:p>
        </p:txBody>
      </p:sp>
      <p:sp>
        <p:nvSpPr>
          <p:cNvPr id="31" name="Text Placeholder 30">
            <a:extLst>
              <a:ext uri="{FF2B5EF4-FFF2-40B4-BE49-F238E27FC236}">
                <a16:creationId xmlns:a16="http://schemas.microsoft.com/office/drawing/2014/main" id="{C1BF33CF-6A9A-A6F1-00FC-3CA121DC3D90}"/>
              </a:ext>
            </a:extLst>
          </p:cNvPr>
          <p:cNvSpPr>
            <a:spLocks noGrp="1"/>
          </p:cNvSpPr>
          <p:nvPr>
            <p:ph type="body" sz="quarter" idx="11" hasCustomPrompt="1"/>
          </p:nvPr>
        </p:nvSpPr>
        <p:spPr>
          <a:xfrm>
            <a:off x="1040051" y="2509871"/>
            <a:ext cx="914400" cy="311015"/>
          </a:xfrm>
        </p:spPr>
        <p:txBody>
          <a:bodyPr>
            <a:normAutofit/>
          </a:bodyPr>
          <a:lstStyle>
            <a:lvl1pPr marL="0" indent="0">
              <a:buNone/>
              <a:defRPr sz="1400"/>
            </a:lvl1pPr>
          </a:lstStyle>
          <a:p>
            <a:pPr lvl="0"/>
            <a:r>
              <a:rPr lang="en-GB"/>
              <a:t>Item 1</a:t>
            </a:r>
          </a:p>
        </p:txBody>
      </p:sp>
      <p:sp>
        <p:nvSpPr>
          <p:cNvPr id="32" name="Text Placeholder 30">
            <a:extLst>
              <a:ext uri="{FF2B5EF4-FFF2-40B4-BE49-F238E27FC236}">
                <a16:creationId xmlns:a16="http://schemas.microsoft.com/office/drawing/2014/main" id="{8C07A2DB-E8CC-B416-337E-858A862558CA}"/>
              </a:ext>
            </a:extLst>
          </p:cNvPr>
          <p:cNvSpPr>
            <a:spLocks noGrp="1"/>
          </p:cNvSpPr>
          <p:nvPr>
            <p:ph type="body" sz="quarter" idx="12" hasCustomPrompt="1"/>
          </p:nvPr>
        </p:nvSpPr>
        <p:spPr>
          <a:xfrm>
            <a:off x="1048158" y="3273492"/>
            <a:ext cx="914400" cy="311015"/>
          </a:xfrm>
        </p:spPr>
        <p:txBody>
          <a:bodyPr>
            <a:normAutofit/>
          </a:bodyPr>
          <a:lstStyle>
            <a:lvl1pPr marL="0" indent="0">
              <a:buNone/>
              <a:defRPr sz="1400"/>
            </a:lvl1pPr>
          </a:lstStyle>
          <a:p>
            <a:pPr lvl="0"/>
            <a:r>
              <a:rPr lang="en-GB"/>
              <a:t>Item 2</a:t>
            </a:r>
          </a:p>
        </p:txBody>
      </p:sp>
      <p:sp>
        <p:nvSpPr>
          <p:cNvPr id="33" name="Text Placeholder 30">
            <a:extLst>
              <a:ext uri="{FF2B5EF4-FFF2-40B4-BE49-F238E27FC236}">
                <a16:creationId xmlns:a16="http://schemas.microsoft.com/office/drawing/2014/main" id="{17CE8166-FB0C-1AC6-612A-B83DA3833EA5}"/>
              </a:ext>
            </a:extLst>
          </p:cNvPr>
          <p:cNvSpPr>
            <a:spLocks noGrp="1"/>
          </p:cNvSpPr>
          <p:nvPr>
            <p:ph type="body" sz="quarter" idx="13" hasCustomPrompt="1"/>
          </p:nvPr>
        </p:nvSpPr>
        <p:spPr>
          <a:xfrm>
            <a:off x="1036186" y="4082510"/>
            <a:ext cx="914400" cy="311015"/>
          </a:xfrm>
        </p:spPr>
        <p:txBody>
          <a:bodyPr>
            <a:normAutofit/>
          </a:bodyPr>
          <a:lstStyle>
            <a:lvl1pPr marL="0" indent="0">
              <a:buNone/>
              <a:defRPr sz="1400"/>
            </a:lvl1pPr>
          </a:lstStyle>
          <a:p>
            <a:pPr lvl="0"/>
            <a:r>
              <a:rPr lang="en-GB"/>
              <a:t>Item 3</a:t>
            </a:r>
          </a:p>
        </p:txBody>
      </p:sp>
      <p:sp>
        <p:nvSpPr>
          <p:cNvPr id="34" name="Text Placeholder 30">
            <a:extLst>
              <a:ext uri="{FF2B5EF4-FFF2-40B4-BE49-F238E27FC236}">
                <a16:creationId xmlns:a16="http://schemas.microsoft.com/office/drawing/2014/main" id="{28F44769-4894-CBDF-7AB5-3D12F42D4A59}"/>
              </a:ext>
            </a:extLst>
          </p:cNvPr>
          <p:cNvSpPr>
            <a:spLocks noGrp="1"/>
          </p:cNvSpPr>
          <p:nvPr>
            <p:ph type="body" sz="quarter" idx="14" hasCustomPrompt="1"/>
          </p:nvPr>
        </p:nvSpPr>
        <p:spPr>
          <a:xfrm>
            <a:off x="1048158" y="4876936"/>
            <a:ext cx="914400" cy="311015"/>
          </a:xfrm>
        </p:spPr>
        <p:txBody>
          <a:bodyPr>
            <a:normAutofit/>
          </a:bodyPr>
          <a:lstStyle>
            <a:lvl1pPr marL="0" indent="0">
              <a:buNone/>
              <a:defRPr sz="1400"/>
            </a:lvl1pPr>
          </a:lstStyle>
          <a:p>
            <a:pPr lvl="0"/>
            <a:r>
              <a:rPr lang="en-GB"/>
              <a:t>Item 4</a:t>
            </a:r>
          </a:p>
        </p:txBody>
      </p:sp>
      <p:sp>
        <p:nvSpPr>
          <p:cNvPr id="35" name="Text Placeholder 30">
            <a:extLst>
              <a:ext uri="{FF2B5EF4-FFF2-40B4-BE49-F238E27FC236}">
                <a16:creationId xmlns:a16="http://schemas.microsoft.com/office/drawing/2014/main" id="{B959D83E-470F-8652-3A97-2EB357ECBB95}"/>
              </a:ext>
            </a:extLst>
          </p:cNvPr>
          <p:cNvSpPr>
            <a:spLocks noGrp="1"/>
          </p:cNvSpPr>
          <p:nvPr>
            <p:ph type="body" sz="quarter" idx="15" hasCustomPrompt="1"/>
          </p:nvPr>
        </p:nvSpPr>
        <p:spPr>
          <a:xfrm>
            <a:off x="3371447" y="2530745"/>
            <a:ext cx="914400" cy="311015"/>
          </a:xfrm>
        </p:spPr>
        <p:txBody>
          <a:bodyPr>
            <a:normAutofit/>
          </a:bodyPr>
          <a:lstStyle>
            <a:lvl1pPr marL="0" indent="0">
              <a:buNone/>
              <a:defRPr sz="1400"/>
            </a:lvl1pPr>
          </a:lstStyle>
          <a:p>
            <a:pPr lvl="0"/>
            <a:r>
              <a:rPr lang="en-GB"/>
              <a:t>Item 5</a:t>
            </a:r>
          </a:p>
        </p:txBody>
      </p:sp>
      <p:sp>
        <p:nvSpPr>
          <p:cNvPr id="36" name="Text Placeholder 30">
            <a:extLst>
              <a:ext uri="{FF2B5EF4-FFF2-40B4-BE49-F238E27FC236}">
                <a16:creationId xmlns:a16="http://schemas.microsoft.com/office/drawing/2014/main" id="{01B5731B-EF4B-B9F7-CE76-9616EB8E3BBE}"/>
              </a:ext>
            </a:extLst>
          </p:cNvPr>
          <p:cNvSpPr>
            <a:spLocks noGrp="1"/>
          </p:cNvSpPr>
          <p:nvPr>
            <p:ph type="body" sz="quarter" idx="16" hasCustomPrompt="1"/>
          </p:nvPr>
        </p:nvSpPr>
        <p:spPr>
          <a:xfrm>
            <a:off x="3371447" y="3288084"/>
            <a:ext cx="914400" cy="311015"/>
          </a:xfrm>
        </p:spPr>
        <p:txBody>
          <a:bodyPr>
            <a:normAutofit/>
          </a:bodyPr>
          <a:lstStyle>
            <a:lvl1pPr marL="0" indent="0">
              <a:buNone/>
              <a:defRPr sz="1400"/>
            </a:lvl1pPr>
          </a:lstStyle>
          <a:p>
            <a:pPr lvl="0"/>
            <a:r>
              <a:rPr lang="en-GB"/>
              <a:t>Item 6</a:t>
            </a:r>
          </a:p>
        </p:txBody>
      </p:sp>
      <p:sp>
        <p:nvSpPr>
          <p:cNvPr id="37" name="Text Placeholder 30">
            <a:extLst>
              <a:ext uri="{FF2B5EF4-FFF2-40B4-BE49-F238E27FC236}">
                <a16:creationId xmlns:a16="http://schemas.microsoft.com/office/drawing/2014/main" id="{68FF979F-9635-2B44-1121-FAC3AFD7520A}"/>
              </a:ext>
            </a:extLst>
          </p:cNvPr>
          <p:cNvSpPr>
            <a:spLocks noGrp="1"/>
          </p:cNvSpPr>
          <p:nvPr>
            <p:ph type="body" sz="quarter" idx="17" hasCustomPrompt="1"/>
          </p:nvPr>
        </p:nvSpPr>
        <p:spPr>
          <a:xfrm>
            <a:off x="3377309" y="4017896"/>
            <a:ext cx="914400" cy="311015"/>
          </a:xfrm>
        </p:spPr>
        <p:txBody>
          <a:bodyPr>
            <a:normAutofit/>
          </a:bodyPr>
          <a:lstStyle>
            <a:lvl1pPr marL="0" indent="0">
              <a:buNone/>
              <a:defRPr sz="1400"/>
            </a:lvl1pPr>
          </a:lstStyle>
          <a:p>
            <a:pPr lvl="0"/>
            <a:r>
              <a:rPr lang="en-GB"/>
              <a:t>Item 7</a:t>
            </a:r>
          </a:p>
        </p:txBody>
      </p:sp>
      <p:sp>
        <p:nvSpPr>
          <p:cNvPr id="38" name="Text Placeholder 30">
            <a:extLst>
              <a:ext uri="{FF2B5EF4-FFF2-40B4-BE49-F238E27FC236}">
                <a16:creationId xmlns:a16="http://schemas.microsoft.com/office/drawing/2014/main" id="{75C4464E-6E25-2A7A-88F5-8923ECE70B77}"/>
              </a:ext>
            </a:extLst>
          </p:cNvPr>
          <p:cNvSpPr>
            <a:spLocks noGrp="1"/>
          </p:cNvSpPr>
          <p:nvPr>
            <p:ph type="body" sz="quarter" idx="18" hasCustomPrompt="1"/>
          </p:nvPr>
        </p:nvSpPr>
        <p:spPr>
          <a:xfrm>
            <a:off x="3371447" y="4876935"/>
            <a:ext cx="914400" cy="311015"/>
          </a:xfrm>
        </p:spPr>
        <p:txBody>
          <a:bodyPr>
            <a:normAutofit/>
          </a:bodyPr>
          <a:lstStyle>
            <a:lvl1pPr marL="0" indent="0">
              <a:buNone/>
              <a:defRPr sz="1400"/>
            </a:lvl1pPr>
          </a:lstStyle>
          <a:p>
            <a:pPr lvl="0"/>
            <a:r>
              <a:rPr lang="en-GB"/>
              <a:t>Item 8</a:t>
            </a:r>
          </a:p>
        </p:txBody>
      </p:sp>
      <p:sp>
        <p:nvSpPr>
          <p:cNvPr id="3" name="Slide Number Placeholder 5">
            <a:extLst>
              <a:ext uri="{FF2B5EF4-FFF2-40B4-BE49-F238E27FC236}">
                <a16:creationId xmlns:a16="http://schemas.microsoft.com/office/drawing/2014/main" id="{46174D01-EFBF-A5C7-44DA-9B37D315D057}"/>
              </a:ext>
            </a:extLst>
          </p:cNvPr>
          <p:cNvSpPr>
            <a:spLocks noGrp="1"/>
          </p:cNvSpPr>
          <p:nvPr>
            <p:ph type="sldNum" sz="quarter" idx="19"/>
          </p:nvPr>
        </p:nvSpPr>
        <p:spPr>
          <a:xfrm>
            <a:off x="9333781" y="6415791"/>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4" name="TextBox 3">
            <a:extLst>
              <a:ext uri="{FF2B5EF4-FFF2-40B4-BE49-F238E27FC236}">
                <a16:creationId xmlns:a16="http://schemas.microsoft.com/office/drawing/2014/main" id="{DBEE6678-54E4-1D8F-69C7-A96F4B0C4747}"/>
              </a:ext>
            </a:extLst>
          </p:cNvPr>
          <p:cNvSpPr txBox="1"/>
          <p:nvPr/>
        </p:nvSpPr>
        <p:spPr>
          <a:xfrm>
            <a:off x="690664" y="1310286"/>
            <a:ext cx="6291578" cy="769441"/>
          </a:xfrm>
          <a:prstGeom prst="rect">
            <a:avLst/>
          </a:prstGeom>
          <a:noFill/>
        </p:spPr>
        <p:txBody>
          <a:bodyPr wrap="square" rtlCol="0">
            <a:spAutoFit/>
          </a:bodyPr>
          <a:lstStyle/>
          <a:p>
            <a:r>
              <a:rPr lang="en-GB" sz="4400" b="1">
                <a:solidFill>
                  <a:schemeClr val="tx1"/>
                </a:solidFill>
              </a:rPr>
              <a:t>Agenda</a:t>
            </a:r>
          </a:p>
        </p:txBody>
      </p:sp>
      <p:sp>
        <p:nvSpPr>
          <p:cNvPr id="10" name="Google Shape;91;p17">
            <a:extLst>
              <a:ext uri="{FF2B5EF4-FFF2-40B4-BE49-F238E27FC236}">
                <a16:creationId xmlns:a16="http://schemas.microsoft.com/office/drawing/2014/main" id="{D09167BF-C3D9-461D-AD55-1710F508C8DC}"/>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 name="Google Shape;116;p19">
            <a:extLst>
              <a:ext uri="{FF2B5EF4-FFF2-40B4-BE49-F238E27FC236}">
                <a16:creationId xmlns:a16="http://schemas.microsoft.com/office/drawing/2014/main" id="{7AD8E363-BA54-B198-7C0A-E7A67F13383E}"/>
              </a:ext>
            </a:extLst>
          </p:cNvPr>
          <p:cNvPicPr preferRelativeResize="0"/>
          <p:nvPr/>
        </p:nvPicPr>
        <p:blipFill>
          <a:blip r:embed="rId3">
            <a:alphaModFix/>
          </a:blip>
          <a:stretch>
            <a:fillRect/>
          </a:stretch>
        </p:blipFill>
        <p:spPr>
          <a:xfrm>
            <a:off x="10808410" y="221705"/>
            <a:ext cx="1113201" cy="214400"/>
          </a:xfrm>
          <a:prstGeom prst="rect">
            <a:avLst/>
          </a:prstGeom>
          <a:noFill/>
          <a:ln>
            <a:noFill/>
          </a:ln>
        </p:spPr>
      </p:pic>
    </p:spTree>
    <p:extLst>
      <p:ext uri="{BB962C8B-B14F-4D97-AF65-F5344CB8AC3E}">
        <p14:creationId xmlns:p14="http://schemas.microsoft.com/office/powerpoint/2010/main" val="24525251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Agenda 2">
    <p:bg>
      <p:bgPr>
        <a:solidFill>
          <a:schemeClr val="accent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728423-2259-189A-A546-EEF384F39D78}"/>
              </a:ext>
            </a:extLst>
          </p:cNvPr>
          <p:cNvSpPr/>
          <p:nvPr/>
        </p:nvSpPr>
        <p:spPr>
          <a:xfrm>
            <a:off x="856034" y="3949430"/>
            <a:ext cx="2500009" cy="5155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D2C55C38-A8FD-03E4-A1B4-C47B582E165F}"/>
              </a:ext>
            </a:extLst>
          </p:cNvPr>
          <p:cNvSpPr/>
          <p:nvPr/>
        </p:nvSpPr>
        <p:spPr>
          <a:xfrm>
            <a:off x="3537626" y="3939703"/>
            <a:ext cx="2500009" cy="5155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A0FB536-D542-A91E-6DC6-8B9C36A6120B}"/>
              </a:ext>
            </a:extLst>
          </p:cNvPr>
          <p:cNvSpPr/>
          <p:nvPr/>
        </p:nvSpPr>
        <p:spPr>
          <a:xfrm>
            <a:off x="6219218" y="3939703"/>
            <a:ext cx="2500009" cy="5155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2"/>
              </a:solidFill>
            </a:endParaRPr>
          </a:p>
        </p:txBody>
      </p:sp>
      <p:sp>
        <p:nvSpPr>
          <p:cNvPr id="9" name="Rectangle 8">
            <a:extLst>
              <a:ext uri="{FF2B5EF4-FFF2-40B4-BE49-F238E27FC236}">
                <a16:creationId xmlns:a16="http://schemas.microsoft.com/office/drawing/2014/main" id="{0E3DEADB-0665-2792-0BE5-60B9D43E1B25}"/>
              </a:ext>
            </a:extLst>
          </p:cNvPr>
          <p:cNvSpPr/>
          <p:nvPr/>
        </p:nvSpPr>
        <p:spPr>
          <a:xfrm>
            <a:off x="8900810" y="3949430"/>
            <a:ext cx="2500009" cy="5155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B3DFB841-4010-31C0-6261-8EC186EB519B}"/>
              </a:ext>
            </a:extLst>
          </p:cNvPr>
          <p:cNvSpPr txBox="1"/>
          <p:nvPr/>
        </p:nvSpPr>
        <p:spPr>
          <a:xfrm>
            <a:off x="856034" y="3354928"/>
            <a:ext cx="622286" cy="584775"/>
          </a:xfrm>
          <a:prstGeom prst="rect">
            <a:avLst/>
          </a:prstGeom>
          <a:noFill/>
        </p:spPr>
        <p:txBody>
          <a:bodyPr wrap="none" rtlCol="0">
            <a:spAutoFit/>
          </a:bodyPr>
          <a:lstStyle/>
          <a:p>
            <a:r>
              <a:rPr lang="en-GB" sz="3200" b="1" i="1">
                <a:solidFill>
                  <a:schemeClr val="bg2"/>
                </a:solidFill>
                <a:latin typeface="Playfair Display Black" panose="00000A00000000000000" pitchFamily="2" charset="0"/>
              </a:rPr>
              <a:t>01</a:t>
            </a:r>
          </a:p>
        </p:txBody>
      </p:sp>
      <p:sp>
        <p:nvSpPr>
          <p:cNvPr id="11" name="TextBox 10">
            <a:extLst>
              <a:ext uri="{FF2B5EF4-FFF2-40B4-BE49-F238E27FC236}">
                <a16:creationId xmlns:a16="http://schemas.microsoft.com/office/drawing/2014/main" id="{8F40F06A-F521-F0C1-BF3B-29ED368C6A8D}"/>
              </a:ext>
            </a:extLst>
          </p:cNvPr>
          <p:cNvSpPr txBox="1"/>
          <p:nvPr/>
        </p:nvSpPr>
        <p:spPr>
          <a:xfrm>
            <a:off x="3537626" y="3350064"/>
            <a:ext cx="688009" cy="584775"/>
          </a:xfrm>
          <a:prstGeom prst="rect">
            <a:avLst/>
          </a:prstGeom>
          <a:noFill/>
        </p:spPr>
        <p:txBody>
          <a:bodyPr wrap="none" rtlCol="0">
            <a:spAutoFit/>
          </a:bodyPr>
          <a:lstStyle/>
          <a:p>
            <a:r>
              <a:rPr lang="en-GB" sz="3200" b="1" i="1">
                <a:solidFill>
                  <a:schemeClr val="bg2"/>
                </a:solidFill>
                <a:latin typeface="Playfair Display Black" panose="00000A00000000000000" pitchFamily="2" charset="0"/>
              </a:rPr>
              <a:t>02</a:t>
            </a:r>
          </a:p>
        </p:txBody>
      </p:sp>
      <p:sp>
        <p:nvSpPr>
          <p:cNvPr id="12" name="TextBox 11">
            <a:extLst>
              <a:ext uri="{FF2B5EF4-FFF2-40B4-BE49-F238E27FC236}">
                <a16:creationId xmlns:a16="http://schemas.microsoft.com/office/drawing/2014/main" id="{B2A61E95-7D13-7A52-BA3A-FDE2A7C22CF9}"/>
              </a:ext>
            </a:extLst>
          </p:cNvPr>
          <p:cNvSpPr txBox="1"/>
          <p:nvPr/>
        </p:nvSpPr>
        <p:spPr>
          <a:xfrm>
            <a:off x="6108796" y="3334915"/>
            <a:ext cx="686406" cy="584775"/>
          </a:xfrm>
          <a:prstGeom prst="rect">
            <a:avLst/>
          </a:prstGeom>
          <a:noFill/>
        </p:spPr>
        <p:txBody>
          <a:bodyPr wrap="none" rtlCol="0">
            <a:spAutoFit/>
          </a:bodyPr>
          <a:lstStyle/>
          <a:p>
            <a:r>
              <a:rPr lang="en-GB" sz="3200" b="1" i="1">
                <a:solidFill>
                  <a:schemeClr val="bg2"/>
                </a:solidFill>
                <a:latin typeface="Playfair Display Black" panose="00000A00000000000000" pitchFamily="2" charset="0"/>
              </a:rPr>
              <a:t>03</a:t>
            </a:r>
          </a:p>
        </p:txBody>
      </p:sp>
      <p:sp>
        <p:nvSpPr>
          <p:cNvPr id="13" name="TextBox 12">
            <a:extLst>
              <a:ext uri="{FF2B5EF4-FFF2-40B4-BE49-F238E27FC236}">
                <a16:creationId xmlns:a16="http://schemas.microsoft.com/office/drawing/2014/main" id="{EB1D61F4-C503-F628-D7F6-1025A54F3CB4}"/>
              </a:ext>
            </a:extLst>
          </p:cNvPr>
          <p:cNvSpPr txBox="1"/>
          <p:nvPr/>
        </p:nvSpPr>
        <p:spPr>
          <a:xfrm>
            <a:off x="8865729" y="3300311"/>
            <a:ext cx="707245" cy="584775"/>
          </a:xfrm>
          <a:prstGeom prst="rect">
            <a:avLst/>
          </a:prstGeom>
          <a:noFill/>
        </p:spPr>
        <p:txBody>
          <a:bodyPr wrap="none" rtlCol="0">
            <a:spAutoFit/>
          </a:bodyPr>
          <a:lstStyle/>
          <a:p>
            <a:r>
              <a:rPr lang="en-GB" sz="3200" b="1" i="1">
                <a:solidFill>
                  <a:schemeClr val="bg1"/>
                </a:solidFill>
                <a:latin typeface="Playfair Display Black" panose="00000A00000000000000" pitchFamily="2" charset="0"/>
              </a:rPr>
              <a:t>04</a:t>
            </a:r>
          </a:p>
        </p:txBody>
      </p:sp>
      <p:sp>
        <p:nvSpPr>
          <p:cNvPr id="14" name="Text Placeholder 30">
            <a:extLst>
              <a:ext uri="{FF2B5EF4-FFF2-40B4-BE49-F238E27FC236}">
                <a16:creationId xmlns:a16="http://schemas.microsoft.com/office/drawing/2014/main" id="{058DC653-D2AF-02FB-5953-4965DD5890FC}"/>
              </a:ext>
            </a:extLst>
          </p:cNvPr>
          <p:cNvSpPr>
            <a:spLocks noGrp="1"/>
          </p:cNvSpPr>
          <p:nvPr>
            <p:ph type="body" sz="quarter" idx="11" hasCustomPrompt="1"/>
          </p:nvPr>
        </p:nvSpPr>
        <p:spPr>
          <a:xfrm>
            <a:off x="1011502" y="4041978"/>
            <a:ext cx="914400" cy="311015"/>
          </a:xfrm>
        </p:spPr>
        <p:txBody>
          <a:bodyPr>
            <a:noAutofit/>
          </a:bodyPr>
          <a:lstStyle>
            <a:lvl1pPr marL="0" indent="0">
              <a:buNone/>
              <a:defRPr sz="2000">
                <a:solidFill>
                  <a:schemeClr val="accent1"/>
                </a:solidFill>
              </a:defRPr>
            </a:lvl1pPr>
          </a:lstStyle>
          <a:p>
            <a:pPr lvl="0"/>
            <a:r>
              <a:rPr lang="en-GB"/>
              <a:t>Item 1</a:t>
            </a:r>
          </a:p>
        </p:txBody>
      </p:sp>
      <p:sp>
        <p:nvSpPr>
          <p:cNvPr id="15" name="Text Placeholder 30">
            <a:extLst>
              <a:ext uri="{FF2B5EF4-FFF2-40B4-BE49-F238E27FC236}">
                <a16:creationId xmlns:a16="http://schemas.microsoft.com/office/drawing/2014/main" id="{8DF6FD57-A95B-72A1-4B38-20B34AC012F3}"/>
              </a:ext>
            </a:extLst>
          </p:cNvPr>
          <p:cNvSpPr>
            <a:spLocks noGrp="1"/>
          </p:cNvSpPr>
          <p:nvPr>
            <p:ph type="body" sz="quarter" idx="12" hasCustomPrompt="1"/>
          </p:nvPr>
        </p:nvSpPr>
        <p:spPr>
          <a:xfrm>
            <a:off x="3632255" y="4046842"/>
            <a:ext cx="914400" cy="311015"/>
          </a:xfrm>
        </p:spPr>
        <p:txBody>
          <a:bodyPr>
            <a:noAutofit/>
          </a:bodyPr>
          <a:lstStyle>
            <a:lvl1pPr marL="0" indent="0">
              <a:buNone/>
              <a:defRPr sz="2000">
                <a:solidFill>
                  <a:schemeClr val="accent1"/>
                </a:solidFill>
              </a:defRPr>
            </a:lvl1pPr>
          </a:lstStyle>
          <a:p>
            <a:pPr lvl="0"/>
            <a:r>
              <a:rPr lang="en-GB"/>
              <a:t>Item 2</a:t>
            </a:r>
          </a:p>
        </p:txBody>
      </p:sp>
      <p:sp>
        <p:nvSpPr>
          <p:cNvPr id="16" name="Text Placeholder 30">
            <a:extLst>
              <a:ext uri="{FF2B5EF4-FFF2-40B4-BE49-F238E27FC236}">
                <a16:creationId xmlns:a16="http://schemas.microsoft.com/office/drawing/2014/main" id="{39811174-65FE-9351-946B-0AA843689D6A}"/>
              </a:ext>
            </a:extLst>
          </p:cNvPr>
          <p:cNvSpPr>
            <a:spLocks noGrp="1"/>
          </p:cNvSpPr>
          <p:nvPr>
            <p:ph type="body" sz="quarter" idx="13" hasCustomPrompt="1"/>
          </p:nvPr>
        </p:nvSpPr>
        <p:spPr>
          <a:xfrm>
            <a:off x="6325925" y="4041977"/>
            <a:ext cx="914400" cy="311015"/>
          </a:xfrm>
        </p:spPr>
        <p:txBody>
          <a:bodyPr>
            <a:noAutofit/>
          </a:bodyPr>
          <a:lstStyle>
            <a:lvl1pPr marL="0" indent="0">
              <a:buNone/>
              <a:defRPr sz="2000">
                <a:solidFill>
                  <a:schemeClr val="accent1"/>
                </a:solidFill>
              </a:defRPr>
            </a:lvl1pPr>
          </a:lstStyle>
          <a:p>
            <a:pPr lvl="0"/>
            <a:r>
              <a:rPr lang="en-GB"/>
              <a:t>Item 3</a:t>
            </a:r>
          </a:p>
        </p:txBody>
      </p:sp>
      <p:sp>
        <p:nvSpPr>
          <p:cNvPr id="17" name="Text Placeholder 30">
            <a:extLst>
              <a:ext uri="{FF2B5EF4-FFF2-40B4-BE49-F238E27FC236}">
                <a16:creationId xmlns:a16="http://schemas.microsoft.com/office/drawing/2014/main" id="{C712270F-9B9C-5BC1-02F7-00203FC4E074}"/>
              </a:ext>
            </a:extLst>
          </p:cNvPr>
          <p:cNvSpPr>
            <a:spLocks noGrp="1"/>
          </p:cNvSpPr>
          <p:nvPr>
            <p:ph type="body" sz="quarter" idx="14" hasCustomPrompt="1"/>
          </p:nvPr>
        </p:nvSpPr>
        <p:spPr>
          <a:xfrm>
            <a:off x="9006342" y="4051705"/>
            <a:ext cx="914400" cy="311015"/>
          </a:xfrm>
        </p:spPr>
        <p:txBody>
          <a:bodyPr>
            <a:noAutofit/>
          </a:bodyPr>
          <a:lstStyle>
            <a:lvl1pPr marL="0" indent="0">
              <a:buNone/>
              <a:defRPr sz="2000">
                <a:solidFill>
                  <a:schemeClr val="accent1"/>
                </a:solidFill>
              </a:defRPr>
            </a:lvl1pPr>
          </a:lstStyle>
          <a:p>
            <a:pPr lvl="0"/>
            <a:r>
              <a:rPr lang="en-GB"/>
              <a:t>Item 4</a:t>
            </a:r>
          </a:p>
        </p:txBody>
      </p:sp>
      <p:sp>
        <p:nvSpPr>
          <p:cNvPr id="20" name="Text Placeholder 69">
            <a:extLst>
              <a:ext uri="{FF2B5EF4-FFF2-40B4-BE49-F238E27FC236}">
                <a16:creationId xmlns:a16="http://schemas.microsoft.com/office/drawing/2014/main" id="{5BCDB7D8-514F-F50A-1DDE-A232FEBFC119}"/>
              </a:ext>
            </a:extLst>
          </p:cNvPr>
          <p:cNvSpPr>
            <a:spLocks noGrp="1"/>
          </p:cNvSpPr>
          <p:nvPr>
            <p:ph type="body" sz="quarter" idx="17" hasCustomPrompt="1"/>
          </p:nvPr>
        </p:nvSpPr>
        <p:spPr>
          <a:xfrm>
            <a:off x="847781" y="4657929"/>
            <a:ext cx="2500010" cy="525463"/>
          </a:xfrm>
        </p:spPr>
        <p:txBody>
          <a:bodyPr>
            <a:normAutofit/>
          </a:bodyPr>
          <a:lstStyle>
            <a:lvl1pPr marL="171450" indent="-171450">
              <a:buFont typeface="Arial" panose="020B0604020202020204" pitchFamily="34" charset="0"/>
              <a:buChar char="•"/>
              <a:defRPr sz="1200">
                <a:solidFill>
                  <a:schemeClr val="bg2"/>
                </a:solidFill>
              </a:defRPr>
            </a:lvl1pPr>
          </a:lstStyle>
          <a:p>
            <a:pPr lvl="0"/>
            <a:r>
              <a:rPr lang="en-GB" sz="1200"/>
              <a:t>Point 1</a:t>
            </a:r>
          </a:p>
          <a:p>
            <a:pPr lvl="0"/>
            <a:r>
              <a:rPr lang="en-GB" sz="1200"/>
              <a:t>Point 2</a:t>
            </a:r>
          </a:p>
          <a:p>
            <a:pPr lvl="0"/>
            <a:r>
              <a:rPr lang="en-GB" sz="1200"/>
              <a:t>Point 3</a:t>
            </a:r>
            <a:endParaRPr lang="en-GB"/>
          </a:p>
        </p:txBody>
      </p:sp>
      <p:sp>
        <p:nvSpPr>
          <p:cNvPr id="22" name="Text Placeholder 69">
            <a:extLst>
              <a:ext uri="{FF2B5EF4-FFF2-40B4-BE49-F238E27FC236}">
                <a16:creationId xmlns:a16="http://schemas.microsoft.com/office/drawing/2014/main" id="{BDF2798A-CA6D-0A8A-B21D-A269C271B2DC}"/>
              </a:ext>
            </a:extLst>
          </p:cNvPr>
          <p:cNvSpPr>
            <a:spLocks noGrp="1"/>
          </p:cNvSpPr>
          <p:nvPr>
            <p:ph type="body" sz="quarter" idx="19" hasCustomPrompt="1"/>
          </p:nvPr>
        </p:nvSpPr>
        <p:spPr>
          <a:xfrm>
            <a:off x="6208312" y="4657927"/>
            <a:ext cx="2500010" cy="525463"/>
          </a:xfrm>
        </p:spPr>
        <p:txBody>
          <a:bodyPr>
            <a:normAutofit/>
          </a:bodyPr>
          <a:lstStyle>
            <a:lvl1pPr marL="171450" indent="-171450">
              <a:buFont typeface="Arial" panose="020B0604020202020204" pitchFamily="34" charset="0"/>
              <a:buChar char="•"/>
              <a:defRPr sz="1200">
                <a:solidFill>
                  <a:schemeClr val="bg2"/>
                </a:solidFill>
              </a:defRPr>
            </a:lvl1pPr>
          </a:lstStyle>
          <a:p>
            <a:pPr lvl="0"/>
            <a:r>
              <a:rPr lang="en-GB" sz="1200"/>
              <a:t>Point 1</a:t>
            </a:r>
          </a:p>
          <a:p>
            <a:pPr lvl="0"/>
            <a:r>
              <a:rPr lang="en-GB" sz="1200"/>
              <a:t>Point 2</a:t>
            </a:r>
          </a:p>
          <a:p>
            <a:pPr lvl="0"/>
            <a:r>
              <a:rPr lang="en-GB" sz="1200"/>
              <a:t>Point 3</a:t>
            </a:r>
            <a:endParaRPr lang="en-GB"/>
          </a:p>
        </p:txBody>
      </p:sp>
      <p:sp>
        <p:nvSpPr>
          <p:cNvPr id="24" name="Text Placeholder 69">
            <a:extLst>
              <a:ext uri="{FF2B5EF4-FFF2-40B4-BE49-F238E27FC236}">
                <a16:creationId xmlns:a16="http://schemas.microsoft.com/office/drawing/2014/main" id="{D21433B0-BE43-38D3-8DF7-FF85522C506E}"/>
              </a:ext>
            </a:extLst>
          </p:cNvPr>
          <p:cNvSpPr>
            <a:spLocks noGrp="1"/>
          </p:cNvSpPr>
          <p:nvPr>
            <p:ph type="body" sz="quarter" idx="21" hasCustomPrompt="1"/>
          </p:nvPr>
        </p:nvSpPr>
        <p:spPr>
          <a:xfrm>
            <a:off x="3537626" y="4645130"/>
            <a:ext cx="2500010" cy="525463"/>
          </a:xfrm>
        </p:spPr>
        <p:txBody>
          <a:bodyPr>
            <a:normAutofit/>
          </a:bodyPr>
          <a:lstStyle>
            <a:lvl1pPr marL="171450" indent="-171450">
              <a:buFont typeface="Arial" panose="020B0604020202020204" pitchFamily="34" charset="0"/>
              <a:buChar char="•"/>
              <a:defRPr sz="1200">
                <a:solidFill>
                  <a:schemeClr val="bg2"/>
                </a:solidFill>
              </a:defRPr>
            </a:lvl1pPr>
          </a:lstStyle>
          <a:p>
            <a:pPr lvl="0"/>
            <a:r>
              <a:rPr lang="en-GB" sz="1200"/>
              <a:t>Point 1</a:t>
            </a:r>
          </a:p>
          <a:p>
            <a:pPr lvl="0"/>
            <a:r>
              <a:rPr lang="en-GB" sz="1200"/>
              <a:t>Point 2</a:t>
            </a:r>
          </a:p>
          <a:p>
            <a:pPr lvl="0"/>
            <a:r>
              <a:rPr lang="en-GB" sz="1200"/>
              <a:t>Point 3</a:t>
            </a:r>
            <a:endParaRPr lang="en-GB"/>
          </a:p>
        </p:txBody>
      </p:sp>
      <p:sp>
        <p:nvSpPr>
          <p:cNvPr id="25" name="Text Placeholder 69">
            <a:extLst>
              <a:ext uri="{FF2B5EF4-FFF2-40B4-BE49-F238E27FC236}">
                <a16:creationId xmlns:a16="http://schemas.microsoft.com/office/drawing/2014/main" id="{09DD2226-1649-332E-6890-5D95CC8E9AAD}"/>
              </a:ext>
            </a:extLst>
          </p:cNvPr>
          <p:cNvSpPr>
            <a:spLocks noGrp="1"/>
          </p:cNvSpPr>
          <p:nvPr>
            <p:ph type="body" sz="quarter" idx="22" hasCustomPrompt="1"/>
          </p:nvPr>
        </p:nvSpPr>
        <p:spPr>
          <a:xfrm>
            <a:off x="8910536" y="4657927"/>
            <a:ext cx="2500010" cy="525463"/>
          </a:xfrm>
        </p:spPr>
        <p:txBody>
          <a:bodyPr>
            <a:normAutofit/>
          </a:bodyPr>
          <a:lstStyle>
            <a:lvl1pPr marL="171450" indent="-171450">
              <a:buFont typeface="Arial" panose="020B0604020202020204" pitchFamily="34" charset="0"/>
              <a:buChar char="•"/>
              <a:defRPr sz="1200">
                <a:solidFill>
                  <a:schemeClr val="bg2"/>
                </a:solidFill>
              </a:defRPr>
            </a:lvl1pPr>
          </a:lstStyle>
          <a:p>
            <a:pPr lvl="0"/>
            <a:r>
              <a:rPr lang="en-GB" sz="1200"/>
              <a:t>Point 1</a:t>
            </a:r>
          </a:p>
          <a:p>
            <a:pPr lvl="0"/>
            <a:r>
              <a:rPr lang="en-GB" sz="1200"/>
              <a:t>Point 2</a:t>
            </a:r>
          </a:p>
          <a:p>
            <a:pPr lvl="0"/>
            <a:r>
              <a:rPr lang="en-GB" sz="1200"/>
              <a:t>Point 3</a:t>
            </a:r>
            <a:endParaRPr lang="en-GB"/>
          </a:p>
        </p:txBody>
      </p:sp>
      <p:sp>
        <p:nvSpPr>
          <p:cNvPr id="2" name="Slide Number Placeholder 5">
            <a:extLst>
              <a:ext uri="{FF2B5EF4-FFF2-40B4-BE49-F238E27FC236}">
                <a16:creationId xmlns:a16="http://schemas.microsoft.com/office/drawing/2014/main" id="{6E22663E-A85C-5BCF-C6BA-D321C1214E1B}"/>
              </a:ext>
            </a:extLst>
          </p:cNvPr>
          <p:cNvSpPr>
            <a:spLocks noGrp="1"/>
          </p:cNvSpPr>
          <p:nvPr>
            <p:ph type="sldNum" sz="quarter" idx="23"/>
          </p:nvPr>
        </p:nvSpPr>
        <p:spPr>
          <a:xfrm>
            <a:off x="9333781" y="6415791"/>
            <a:ext cx="2743200" cy="365125"/>
          </a:xfrm>
        </p:spPr>
        <p:txBody>
          <a:bodyPr/>
          <a:lstStyle>
            <a:lvl1pPr>
              <a:defRPr>
                <a:solidFill>
                  <a:schemeClr val="bg2"/>
                </a:solidFill>
              </a:defRPr>
            </a:lvl1pPr>
          </a:lstStyle>
          <a:p>
            <a:fld id="{83B8EB67-8D96-495E-9886-44B882B023C1}" type="slidenum">
              <a:rPr lang="en-GB" smtClean="0"/>
              <a:t>‹#›</a:t>
            </a:fld>
            <a:endParaRPr lang="en-GB"/>
          </a:p>
        </p:txBody>
      </p:sp>
      <p:sp>
        <p:nvSpPr>
          <p:cNvPr id="3" name="TextBox 2">
            <a:extLst>
              <a:ext uri="{FF2B5EF4-FFF2-40B4-BE49-F238E27FC236}">
                <a16:creationId xmlns:a16="http://schemas.microsoft.com/office/drawing/2014/main" id="{49994D0E-ECDF-9CA8-9421-2BACA93DEABA}"/>
              </a:ext>
            </a:extLst>
          </p:cNvPr>
          <p:cNvSpPr txBox="1"/>
          <p:nvPr/>
        </p:nvSpPr>
        <p:spPr>
          <a:xfrm>
            <a:off x="847781" y="1302686"/>
            <a:ext cx="6291578" cy="769441"/>
          </a:xfrm>
          <a:prstGeom prst="rect">
            <a:avLst/>
          </a:prstGeom>
          <a:noFill/>
        </p:spPr>
        <p:txBody>
          <a:bodyPr wrap="square" rtlCol="0">
            <a:spAutoFit/>
          </a:bodyPr>
          <a:lstStyle/>
          <a:p>
            <a:r>
              <a:rPr lang="en-GB" sz="4400" b="1">
                <a:solidFill>
                  <a:schemeClr val="bg2"/>
                </a:solidFill>
              </a:rPr>
              <a:t>Agenda</a:t>
            </a:r>
          </a:p>
        </p:txBody>
      </p:sp>
      <p:sp>
        <p:nvSpPr>
          <p:cNvPr id="21" name="Google Shape;56;p13">
            <a:extLst>
              <a:ext uri="{FF2B5EF4-FFF2-40B4-BE49-F238E27FC236}">
                <a16:creationId xmlns:a16="http://schemas.microsoft.com/office/drawing/2014/main" id="{E6C2528B-70C4-22F8-9DF1-0C442D829087}"/>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 name="Google Shape;116;p19">
            <a:extLst>
              <a:ext uri="{FF2B5EF4-FFF2-40B4-BE49-F238E27FC236}">
                <a16:creationId xmlns:a16="http://schemas.microsoft.com/office/drawing/2014/main" id="{A8F4AED6-B0B5-F4F8-CA99-F976020A48AA}"/>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Tree>
    <p:extLst>
      <p:ext uri="{BB962C8B-B14F-4D97-AF65-F5344CB8AC3E}">
        <p14:creationId xmlns:p14="http://schemas.microsoft.com/office/powerpoint/2010/main" val="41669129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genda 3">
    <p:bg>
      <p:bgPr>
        <a:solidFill>
          <a:schemeClr val="accent2"/>
        </a:solid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135DB811-91E3-C656-72C6-50798CA9E32E}"/>
              </a:ext>
            </a:extLst>
          </p:cNvPr>
          <p:cNvSpPr/>
          <p:nvPr/>
        </p:nvSpPr>
        <p:spPr>
          <a:xfrm>
            <a:off x="1420237" y="2480553"/>
            <a:ext cx="2743200" cy="3132307"/>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1190CC5D-DB04-9A37-B3CB-88F64168315F}"/>
              </a:ext>
            </a:extLst>
          </p:cNvPr>
          <p:cNvSpPr/>
          <p:nvPr/>
        </p:nvSpPr>
        <p:spPr>
          <a:xfrm>
            <a:off x="706064" y="3268637"/>
            <a:ext cx="1428345" cy="1463387"/>
          </a:xfrm>
          <a:prstGeom prst="ellipse">
            <a:avLst/>
          </a:prstGeom>
          <a:blipFill dpi="0"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i="1">
                <a:latin typeface="Playfair Display Black" panose="00000A00000000000000" pitchFamily="2" charset="0"/>
              </a:rPr>
              <a:t>1</a:t>
            </a:r>
          </a:p>
        </p:txBody>
      </p:sp>
      <p:sp>
        <p:nvSpPr>
          <p:cNvPr id="8" name="Rectangle: Rounded Corners 7">
            <a:extLst>
              <a:ext uri="{FF2B5EF4-FFF2-40B4-BE49-F238E27FC236}">
                <a16:creationId xmlns:a16="http://schemas.microsoft.com/office/drawing/2014/main" id="{2A1F77A9-506E-4BED-71A9-01AE2F3C40A6}"/>
              </a:ext>
            </a:extLst>
          </p:cNvPr>
          <p:cNvSpPr/>
          <p:nvPr/>
        </p:nvSpPr>
        <p:spPr>
          <a:xfrm>
            <a:off x="4899496" y="2434178"/>
            <a:ext cx="2743200" cy="3132307"/>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67078D99-EAA5-3B52-5F54-F8FF56114E36}"/>
              </a:ext>
            </a:extLst>
          </p:cNvPr>
          <p:cNvSpPr/>
          <p:nvPr/>
        </p:nvSpPr>
        <p:spPr>
          <a:xfrm>
            <a:off x="4185323" y="3268637"/>
            <a:ext cx="1428345" cy="1463387"/>
          </a:xfrm>
          <a:prstGeom prst="ellipse">
            <a:avLst/>
          </a:prstGeom>
          <a:blipFill dpi="0" rotWithShape="1">
            <a:blip r:embed="rId4">
              <a:extLst>
                <a:ext uri="{BEBA8EAE-BF5A-486C-A8C5-ECC9F3942E4B}">
                  <a14:imgProps xmlns:a14="http://schemas.microsoft.com/office/drawing/2010/main">
                    <a14:imgLayer r:embed="rId5">
                      <a14:imgEffect>
                        <a14:brightnessContrast bright="-2000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i="1">
                <a:latin typeface="Playfair Display Black" panose="00000A00000000000000" pitchFamily="2" charset="0"/>
              </a:rPr>
              <a:t>2</a:t>
            </a:r>
          </a:p>
        </p:txBody>
      </p:sp>
      <p:sp>
        <p:nvSpPr>
          <p:cNvPr id="10" name="Rectangle: Rounded Corners 9">
            <a:extLst>
              <a:ext uri="{FF2B5EF4-FFF2-40B4-BE49-F238E27FC236}">
                <a16:creationId xmlns:a16="http://schemas.microsoft.com/office/drawing/2014/main" id="{8AD0E5AC-73BE-037C-7C72-4AA9C12CAE53}"/>
              </a:ext>
            </a:extLst>
          </p:cNvPr>
          <p:cNvSpPr/>
          <p:nvPr/>
        </p:nvSpPr>
        <p:spPr>
          <a:xfrm>
            <a:off x="8378755" y="2434178"/>
            <a:ext cx="2743200" cy="3132307"/>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309BF500-42D7-DE80-2B41-AB48F4B4EFC1}"/>
              </a:ext>
            </a:extLst>
          </p:cNvPr>
          <p:cNvSpPr/>
          <p:nvPr/>
        </p:nvSpPr>
        <p:spPr>
          <a:xfrm>
            <a:off x="7664582" y="3268636"/>
            <a:ext cx="1428345" cy="1463387"/>
          </a:xfrm>
          <a:prstGeom prst="ellipse">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i="1">
                <a:latin typeface="Playfair Display Black" panose="00000A00000000000000" pitchFamily="2" charset="0"/>
              </a:rPr>
              <a:t>3</a:t>
            </a:r>
          </a:p>
        </p:txBody>
      </p:sp>
      <p:sp>
        <p:nvSpPr>
          <p:cNvPr id="13" name="Text Placeholder 30">
            <a:extLst>
              <a:ext uri="{FF2B5EF4-FFF2-40B4-BE49-F238E27FC236}">
                <a16:creationId xmlns:a16="http://schemas.microsoft.com/office/drawing/2014/main" id="{12F49F46-4C8D-78EC-DE79-C937476CBB6C}"/>
              </a:ext>
            </a:extLst>
          </p:cNvPr>
          <p:cNvSpPr>
            <a:spLocks noGrp="1"/>
          </p:cNvSpPr>
          <p:nvPr>
            <p:ph type="body" sz="quarter" idx="11" hasCustomPrompt="1"/>
          </p:nvPr>
        </p:nvSpPr>
        <p:spPr>
          <a:xfrm>
            <a:off x="2182150" y="3282011"/>
            <a:ext cx="1332864" cy="293977"/>
          </a:xfrm>
        </p:spPr>
        <p:txBody>
          <a:bodyPr>
            <a:noAutofit/>
          </a:bodyPr>
          <a:lstStyle>
            <a:lvl1pPr marL="0" indent="0">
              <a:buNone/>
              <a:defRPr sz="2800" b="1">
                <a:solidFill>
                  <a:schemeClr val="accent1"/>
                </a:solidFill>
              </a:defRPr>
            </a:lvl1pPr>
          </a:lstStyle>
          <a:p>
            <a:pPr lvl="0"/>
            <a:r>
              <a:rPr lang="en-GB"/>
              <a:t>Item 1</a:t>
            </a:r>
          </a:p>
        </p:txBody>
      </p:sp>
      <p:sp>
        <p:nvSpPr>
          <p:cNvPr id="14" name="Text Placeholder 69">
            <a:extLst>
              <a:ext uri="{FF2B5EF4-FFF2-40B4-BE49-F238E27FC236}">
                <a16:creationId xmlns:a16="http://schemas.microsoft.com/office/drawing/2014/main" id="{44665869-729D-C4DD-4008-7821F26B61CB}"/>
              </a:ext>
            </a:extLst>
          </p:cNvPr>
          <p:cNvSpPr>
            <a:spLocks noGrp="1"/>
          </p:cNvSpPr>
          <p:nvPr>
            <p:ph type="body" sz="quarter" idx="17" hasCustomPrompt="1"/>
          </p:nvPr>
        </p:nvSpPr>
        <p:spPr>
          <a:xfrm>
            <a:off x="2229109" y="3884587"/>
            <a:ext cx="1428345" cy="525463"/>
          </a:xfrm>
        </p:spPr>
        <p:txBody>
          <a:bodyPr>
            <a:normAutofit/>
          </a:bodyPr>
          <a:lstStyle>
            <a:lvl1pPr marL="171450" indent="-171450">
              <a:buFont typeface="Arial" panose="020B0604020202020204" pitchFamily="34" charset="0"/>
              <a:buChar char="•"/>
              <a:defRPr sz="1200">
                <a:solidFill>
                  <a:schemeClr val="tx1"/>
                </a:solidFill>
              </a:defRPr>
            </a:lvl1pPr>
          </a:lstStyle>
          <a:p>
            <a:pPr lvl="0"/>
            <a:r>
              <a:rPr lang="en-GB" sz="1200"/>
              <a:t>Point 1</a:t>
            </a:r>
          </a:p>
          <a:p>
            <a:pPr lvl="0"/>
            <a:r>
              <a:rPr lang="en-GB" sz="1200"/>
              <a:t>Point 2</a:t>
            </a:r>
          </a:p>
          <a:p>
            <a:pPr lvl="0"/>
            <a:r>
              <a:rPr lang="en-GB" sz="1200"/>
              <a:t>Point 3</a:t>
            </a:r>
            <a:endParaRPr lang="en-GB"/>
          </a:p>
        </p:txBody>
      </p:sp>
      <p:sp>
        <p:nvSpPr>
          <p:cNvPr id="17" name="Text Placeholder 30">
            <a:extLst>
              <a:ext uri="{FF2B5EF4-FFF2-40B4-BE49-F238E27FC236}">
                <a16:creationId xmlns:a16="http://schemas.microsoft.com/office/drawing/2014/main" id="{6696C6DB-5CCE-0B60-7682-BB0630E0EBA6}"/>
              </a:ext>
            </a:extLst>
          </p:cNvPr>
          <p:cNvSpPr>
            <a:spLocks noGrp="1"/>
          </p:cNvSpPr>
          <p:nvPr>
            <p:ph type="body" sz="quarter" idx="18" hasCustomPrompt="1"/>
          </p:nvPr>
        </p:nvSpPr>
        <p:spPr>
          <a:xfrm>
            <a:off x="5713723" y="3268636"/>
            <a:ext cx="1332864" cy="293977"/>
          </a:xfrm>
        </p:spPr>
        <p:txBody>
          <a:bodyPr>
            <a:noAutofit/>
          </a:bodyPr>
          <a:lstStyle>
            <a:lvl1pPr marL="0" indent="0">
              <a:buNone/>
              <a:defRPr sz="2800" b="1">
                <a:solidFill>
                  <a:schemeClr val="accent1"/>
                </a:solidFill>
              </a:defRPr>
            </a:lvl1pPr>
          </a:lstStyle>
          <a:p>
            <a:pPr lvl="0"/>
            <a:r>
              <a:rPr lang="en-GB"/>
              <a:t>Item 2</a:t>
            </a:r>
          </a:p>
        </p:txBody>
      </p:sp>
      <p:sp>
        <p:nvSpPr>
          <p:cNvPr id="18" name="Text Placeholder 69">
            <a:extLst>
              <a:ext uri="{FF2B5EF4-FFF2-40B4-BE49-F238E27FC236}">
                <a16:creationId xmlns:a16="http://schemas.microsoft.com/office/drawing/2014/main" id="{7898FCD1-21AE-A268-7BCE-7FE1D7F3D4A0}"/>
              </a:ext>
            </a:extLst>
          </p:cNvPr>
          <p:cNvSpPr>
            <a:spLocks noGrp="1"/>
          </p:cNvSpPr>
          <p:nvPr>
            <p:ph type="body" sz="quarter" idx="19" hasCustomPrompt="1"/>
          </p:nvPr>
        </p:nvSpPr>
        <p:spPr>
          <a:xfrm>
            <a:off x="5760682" y="3871212"/>
            <a:ext cx="1428345" cy="525463"/>
          </a:xfrm>
        </p:spPr>
        <p:txBody>
          <a:bodyPr>
            <a:normAutofit/>
          </a:bodyPr>
          <a:lstStyle>
            <a:lvl1pPr marL="171450" indent="-171450">
              <a:buFont typeface="Arial" panose="020B0604020202020204" pitchFamily="34" charset="0"/>
              <a:buChar char="•"/>
              <a:defRPr sz="1200">
                <a:solidFill>
                  <a:schemeClr val="tx1"/>
                </a:solidFill>
              </a:defRPr>
            </a:lvl1pPr>
          </a:lstStyle>
          <a:p>
            <a:pPr lvl="0"/>
            <a:r>
              <a:rPr lang="en-GB" sz="1200"/>
              <a:t>Point 1</a:t>
            </a:r>
          </a:p>
          <a:p>
            <a:pPr lvl="0"/>
            <a:r>
              <a:rPr lang="en-GB" sz="1200"/>
              <a:t>Point 2</a:t>
            </a:r>
          </a:p>
          <a:p>
            <a:pPr lvl="0"/>
            <a:r>
              <a:rPr lang="en-GB" sz="1200"/>
              <a:t>Point 3</a:t>
            </a:r>
            <a:endParaRPr lang="en-GB"/>
          </a:p>
        </p:txBody>
      </p:sp>
      <p:sp>
        <p:nvSpPr>
          <p:cNvPr id="19" name="Text Placeholder 30">
            <a:extLst>
              <a:ext uri="{FF2B5EF4-FFF2-40B4-BE49-F238E27FC236}">
                <a16:creationId xmlns:a16="http://schemas.microsoft.com/office/drawing/2014/main" id="{98E3D650-2155-5D4D-D4C5-7A583AB249CE}"/>
              </a:ext>
            </a:extLst>
          </p:cNvPr>
          <p:cNvSpPr>
            <a:spLocks noGrp="1"/>
          </p:cNvSpPr>
          <p:nvPr>
            <p:ph type="body" sz="quarter" idx="20" hasCustomPrompt="1"/>
          </p:nvPr>
        </p:nvSpPr>
        <p:spPr>
          <a:xfrm>
            <a:off x="9210990" y="3282011"/>
            <a:ext cx="1332864" cy="293977"/>
          </a:xfrm>
        </p:spPr>
        <p:txBody>
          <a:bodyPr>
            <a:noAutofit/>
          </a:bodyPr>
          <a:lstStyle>
            <a:lvl1pPr marL="0" indent="0">
              <a:buNone/>
              <a:defRPr sz="2800" b="1">
                <a:solidFill>
                  <a:schemeClr val="accent1"/>
                </a:solidFill>
              </a:defRPr>
            </a:lvl1pPr>
          </a:lstStyle>
          <a:p>
            <a:pPr lvl="0"/>
            <a:r>
              <a:rPr lang="en-GB"/>
              <a:t>Item 3</a:t>
            </a:r>
          </a:p>
        </p:txBody>
      </p:sp>
      <p:sp>
        <p:nvSpPr>
          <p:cNvPr id="20" name="Text Placeholder 69">
            <a:extLst>
              <a:ext uri="{FF2B5EF4-FFF2-40B4-BE49-F238E27FC236}">
                <a16:creationId xmlns:a16="http://schemas.microsoft.com/office/drawing/2014/main" id="{DA3B69DD-A55C-95E4-B4E2-A71D70CDEEBB}"/>
              </a:ext>
            </a:extLst>
          </p:cNvPr>
          <p:cNvSpPr>
            <a:spLocks noGrp="1"/>
          </p:cNvSpPr>
          <p:nvPr>
            <p:ph type="body" sz="quarter" idx="21" hasCustomPrompt="1"/>
          </p:nvPr>
        </p:nvSpPr>
        <p:spPr>
          <a:xfrm>
            <a:off x="9257949" y="3884587"/>
            <a:ext cx="1586257" cy="525463"/>
          </a:xfrm>
        </p:spPr>
        <p:txBody>
          <a:bodyPr>
            <a:normAutofit/>
          </a:bodyPr>
          <a:lstStyle>
            <a:lvl1pPr marL="171450" indent="-171450">
              <a:buFont typeface="Arial" panose="020B0604020202020204" pitchFamily="34" charset="0"/>
              <a:buChar char="•"/>
              <a:defRPr sz="1200">
                <a:solidFill>
                  <a:schemeClr val="tx1"/>
                </a:solidFill>
              </a:defRPr>
            </a:lvl1pPr>
          </a:lstStyle>
          <a:p>
            <a:pPr lvl="0"/>
            <a:r>
              <a:rPr lang="en-GB" sz="1200"/>
              <a:t>Point 1</a:t>
            </a:r>
          </a:p>
          <a:p>
            <a:pPr lvl="0"/>
            <a:r>
              <a:rPr lang="en-GB" sz="1200"/>
              <a:t>Point 2</a:t>
            </a:r>
          </a:p>
          <a:p>
            <a:pPr lvl="0"/>
            <a:r>
              <a:rPr lang="en-GB" sz="1200"/>
              <a:t>Point 3</a:t>
            </a:r>
            <a:endParaRPr lang="en-GB"/>
          </a:p>
        </p:txBody>
      </p:sp>
      <p:sp>
        <p:nvSpPr>
          <p:cNvPr id="3" name="Slide Number Placeholder 5">
            <a:extLst>
              <a:ext uri="{FF2B5EF4-FFF2-40B4-BE49-F238E27FC236}">
                <a16:creationId xmlns:a16="http://schemas.microsoft.com/office/drawing/2014/main" id="{3B106F24-ED5E-484D-6DF4-D23B70CEF167}"/>
              </a:ext>
            </a:extLst>
          </p:cNvPr>
          <p:cNvSpPr>
            <a:spLocks noGrp="1"/>
          </p:cNvSpPr>
          <p:nvPr>
            <p:ph type="sldNum" sz="quarter" idx="12"/>
          </p:nvPr>
        </p:nvSpPr>
        <p:spPr>
          <a:xfrm>
            <a:off x="9333781" y="6415791"/>
            <a:ext cx="2743200" cy="365125"/>
          </a:xfrm>
        </p:spPr>
        <p:txBody>
          <a:bodyPr/>
          <a:lstStyle>
            <a:lvl1pPr>
              <a:defRPr>
                <a:solidFill>
                  <a:schemeClr val="bg2"/>
                </a:solidFill>
              </a:defRPr>
            </a:lvl1pPr>
          </a:lstStyle>
          <a:p>
            <a:fld id="{83B8EB67-8D96-495E-9886-44B882B023C1}" type="slidenum">
              <a:rPr lang="en-GB" smtClean="0"/>
              <a:t>‹#›</a:t>
            </a:fld>
            <a:endParaRPr lang="en-GB"/>
          </a:p>
        </p:txBody>
      </p:sp>
      <p:sp>
        <p:nvSpPr>
          <p:cNvPr id="4" name="TextBox 3">
            <a:extLst>
              <a:ext uri="{FF2B5EF4-FFF2-40B4-BE49-F238E27FC236}">
                <a16:creationId xmlns:a16="http://schemas.microsoft.com/office/drawing/2014/main" id="{D5DD055E-F623-07F0-3243-5C01C59F4B48}"/>
              </a:ext>
            </a:extLst>
          </p:cNvPr>
          <p:cNvSpPr txBox="1"/>
          <p:nvPr/>
        </p:nvSpPr>
        <p:spPr>
          <a:xfrm>
            <a:off x="847781" y="1302686"/>
            <a:ext cx="6291578" cy="769441"/>
          </a:xfrm>
          <a:prstGeom prst="rect">
            <a:avLst/>
          </a:prstGeom>
          <a:noFill/>
        </p:spPr>
        <p:txBody>
          <a:bodyPr wrap="square" rtlCol="0">
            <a:spAutoFit/>
          </a:bodyPr>
          <a:lstStyle/>
          <a:p>
            <a:r>
              <a:rPr lang="en-GB" sz="4400" b="1">
                <a:solidFill>
                  <a:schemeClr val="bg2"/>
                </a:solidFill>
              </a:rPr>
              <a:t>Agenda</a:t>
            </a:r>
          </a:p>
        </p:txBody>
      </p:sp>
      <p:sp>
        <p:nvSpPr>
          <p:cNvPr id="16" name="Google Shape;56;p13">
            <a:extLst>
              <a:ext uri="{FF2B5EF4-FFF2-40B4-BE49-F238E27FC236}">
                <a16:creationId xmlns:a16="http://schemas.microsoft.com/office/drawing/2014/main" id="{277EF2ED-F5B5-A6EE-86E3-11FFF32B6B7D}"/>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 name="Google Shape;116;p19">
            <a:extLst>
              <a:ext uri="{FF2B5EF4-FFF2-40B4-BE49-F238E27FC236}">
                <a16:creationId xmlns:a16="http://schemas.microsoft.com/office/drawing/2014/main" id="{CE87F20A-B9ED-DAC4-97C2-35B062D2FD79}"/>
              </a:ext>
            </a:extLst>
          </p:cNvPr>
          <p:cNvPicPr preferRelativeResize="0"/>
          <p:nvPr/>
        </p:nvPicPr>
        <p:blipFill>
          <a:blip r:embed="rId7">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Tree>
    <p:extLst>
      <p:ext uri="{BB962C8B-B14F-4D97-AF65-F5344CB8AC3E}">
        <p14:creationId xmlns:p14="http://schemas.microsoft.com/office/powerpoint/2010/main" val="6137256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layout ">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D4E19C8-685E-DEF0-76CA-247B53036303}"/>
              </a:ext>
            </a:extLst>
          </p:cNvPr>
          <p:cNvSpPr/>
          <p:nvPr/>
        </p:nvSpPr>
        <p:spPr>
          <a:xfrm>
            <a:off x="5823284" y="0"/>
            <a:ext cx="636871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Slide Number Placeholder 5">
            <a:extLst>
              <a:ext uri="{FF2B5EF4-FFF2-40B4-BE49-F238E27FC236}">
                <a16:creationId xmlns:a16="http://schemas.microsoft.com/office/drawing/2014/main" id="{3760B001-4183-8596-C0F6-E611F18CD4A0}"/>
              </a:ext>
            </a:extLst>
          </p:cNvPr>
          <p:cNvSpPr>
            <a:spLocks noGrp="1"/>
          </p:cNvSpPr>
          <p:nvPr>
            <p:ph type="sldNum" sz="quarter" idx="13"/>
          </p:nvPr>
        </p:nvSpPr>
        <p:spPr>
          <a:xfrm>
            <a:off x="9333781" y="6415791"/>
            <a:ext cx="2743200" cy="365125"/>
          </a:xfrm>
        </p:spPr>
        <p:txBody>
          <a:bodyPr/>
          <a:lstStyle>
            <a:lvl1pPr>
              <a:defRPr>
                <a:solidFill>
                  <a:schemeClr val="bg2"/>
                </a:solidFill>
              </a:defRPr>
            </a:lvl1pPr>
          </a:lstStyle>
          <a:p>
            <a:fld id="{83B8EB67-8D96-495E-9886-44B882B023C1}" type="slidenum">
              <a:rPr lang="en-GB" smtClean="0"/>
              <a:t>‹#›</a:t>
            </a:fld>
            <a:endParaRPr lang="en-GB"/>
          </a:p>
        </p:txBody>
      </p:sp>
      <p:sp>
        <p:nvSpPr>
          <p:cNvPr id="7" name="Google Shape;91;p17">
            <a:extLst>
              <a:ext uri="{FF2B5EF4-FFF2-40B4-BE49-F238E27FC236}">
                <a16:creationId xmlns:a16="http://schemas.microsoft.com/office/drawing/2014/main" id="{97FFCCAA-AE15-42B9-C356-35AD74106F6A}"/>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 name="Google Shape;116;p19">
            <a:extLst>
              <a:ext uri="{FF2B5EF4-FFF2-40B4-BE49-F238E27FC236}">
                <a16:creationId xmlns:a16="http://schemas.microsoft.com/office/drawing/2014/main" id="{D546D547-CCE6-3D9C-3819-FF0200C9E107}"/>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
        <p:nvSpPr>
          <p:cNvPr id="5" name="Text Placeholder 4">
            <a:extLst>
              <a:ext uri="{FF2B5EF4-FFF2-40B4-BE49-F238E27FC236}">
                <a16:creationId xmlns:a16="http://schemas.microsoft.com/office/drawing/2014/main" id="{C09737B5-F20E-6895-7538-339EB8C87996}"/>
              </a:ext>
            </a:extLst>
          </p:cNvPr>
          <p:cNvSpPr>
            <a:spLocks noGrp="1"/>
          </p:cNvSpPr>
          <p:nvPr>
            <p:ph type="body" sz="quarter" idx="14" hasCustomPrompt="1"/>
          </p:nvPr>
        </p:nvSpPr>
        <p:spPr>
          <a:xfrm>
            <a:off x="1179679" y="1144564"/>
            <a:ext cx="4251325" cy="709612"/>
          </a:xfrm>
        </p:spPr>
        <p:txBody>
          <a:bodyPr>
            <a:normAutofit/>
          </a:bodyPr>
          <a:lstStyle>
            <a:lvl1pPr marL="0" indent="0">
              <a:buNone/>
              <a:defRPr sz="4400" b="1"/>
            </a:lvl1pPr>
          </a:lstStyle>
          <a:p>
            <a:pPr lvl="0"/>
            <a:r>
              <a:rPr lang="en-GB"/>
              <a:t>This is a title</a:t>
            </a:r>
          </a:p>
        </p:txBody>
      </p:sp>
      <p:sp>
        <p:nvSpPr>
          <p:cNvPr id="25" name="Text Placeholder 24">
            <a:extLst>
              <a:ext uri="{FF2B5EF4-FFF2-40B4-BE49-F238E27FC236}">
                <a16:creationId xmlns:a16="http://schemas.microsoft.com/office/drawing/2014/main" id="{017AC8AC-424E-0814-8268-E4385C3AB8D3}"/>
              </a:ext>
            </a:extLst>
          </p:cNvPr>
          <p:cNvSpPr>
            <a:spLocks noGrp="1"/>
          </p:cNvSpPr>
          <p:nvPr>
            <p:ph type="body" sz="quarter" idx="15"/>
          </p:nvPr>
        </p:nvSpPr>
        <p:spPr>
          <a:xfrm>
            <a:off x="6330950" y="1249363"/>
            <a:ext cx="5359400" cy="4560887"/>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934407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Multiple image layout">
    <p:bg>
      <p:bgPr>
        <a:solidFill>
          <a:schemeClr val="bg1"/>
        </a:solidFill>
        <a:effectLst/>
      </p:bgPr>
    </p:bg>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id="{4BE7235B-D4C8-4CCC-7F61-6EEE7F8753FA}"/>
              </a:ext>
            </a:extLst>
          </p:cNvPr>
          <p:cNvSpPr/>
          <p:nvPr/>
        </p:nvSpPr>
        <p:spPr>
          <a:xfrm>
            <a:off x="0" y="4876800"/>
            <a:ext cx="12192000" cy="1981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Picture Placeholder 59">
            <a:extLst>
              <a:ext uri="{FF2B5EF4-FFF2-40B4-BE49-F238E27FC236}">
                <a16:creationId xmlns:a16="http://schemas.microsoft.com/office/drawing/2014/main" id="{9B5E3B8F-038E-0FED-16C0-7A07A09F4341}"/>
              </a:ext>
            </a:extLst>
          </p:cNvPr>
          <p:cNvSpPr>
            <a:spLocks noGrp="1"/>
          </p:cNvSpPr>
          <p:nvPr>
            <p:ph type="pic" sz="quarter" idx="11"/>
          </p:nvPr>
        </p:nvSpPr>
        <p:spPr>
          <a:xfrm>
            <a:off x="984445" y="2562225"/>
            <a:ext cx="1943100" cy="2085975"/>
          </a:xfrm>
        </p:spPr>
        <p:txBody>
          <a:bodyPr/>
          <a:lstStyle/>
          <a:p>
            <a:r>
              <a:rPr lang="en-US"/>
              <a:t>Click icon to add picture</a:t>
            </a:r>
            <a:endParaRPr lang="en-GB"/>
          </a:p>
        </p:txBody>
      </p:sp>
      <p:sp>
        <p:nvSpPr>
          <p:cNvPr id="61" name="Picture Placeholder 59">
            <a:extLst>
              <a:ext uri="{FF2B5EF4-FFF2-40B4-BE49-F238E27FC236}">
                <a16:creationId xmlns:a16="http://schemas.microsoft.com/office/drawing/2014/main" id="{3D429215-1020-FD98-C3C1-08AC17BFC51F}"/>
              </a:ext>
            </a:extLst>
          </p:cNvPr>
          <p:cNvSpPr>
            <a:spLocks noGrp="1"/>
          </p:cNvSpPr>
          <p:nvPr>
            <p:ph type="pic" sz="quarter" idx="12"/>
          </p:nvPr>
        </p:nvSpPr>
        <p:spPr>
          <a:xfrm>
            <a:off x="3108520" y="2562225"/>
            <a:ext cx="1943100" cy="2085975"/>
          </a:xfrm>
        </p:spPr>
        <p:txBody>
          <a:bodyPr/>
          <a:lstStyle/>
          <a:p>
            <a:r>
              <a:rPr lang="en-US"/>
              <a:t>Click icon to add picture</a:t>
            </a:r>
            <a:endParaRPr lang="en-GB"/>
          </a:p>
        </p:txBody>
      </p:sp>
      <p:sp>
        <p:nvSpPr>
          <p:cNvPr id="62" name="Picture Placeholder 59">
            <a:extLst>
              <a:ext uri="{FF2B5EF4-FFF2-40B4-BE49-F238E27FC236}">
                <a16:creationId xmlns:a16="http://schemas.microsoft.com/office/drawing/2014/main" id="{645F4ED1-83A3-1BBB-EBC1-DEC802462ED8}"/>
              </a:ext>
            </a:extLst>
          </p:cNvPr>
          <p:cNvSpPr>
            <a:spLocks noGrp="1"/>
          </p:cNvSpPr>
          <p:nvPr>
            <p:ph type="pic" sz="quarter" idx="13"/>
          </p:nvPr>
        </p:nvSpPr>
        <p:spPr>
          <a:xfrm>
            <a:off x="5223070" y="2562225"/>
            <a:ext cx="1943100" cy="2085975"/>
          </a:xfrm>
        </p:spPr>
        <p:txBody>
          <a:bodyPr/>
          <a:lstStyle/>
          <a:p>
            <a:r>
              <a:rPr lang="en-US"/>
              <a:t>Click icon to add picture</a:t>
            </a:r>
            <a:endParaRPr lang="en-GB"/>
          </a:p>
        </p:txBody>
      </p:sp>
      <p:sp>
        <p:nvSpPr>
          <p:cNvPr id="63" name="Picture Placeholder 59">
            <a:extLst>
              <a:ext uri="{FF2B5EF4-FFF2-40B4-BE49-F238E27FC236}">
                <a16:creationId xmlns:a16="http://schemas.microsoft.com/office/drawing/2014/main" id="{5F0355C1-561F-2E09-F966-4913671FAF90}"/>
              </a:ext>
            </a:extLst>
          </p:cNvPr>
          <p:cNvSpPr>
            <a:spLocks noGrp="1"/>
          </p:cNvSpPr>
          <p:nvPr>
            <p:ph type="pic" sz="quarter" idx="14"/>
          </p:nvPr>
        </p:nvSpPr>
        <p:spPr>
          <a:xfrm>
            <a:off x="7337620" y="2562224"/>
            <a:ext cx="1943100" cy="2085975"/>
          </a:xfrm>
        </p:spPr>
        <p:txBody>
          <a:bodyPr/>
          <a:lstStyle/>
          <a:p>
            <a:r>
              <a:rPr lang="en-US"/>
              <a:t>Click icon to add picture</a:t>
            </a:r>
            <a:endParaRPr lang="en-GB"/>
          </a:p>
        </p:txBody>
      </p:sp>
      <p:sp>
        <p:nvSpPr>
          <p:cNvPr id="64" name="Picture Placeholder 59">
            <a:extLst>
              <a:ext uri="{FF2B5EF4-FFF2-40B4-BE49-F238E27FC236}">
                <a16:creationId xmlns:a16="http://schemas.microsoft.com/office/drawing/2014/main" id="{A34A468F-C9CA-D7DA-4820-8DDC28971885}"/>
              </a:ext>
            </a:extLst>
          </p:cNvPr>
          <p:cNvSpPr>
            <a:spLocks noGrp="1"/>
          </p:cNvSpPr>
          <p:nvPr>
            <p:ph type="pic" sz="quarter" idx="15"/>
          </p:nvPr>
        </p:nvSpPr>
        <p:spPr>
          <a:xfrm>
            <a:off x="9461695" y="2562223"/>
            <a:ext cx="1943100" cy="2085975"/>
          </a:xfrm>
        </p:spPr>
        <p:txBody>
          <a:bodyPr/>
          <a:lstStyle/>
          <a:p>
            <a:r>
              <a:rPr lang="en-US"/>
              <a:t>Click icon to add picture</a:t>
            </a:r>
            <a:endParaRPr lang="en-GB"/>
          </a:p>
        </p:txBody>
      </p:sp>
      <p:sp>
        <p:nvSpPr>
          <p:cNvPr id="66" name="Text Placeholder 65">
            <a:extLst>
              <a:ext uri="{FF2B5EF4-FFF2-40B4-BE49-F238E27FC236}">
                <a16:creationId xmlns:a16="http://schemas.microsoft.com/office/drawing/2014/main" id="{A23237F1-821C-DB30-4D27-58D8BFC7C23D}"/>
              </a:ext>
            </a:extLst>
          </p:cNvPr>
          <p:cNvSpPr>
            <a:spLocks noGrp="1"/>
          </p:cNvSpPr>
          <p:nvPr>
            <p:ph type="body" sz="quarter" idx="16"/>
          </p:nvPr>
        </p:nvSpPr>
        <p:spPr>
          <a:xfrm>
            <a:off x="984250" y="4648200"/>
            <a:ext cx="1952625" cy="867214"/>
          </a:xfrm>
          <a:solidFill>
            <a:schemeClr val="accent1"/>
          </a:solidFill>
        </p:spPr>
        <p:txBody>
          <a:bodyPr anchor="ctr">
            <a:normAutofit/>
          </a:bodyPr>
          <a:lstStyle>
            <a:lvl1pPr marL="0" indent="0" algn="ctr">
              <a:buNone/>
              <a:defRPr sz="1600" b="1">
                <a:solidFill>
                  <a:schemeClr val="bg2"/>
                </a:solidFill>
              </a:defRPr>
            </a:lvl1pPr>
          </a:lstStyle>
          <a:p>
            <a:pPr lvl="0"/>
            <a:r>
              <a:rPr lang="en-US"/>
              <a:t>Click to edit Master text styles</a:t>
            </a:r>
          </a:p>
        </p:txBody>
      </p:sp>
      <p:sp>
        <p:nvSpPr>
          <p:cNvPr id="67" name="Text Placeholder 65">
            <a:extLst>
              <a:ext uri="{FF2B5EF4-FFF2-40B4-BE49-F238E27FC236}">
                <a16:creationId xmlns:a16="http://schemas.microsoft.com/office/drawing/2014/main" id="{212E27E6-4700-D61C-B93E-C89756CB7DC8}"/>
              </a:ext>
            </a:extLst>
          </p:cNvPr>
          <p:cNvSpPr>
            <a:spLocks noGrp="1"/>
          </p:cNvSpPr>
          <p:nvPr>
            <p:ph type="body" sz="quarter" idx="17"/>
          </p:nvPr>
        </p:nvSpPr>
        <p:spPr>
          <a:xfrm>
            <a:off x="3098995" y="4648198"/>
            <a:ext cx="1952625" cy="867214"/>
          </a:xfrm>
          <a:solidFill>
            <a:schemeClr val="accent1"/>
          </a:solidFill>
        </p:spPr>
        <p:txBody>
          <a:bodyPr anchor="ctr">
            <a:normAutofit/>
          </a:bodyPr>
          <a:lstStyle>
            <a:lvl1pPr marL="0" indent="0" algn="ctr">
              <a:buNone/>
              <a:defRPr sz="1600" b="1">
                <a:solidFill>
                  <a:schemeClr val="bg2"/>
                </a:solidFill>
              </a:defRPr>
            </a:lvl1pPr>
          </a:lstStyle>
          <a:p>
            <a:pPr lvl="0"/>
            <a:r>
              <a:rPr lang="en-US"/>
              <a:t>Click to edit Master text styles</a:t>
            </a:r>
          </a:p>
        </p:txBody>
      </p:sp>
      <p:sp>
        <p:nvSpPr>
          <p:cNvPr id="68" name="Text Placeholder 65">
            <a:extLst>
              <a:ext uri="{FF2B5EF4-FFF2-40B4-BE49-F238E27FC236}">
                <a16:creationId xmlns:a16="http://schemas.microsoft.com/office/drawing/2014/main" id="{8941416F-A496-5DA8-FB1F-0FD5DF3ABED4}"/>
              </a:ext>
            </a:extLst>
          </p:cNvPr>
          <p:cNvSpPr>
            <a:spLocks noGrp="1"/>
          </p:cNvSpPr>
          <p:nvPr>
            <p:ph type="body" sz="quarter" idx="18"/>
          </p:nvPr>
        </p:nvSpPr>
        <p:spPr>
          <a:xfrm>
            <a:off x="5232400" y="4648197"/>
            <a:ext cx="1952625" cy="867213"/>
          </a:xfrm>
          <a:solidFill>
            <a:schemeClr val="accent1"/>
          </a:solidFill>
        </p:spPr>
        <p:txBody>
          <a:bodyPr anchor="ctr">
            <a:normAutofit/>
          </a:bodyPr>
          <a:lstStyle>
            <a:lvl1pPr marL="0" indent="0" algn="ctr">
              <a:buNone/>
              <a:defRPr sz="1600" b="1">
                <a:solidFill>
                  <a:schemeClr val="bg2"/>
                </a:solidFill>
              </a:defRPr>
            </a:lvl1pPr>
          </a:lstStyle>
          <a:p>
            <a:pPr lvl="0"/>
            <a:r>
              <a:rPr lang="en-US"/>
              <a:t>Click to edit Master text styles</a:t>
            </a:r>
          </a:p>
        </p:txBody>
      </p:sp>
      <p:sp>
        <p:nvSpPr>
          <p:cNvPr id="69" name="Text Placeholder 65">
            <a:extLst>
              <a:ext uri="{FF2B5EF4-FFF2-40B4-BE49-F238E27FC236}">
                <a16:creationId xmlns:a16="http://schemas.microsoft.com/office/drawing/2014/main" id="{F6E867E0-6913-C853-1DA8-2E628A549B6B}"/>
              </a:ext>
            </a:extLst>
          </p:cNvPr>
          <p:cNvSpPr>
            <a:spLocks noGrp="1"/>
          </p:cNvSpPr>
          <p:nvPr>
            <p:ph type="body" sz="quarter" idx="19"/>
          </p:nvPr>
        </p:nvSpPr>
        <p:spPr>
          <a:xfrm>
            <a:off x="7328095" y="4648198"/>
            <a:ext cx="1952625" cy="867212"/>
          </a:xfrm>
          <a:solidFill>
            <a:schemeClr val="accent1"/>
          </a:solidFill>
        </p:spPr>
        <p:txBody>
          <a:bodyPr anchor="ctr">
            <a:normAutofit/>
          </a:bodyPr>
          <a:lstStyle>
            <a:lvl1pPr marL="0" indent="0" algn="ctr">
              <a:buNone/>
              <a:defRPr sz="1600" b="1">
                <a:solidFill>
                  <a:schemeClr val="bg2"/>
                </a:solidFill>
              </a:defRPr>
            </a:lvl1pPr>
          </a:lstStyle>
          <a:p>
            <a:pPr lvl="0"/>
            <a:r>
              <a:rPr lang="en-US"/>
              <a:t>Click to edit Master text styles</a:t>
            </a:r>
          </a:p>
        </p:txBody>
      </p:sp>
      <p:sp>
        <p:nvSpPr>
          <p:cNvPr id="70" name="Text Placeholder 65">
            <a:extLst>
              <a:ext uri="{FF2B5EF4-FFF2-40B4-BE49-F238E27FC236}">
                <a16:creationId xmlns:a16="http://schemas.microsoft.com/office/drawing/2014/main" id="{C8458D11-1739-968C-CC8B-D79433D73B58}"/>
              </a:ext>
            </a:extLst>
          </p:cNvPr>
          <p:cNvSpPr>
            <a:spLocks noGrp="1"/>
          </p:cNvSpPr>
          <p:nvPr>
            <p:ph type="body" sz="quarter" idx="20"/>
          </p:nvPr>
        </p:nvSpPr>
        <p:spPr>
          <a:xfrm>
            <a:off x="9452170" y="4648197"/>
            <a:ext cx="1952625" cy="867211"/>
          </a:xfrm>
          <a:solidFill>
            <a:schemeClr val="accent1"/>
          </a:solidFill>
        </p:spPr>
        <p:txBody>
          <a:bodyPr anchor="ctr">
            <a:normAutofit/>
          </a:bodyPr>
          <a:lstStyle>
            <a:lvl1pPr marL="0" indent="0" algn="ctr">
              <a:buNone/>
              <a:defRPr sz="1600" b="1">
                <a:solidFill>
                  <a:schemeClr val="bg2"/>
                </a:solidFill>
              </a:defRPr>
            </a:lvl1pPr>
          </a:lstStyle>
          <a:p>
            <a:pPr lvl="0"/>
            <a:r>
              <a:rPr lang="en-US"/>
              <a:t>Click to edit Master text styles</a:t>
            </a:r>
          </a:p>
        </p:txBody>
      </p:sp>
      <p:sp>
        <p:nvSpPr>
          <p:cNvPr id="2" name="Slide Number Placeholder 5">
            <a:extLst>
              <a:ext uri="{FF2B5EF4-FFF2-40B4-BE49-F238E27FC236}">
                <a16:creationId xmlns:a16="http://schemas.microsoft.com/office/drawing/2014/main" id="{81BD6504-6EBA-EC9D-8365-E6BE4A65DDB9}"/>
              </a:ext>
            </a:extLst>
          </p:cNvPr>
          <p:cNvSpPr>
            <a:spLocks noGrp="1"/>
          </p:cNvSpPr>
          <p:nvPr>
            <p:ph type="sldNum" sz="quarter" idx="21"/>
          </p:nvPr>
        </p:nvSpPr>
        <p:spPr>
          <a:xfrm>
            <a:off x="9333781" y="6415791"/>
            <a:ext cx="2743200" cy="365125"/>
          </a:xfrm>
        </p:spPr>
        <p:txBody>
          <a:bodyPr/>
          <a:lstStyle>
            <a:lvl1pPr>
              <a:defRPr>
                <a:solidFill>
                  <a:schemeClr val="bg2"/>
                </a:solidFill>
              </a:defRPr>
            </a:lvl1pPr>
          </a:lstStyle>
          <a:p>
            <a:fld id="{83B8EB67-8D96-495E-9886-44B882B023C1}" type="slidenum">
              <a:rPr lang="en-GB" smtClean="0"/>
              <a:t>‹#›</a:t>
            </a:fld>
            <a:endParaRPr lang="en-GB"/>
          </a:p>
        </p:txBody>
      </p:sp>
      <p:sp>
        <p:nvSpPr>
          <p:cNvPr id="6" name="Google Shape;91;p17">
            <a:extLst>
              <a:ext uri="{FF2B5EF4-FFF2-40B4-BE49-F238E27FC236}">
                <a16:creationId xmlns:a16="http://schemas.microsoft.com/office/drawing/2014/main" id="{2BA8C048-9C34-C2ED-4DF6-14E0275CA70F}"/>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Google Shape;116;p19">
            <a:extLst>
              <a:ext uri="{FF2B5EF4-FFF2-40B4-BE49-F238E27FC236}">
                <a16:creationId xmlns:a16="http://schemas.microsoft.com/office/drawing/2014/main" id="{EB9E6398-9199-E3BA-D8F6-99DDC317642F}"/>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
        <p:nvSpPr>
          <p:cNvPr id="5" name="Text Placeholder 4">
            <a:extLst>
              <a:ext uri="{FF2B5EF4-FFF2-40B4-BE49-F238E27FC236}">
                <a16:creationId xmlns:a16="http://schemas.microsoft.com/office/drawing/2014/main" id="{0D91E055-DB8F-0424-8185-1B83C76C3461}"/>
              </a:ext>
            </a:extLst>
          </p:cNvPr>
          <p:cNvSpPr>
            <a:spLocks noGrp="1"/>
          </p:cNvSpPr>
          <p:nvPr>
            <p:ph type="body" sz="quarter" idx="22" hasCustomPrompt="1"/>
          </p:nvPr>
        </p:nvSpPr>
        <p:spPr>
          <a:xfrm>
            <a:off x="984250" y="1262063"/>
            <a:ext cx="8296470" cy="914400"/>
          </a:xfrm>
        </p:spPr>
        <p:txBody>
          <a:bodyPr>
            <a:normAutofit/>
          </a:bodyPr>
          <a:lstStyle>
            <a:lvl1pPr marL="0" indent="0">
              <a:buNone/>
              <a:defRPr sz="4400" b="1"/>
            </a:lvl1pPr>
          </a:lstStyle>
          <a:p>
            <a:pPr lvl="0"/>
            <a:r>
              <a:rPr lang="en-US"/>
              <a:t>This is a title</a:t>
            </a:r>
            <a:endParaRPr lang="en-GB"/>
          </a:p>
        </p:txBody>
      </p:sp>
    </p:spTree>
    <p:extLst>
      <p:ext uri="{BB962C8B-B14F-4D97-AF65-F5344CB8AC3E}">
        <p14:creationId xmlns:p14="http://schemas.microsoft.com/office/powerpoint/2010/main" val="18907752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ext format alternate">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EB19E83-044E-317C-CBBC-AC139BBEF71E}"/>
              </a:ext>
            </a:extLst>
          </p:cNvPr>
          <p:cNvSpPr/>
          <p:nvPr/>
        </p:nvSpPr>
        <p:spPr>
          <a:xfrm>
            <a:off x="0" y="3840620"/>
            <a:ext cx="12192000" cy="24962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33781" y="6415791"/>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Google Shape;91;p17">
            <a:extLst>
              <a:ext uri="{FF2B5EF4-FFF2-40B4-BE49-F238E27FC236}">
                <a16:creationId xmlns:a16="http://schemas.microsoft.com/office/drawing/2014/main" id="{877A7B05-0384-7880-013A-500697EDF5E1}"/>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 name="Google Shape;116;p19">
            <a:extLst>
              <a:ext uri="{FF2B5EF4-FFF2-40B4-BE49-F238E27FC236}">
                <a16:creationId xmlns:a16="http://schemas.microsoft.com/office/drawing/2014/main" id="{94957A2B-80F2-5629-E889-C88DAD6C8AF3}"/>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
        <p:nvSpPr>
          <p:cNvPr id="2" name="Text Placeholder 4">
            <a:extLst>
              <a:ext uri="{FF2B5EF4-FFF2-40B4-BE49-F238E27FC236}">
                <a16:creationId xmlns:a16="http://schemas.microsoft.com/office/drawing/2014/main" id="{BA07799C-D8AC-834A-3E57-A5ABA0AFB088}"/>
              </a:ext>
            </a:extLst>
          </p:cNvPr>
          <p:cNvSpPr>
            <a:spLocks noGrp="1"/>
          </p:cNvSpPr>
          <p:nvPr>
            <p:ph type="body" sz="quarter" idx="22" hasCustomPrompt="1"/>
          </p:nvPr>
        </p:nvSpPr>
        <p:spPr>
          <a:xfrm>
            <a:off x="984250" y="1262063"/>
            <a:ext cx="8296470" cy="914400"/>
          </a:xfrm>
        </p:spPr>
        <p:txBody>
          <a:bodyPr>
            <a:normAutofit/>
          </a:bodyPr>
          <a:lstStyle>
            <a:lvl1pPr marL="0" indent="0">
              <a:buNone/>
              <a:defRPr sz="4400" b="1"/>
            </a:lvl1pPr>
          </a:lstStyle>
          <a:p>
            <a:pPr lvl="0"/>
            <a:r>
              <a:rPr lang="en-US"/>
              <a:t>This is a title</a:t>
            </a:r>
            <a:endParaRPr lang="en-GB"/>
          </a:p>
        </p:txBody>
      </p:sp>
      <p:sp>
        <p:nvSpPr>
          <p:cNvPr id="5" name="Text Placeholder 4">
            <a:extLst>
              <a:ext uri="{FF2B5EF4-FFF2-40B4-BE49-F238E27FC236}">
                <a16:creationId xmlns:a16="http://schemas.microsoft.com/office/drawing/2014/main" id="{CDBBD392-06C9-A6AD-B25D-0950E809B8FD}"/>
              </a:ext>
            </a:extLst>
          </p:cNvPr>
          <p:cNvSpPr>
            <a:spLocks noGrp="1"/>
          </p:cNvSpPr>
          <p:nvPr>
            <p:ph type="body" sz="quarter" idx="23" hasCustomPrompt="1"/>
          </p:nvPr>
        </p:nvSpPr>
        <p:spPr>
          <a:xfrm>
            <a:off x="984250" y="2419350"/>
            <a:ext cx="10336213" cy="1146175"/>
          </a:xfrm>
        </p:spPr>
        <p:txBody>
          <a:bodyPr>
            <a:noAutofit/>
          </a:bodyPr>
          <a:lstStyle>
            <a:lvl1pPr marL="0" indent="0">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body text. This is a paragraph of body text. This is body text. This is body text. This is a paragraph of body text. This is body text. This is body text. This is a paragraph of body text. This is body text. This is body text. This is a paragraph of body text. This is body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p:txBody>
      </p:sp>
      <p:sp>
        <p:nvSpPr>
          <p:cNvPr id="7" name="Text Placeholder 4">
            <a:extLst>
              <a:ext uri="{FF2B5EF4-FFF2-40B4-BE49-F238E27FC236}">
                <a16:creationId xmlns:a16="http://schemas.microsoft.com/office/drawing/2014/main" id="{2A7AB454-E917-2E81-EA1B-E7EA7A595024}"/>
              </a:ext>
            </a:extLst>
          </p:cNvPr>
          <p:cNvSpPr>
            <a:spLocks noGrp="1"/>
          </p:cNvSpPr>
          <p:nvPr>
            <p:ph type="body" sz="quarter" idx="24" hasCustomPrompt="1"/>
          </p:nvPr>
        </p:nvSpPr>
        <p:spPr>
          <a:xfrm>
            <a:off x="984249" y="4792887"/>
            <a:ext cx="10336213" cy="1146175"/>
          </a:xfrm>
        </p:spPr>
        <p:txBody>
          <a:bodyPr>
            <a:noAutofit/>
          </a:bodyPr>
          <a:lstStyle>
            <a:lvl1pPr marL="0" indent="0">
              <a:buNone/>
              <a:defRPr sz="1800">
                <a:solidFill>
                  <a:schemeClr val="bg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This is body text. This is a paragraph of body text. This is body text. This is body text. This is a paragraph of body text. This is body text. This is body text. This is a paragraph of body text. This is body text. This is body text. This is a paragraph of body text. This is body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a:p>
            <a:pPr lvl="0"/>
            <a:endParaRPr lang="en-US"/>
          </a:p>
        </p:txBody>
      </p:sp>
      <p:sp>
        <p:nvSpPr>
          <p:cNvPr id="31" name="Text Placeholder 4">
            <a:extLst>
              <a:ext uri="{FF2B5EF4-FFF2-40B4-BE49-F238E27FC236}">
                <a16:creationId xmlns:a16="http://schemas.microsoft.com/office/drawing/2014/main" id="{4CA503AD-A4C8-7FFB-7A8D-D9650205A016}"/>
              </a:ext>
            </a:extLst>
          </p:cNvPr>
          <p:cNvSpPr>
            <a:spLocks noGrp="1"/>
          </p:cNvSpPr>
          <p:nvPr>
            <p:ph type="body" sz="quarter" idx="25" hasCustomPrompt="1"/>
          </p:nvPr>
        </p:nvSpPr>
        <p:spPr>
          <a:xfrm>
            <a:off x="984250" y="4060592"/>
            <a:ext cx="8296470" cy="732295"/>
          </a:xfrm>
        </p:spPr>
        <p:txBody>
          <a:bodyPr>
            <a:normAutofit/>
          </a:bodyPr>
          <a:lstStyle>
            <a:lvl1pPr marL="0" indent="0">
              <a:buNone/>
              <a:defRPr sz="2800" b="1">
                <a:solidFill>
                  <a:schemeClr val="bg2"/>
                </a:solidFill>
              </a:defRPr>
            </a:lvl1pPr>
          </a:lstStyle>
          <a:p>
            <a:pPr lvl="0"/>
            <a:r>
              <a:rPr lang="en-US"/>
              <a:t>This is a subtitle</a:t>
            </a:r>
            <a:endParaRPr lang="en-GB"/>
          </a:p>
        </p:txBody>
      </p:sp>
    </p:spTree>
    <p:extLst>
      <p:ext uri="{BB962C8B-B14F-4D97-AF65-F5344CB8AC3E}">
        <p14:creationId xmlns:p14="http://schemas.microsoft.com/office/powerpoint/2010/main" val="22254369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and content slide">
    <p:bg>
      <p:bgPr>
        <a:solidFill>
          <a:schemeClr val="bg1"/>
        </a:solidFill>
        <a:effectLst/>
      </p:bgPr>
    </p:bg>
    <p:spTree>
      <p:nvGrpSpPr>
        <p:cNvPr id="1" name=""/>
        <p:cNvGrpSpPr/>
        <p:nvPr/>
      </p:nvGrpSpPr>
      <p:grpSpPr>
        <a:xfrm>
          <a:off x="0" y="0"/>
          <a:ext cx="0" cy="0"/>
          <a:chOff x="0" y="0"/>
          <a:chExt cx="0" cy="0"/>
        </a:xfrm>
      </p:grpSpPr>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366780" y="2324099"/>
            <a:ext cx="11301250"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F8768060-7DE0-0ED6-4DF2-0EF91D783CA2}"/>
              </a:ext>
            </a:extLst>
          </p:cNvPr>
          <p:cNvSpPr>
            <a:spLocks noGrp="1"/>
          </p:cNvSpPr>
          <p:nvPr>
            <p:ph type="body" sz="quarter" idx="10" hasCustomPrompt="1"/>
          </p:nvPr>
        </p:nvSpPr>
        <p:spPr>
          <a:xfrm>
            <a:off x="366780" y="1342586"/>
            <a:ext cx="6283325" cy="788109"/>
          </a:xfrm>
        </p:spPr>
        <p:txBody>
          <a:bodyPr>
            <a:normAutofit/>
          </a:bodyPr>
          <a:lstStyle>
            <a:lvl1pPr marL="0" indent="0">
              <a:buNone/>
              <a:defRPr sz="4400" b="1">
                <a:solidFill>
                  <a:schemeClr val="tx2"/>
                </a:solidFill>
              </a:defRPr>
            </a:lvl1pPr>
          </a:lstStyle>
          <a:p>
            <a:pPr lvl="0"/>
            <a:r>
              <a:rPr lang="en-GB"/>
              <a:t>Title of the slide</a:t>
            </a:r>
          </a:p>
        </p:txBody>
      </p:sp>
      <p:sp>
        <p:nvSpPr>
          <p:cNvPr id="9" name="Google Shape;91;p17">
            <a:extLst>
              <a:ext uri="{FF2B5EF4-FFF2-40B4-BE49-F238E27FC236}">
                <a16:creationId xmlns:a16="http://schemas.microsoft.com/office/drawing/2014/main" id="{8DFB9D49-47A8-2D0D-421D-73A9E71F493B}"/>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 name="Google Shape;116;p19">
            <a:extLst>
              <a:ext uri="{FF2B5EF4-FFF2-40B4-BE49-F238E27FC236}">
                <a16:creationId xmlns:a16="http://schemas.microsoft.com/office/drawing/2014/main" id="{627727CE-6EF7-D7AD-E20D-70B593FA80E7}"/>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
        <p:nvSpPr>
          <p:cNvPr id="11" name="Slide Number Placeholder 5">
            <a:extLst>
              <a:ext uri="{FF2B5EF4-FFF2-40B4-BE49-F238E27FC236}">
                <a16:creationId xmlns:a16="http://schemas.microsoft.com/office/drawing/2014/main" id="{0C99A05E-31BC-DD64-134A-37C68ABCEFAA}"/>
              </a:ext>
            </a:extLst>
          </p:cNvPr>
          <p:cNvSpPr>
            <a:spLocks noGrp="1"/>
          </p:cNvSpPr>
          <p:nvPr>
            <p:ph type="sldNum" sz="quarter" idx="19"/>
          </p:nvPr>
        </p:nvSpPr>
        <p:spPr>
          <a:xfrm>
            <a:off x="9333781" y="6415791"/>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315397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ivider 3">
    <p:bg>
      <p:bgPr>
        <a:solidFill>
          <a:schemeClr val="accent2"/>
        </a:solidFill>
        <a:effectLst/>
      </p:bgPr>
    </p:bg>
    <p:spTree>
      <p:nvGrpSpPr>
        <p:cNvPr id="1" name=""/>
        <p:cNvGrpSpPr/>
        <p:nvPr/>
      </p:nvGrpSpPr>
      <p:grpSpPr>
        <a:xfrm>
          <a:off x="0" y="0"/>
          <a:ext cx="0" cy="0"/>
          <a:chOff x="0" y="0"/>
          <a:chExt cx="0" cy="0"/>
        </a:xfrm>
      </p:grpSpPr>
      <p:sp>
        <p:nvSpPr>
          <p:cNvPr id="3" name="Google Shape;56;p13">
            <a:extLst>
              <a:ext uri="{FF2B5EF4-FFF2-40B4-BE49-F238E27FC236}">
                <a16:creationId xmlns:a16="http://schemas.microsoft.com/office/drawing/2014/main" id="{10B8498E-7863-8B33-5E59-8C6AB8771318}"/>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Picture 8" descr="A picture containing building, window&#10;&#10;Description automatically generated">
            <a:extLst>
              <a:ext uri="{FF2B5EF4-FFF2-40B4-BE49-F238E27FC236}">
                <a16:creationId xmlns:a16="http://schemas.microsoft.com/office/drawing/2014/main" id="{C551EA23-253A-6B23-5403-E46B8195E0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525" y="476656"/>
            <a:ext cx="8506211" cy="6378382"/>
          </a:xfrm>
          <a:prstGeom prst="rect">
            <a:avLst/>
          </a:prstGeom>
        </p:spPr>
      </p:pic>
      <p:pic>
        <p:nvPicPr>
          <p:cNvPr id="10" name="Google Shape;116;p19">
            <a:extLst>
              <a:ext uri="{FF2B5EF4-FFF2-40B4-BE49-F238E27FC236}">
                <a16:creationId xmlns:a16="http://schemas.microsoft.com/office/drawing/2014/main" id="{DD49FF27-6934-7D5C-6961-DFCCE7F115DE}"/>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
        <p:nvSpPr>
          <p:cNvPr id="4" name="Title 1">
            <a:extLst>
              <a:ext uri="{FF2B5EF4-FFF2-40B4-BE49-F238E27FC236}">
                <a16:creationId xmlns:a16="http://schemas.microsoft.com/office/drawing/2014/main" id="{4857E8E1-F337-DD04-C9A5-70155009690F}"/>
              </a:ext>
            </a:extLst>
          </p:cNvPr>
          <p:cNvSpPr>
            <a:spLocks noGrp="1"/>
          </p:cNvSpPr>
          <p:nvPr>
            <p:ph type="title" hasCustomPrompt="1"/>
          </p:nvPr>
        </p:nvSpPr>
        <p:spPr>
          <a:xfrm>
            <a:off x="6784481" y="3119550"/>
            <a:ext cx="4948503" cy="618900"/>
          </a:xfrm>
        </p:spPr>
        <p:txBody>
          <a:bodyPr>
            <a:normAutofit/>
          </a:bodyPr>
          <a:lstStyle>
            <a:lvl1pPr algn="l">
              <a:defRPr sz="4400" b="1">
                <a:solidFill>
                  <a:schemeClr val="bg2"/>
                </a:solidFill>
                <a:latin typeface="+mn-lt"/>
              </a:defRPr>
            </a:lvl1pPr>
          </a:lstStyle>
          <a:p>
            <a:r>
              <a:rPr lang="en-GB"/>
              <a:t>Click to edit title </a:t>
            </a:r>
          </a:p>
        </p:txBody>
      </p:sp>
      <p:sp>
        <p:nvSpPr>
          <p:cNvPr id="5" name="Slide Number Placeholder 5">
            <a:extLst>
              <a:ext uri="{FF2B5EF4-FFF2-40B4-BE49-F238E27FC236}">
                <a16:creationId xmlns:a16="http://schemas.microsoft.com/office/drawing/2014/main" id="{73899242-F52D-D10A-F84E-1563C8BC030E}"/>
              </a:ext>
            </a:extLst>
          </p:cNvPr>
          <p:cNvSpPr>
            <a:spLocks noGrp="1"/>
          </p:cNvSpPr>
          <p:nvPr>
            <p:ph type="sldNum" sz="quarter" idx="19"/>
          </p:nvPr>
        </p:nvSpPr>
        <p:spPr>
          <a:xfrm>
            <a:off x="9333781" y="6415791"/>
            <a:ext cx="2743200" cy="365125"/>
          </a:xfrm>
        </p:spPr>
        <p:txBody>
          <a:bodyPr/>
          <a:lstStyle>
            <a:lvl1pPr>
              <a:defRPr>
                <a:solidFill>
                  <a:schemeClr val="bg2"/>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5547659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ivider 4">
    <p:bg>
      <p:bgPr>
        <a:solidFill>
          <a:schemeClr val="accent1"/>
        </a:solidFill>
        <a:effectLst/>
      </p:bgPr>
    </p:bg>
    <p:spTree>
      <p:nvGrpSpPr>
        <p:cNvPr id="1" name=""/>
        <p:cNvGrpSpPr/>
        <p:nvPr/>
      </p:nvGrpSpPr>
      <p:grpSpPr>
        <a:xfrm>
          <a:off x="0" y="0"/>
          <a:ext cx="0" cy="0"/>
          <a:chOff x="0" y="0"/>
          <a:chExt cx="0" cy="0"/>
        </a:xfrm>
      </p:grpSpPr>
      <p:sp>
        <p:nvSpPr>
          <p:cNvPr id="3" name="Google Shape;56;p13">
            <a:extLst>
              <a:ext uri="{FF2B5EF4-FFF2-40B4-BE49-F238E27FC236}">
                <a16:creationId xmlns:a16="http://schemas.microsoft.com/office/drawing/2014/main" id="{10B8498E-7863-8B33-5E59-8C6AB8771318}"/>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Picture 8" descr="A picture containing building, window&#10;&#10;Description automatically generated">
            <a:extLst>
              <a:ext uri="{FF2B5EF4-FFF2-40B4-BE49-F238E27FC236}">
                <a16:creationId xmlns:a16="http://schemas.microsoft.com/office/drawing/2014/main" id="{C551EA23-253A-6B23-5403-E46B8195E0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525" y="476656"/>
            <a:ext cx="8506211" cy="6378382"/>
          </a:xfrm>
          <a:prstGeom prst="rect">
            <a:avLst/>
          </a:prstGeom>
        </p:spPr>
      </p:pic>
      <p:pic>
        <p:nvPicPr>
          <p:cNvPr id="4" name="Google Shape;116;p19">
            <a:extLst>
              <a:ext uri="{FF2B5EF4-FFF2-40B4-BE49-F238E27FC236}">
                <a16:creationId xmlns:a16="http://schemas.microsoft.com/office/drawing/2014/main" id="{BDE1027E-4797-08DD-6D33-0D94FBAE28FF}"/>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
        <p:nvSpPr>
          <p:cNvPr id="5" name="Title 1">
            <a:extLst>
              <a:ext uri="{FF2B5EF4-FFF2-40B4-BE49-F238E27FC236}">
                <a16:creationId xmlns:a16="http://schemas.microsoft.com/office/drawing/2014/main" id="{D8EA71E2-9814-D45A-7E26-D2A9D2216C8D}"/>
              </a:ext>
            </a:extLst>
          </p:cNvPr>
          <p:cNvSpPr>
            <a:spLocks noGrp="1"/>
          </p:cNvSpPr>
          <p:nvPr>
            <p:ph type="title" hasCustomPrompt="1"/>
          </p:nvPr>
        </p:nvSpPr>
        <p:spPr>
          <a:xfrm>
            <a:off x="6784481" y="3119550"/>
            <a:ext cx="4948503" cy="618900"/>
          </a:xfrm>
        </p:spPr>
        <p:txBody>
          <a:bodyPr>
            <a:normAutofit/>
          </a:bodyPr>
          <a:lstStyle>
            <a:lvl1pPr algn="l">
              <a:defRPr sz="4400" b="1">
                <a:solidFill>
                  <a:schemeClr val="bg2"/>
                </a:solidFill>
                <a:latin typeface="+mn-lt"/>
              </a:defRPr>
            </a:lvl1pPr>
          </a:lstStyle>
          <a:p>
            <a:r>
              <a:rPr lang="en-GB"/>
              <a:t>Click to edit title </a:t>
            </a:r>
          </a:p>
        </p:txBody>
      </p:sp>
      <p:sp>
        <p:nvSpPr>
          <p:cNvPr id="6" name="Slide Number Placeholder 5">
            <a:extLst>
              <a:ext uri="{FF2B5EF4-FFF2-40B4-BE49-F238E27FC236}">
                <a16:creationId xmlns:a16="http://schemas.microsoft.com/office/drawing/2014/main" id="{DBBAE59B-1E88-F271-77D1-F3AA1D6E4731}"/>
              </a:ext>
            </a:extLst>
          </p:cNvPr>
          <p:cNvSpPr>
            <a:spLocks noGrp="1"/>
          </p:cNvSpPr>
          <p:nvPr>
            <p:ph type="sldNum" sz="quarter" idx="19"/>
          </p:nvPr>
        </p:nvSpPr>
        <p:spPr>
          <a:xfrm>
            <a:off x="9333781" y="6415791"/>
            <a:ext cx="2743200" cy="365125"/>
          </a:xfrm>
        </p:spPr>
        <p:txBody>
          <a:bodyPr/>
          <a:lstStyle>
            <a:lvl1pPr>
              <a:defRPr>
                <a:solidFill>
                  <a:schemeClr val="bg2"/>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1251714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Divider 6">
    <p:bg>
      <p:bgPr>
        <a:solidFill>
          <a:schemeClr val="accent1"/>
        </a:solidFill>
        <a:effectLst/>
      </p:bgPr>
    </p:bg>
    <p:spTree>
      <p:nvGrpSpPr>
        <p:cNvPr id="1" name=""/>
        <p:cNvGrpSpPr/>
        <p:nvPr/>
      </p:nvGrpSpPr>
      <p:grpSpPr>
        <a:xfrm>
          <a:off x="0" y="0"/>
          <a:ext cx="0" cy="0"/>
          <a:chOff x="0" y="0"/>
          <a:chExt cx="0" cy="0"/>
        </a:xfrm>
      </p:grpSpPr>
      <p:pic>
        <p:nvPicPr>
          <p:cNvPr id="33" name="Picture 32" descr="A picture containing text, indoor, computer, working&#10;&#10;Description automatically generated">
            <a:extLst>
              <a:ext uri="{FF2B5EF4-FFF2-40B4-BE49-F238E27FC236}">
                <a16:creationId xmlns:a16="http://schemas.microsoft.com/office/drawing/2014/main" id="{40BA18A7-3367-4051-B11F-B8451CA429B7}"/>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33398" t="10841" r="53533" b="54665"/>
          <a:stretch/>
        </p:blipFill>
        <p:spPr>
          <a:xfrm>
            <a:off x="6580080" y="1113118"/>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noFill/>
          </a:ln>
        </p:spPr>
      </p:pic>
      <p:pic>
        <p:nvPicPr>
          <p:cNvPr id="35" name="Picture 34" descr="A picture containing text, indoor, computer, working&#10;&#10;Description automatically generated">
            <a:extLst>
              <a:ext uri="{FF2B5EF4-FFF2-40B4-BE49-F238E27FC236}">
                <a16:creationId xmlns:a16="http://schemas.microsoft.com/office/drawing/2014/main" id="{F00ADAA8-66CB-45B6-880A-0BECB5FC60F6}"/>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38153" t="24132" r="33800" b="1840"/>
          <a:stretch/>
        </p:blipFill>
        <p:spPr>
          <a:xfrm>
            <a:off x="7198220" y="1767709"/>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noFill/>
          </a:ln>
        </p:spPr>
      </p:pic>
      <p:pic>
        <p:nvPicPr>
          <p:cNvPr id="37" name="Picture 36" descr="A picture containing text, indoor, computer, working&#10;&#10;Description automatically generated">
            <a:extLst>
              <a:ext uri="{FF2B5EF4-FFF2-40B4-BE49-F238E27FC236}">
                <a16:creationId xmlns:a16="http://schemas.microsoft.com/office/drawing/2014/main" id="{BB7955D0-9B8E-4260-9A48-EEA8CD9BC09C}"/>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45825" t="8272" r="40134" b="54665"/>
          <a:stretch/>
        </p:blipFill>
        <p:spPr>
          <a:xfrm>
            <a:off x="8195468" y="986606"/>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7" y="50017"/>
                  <a:pt x="1181957" y="0"/>
                  <a:pt x="1313067" y="0"/>
                </a:cubicBezTo>
                <a:close/>
              </a:path>
            </a:pathLst>
          </a:custGeom>
          <a:ln w="28575">
            <a:noFill/>
          </a:ln>
        </p:spPr>
      </p:pic>
      <p:pic>
        <p:nvPicPr>
          <p:cNvPr id="39" name="Picture 38" descr="A picture containing text, indoor, computer, working&#10;&#10;Description automatically generated">
            <a:extLst>
              <a:ext uri="{FF2B5EF4-FFF2-40B4-BE49-F238E27FC236}">
                <a16:creationId xmlns:a16="http://schemas.microsoft.com/office/drawing/2014/main" id="{86D4F97D-0FFA-442D-8351-0799BC6730C8}"/>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50611" t="57373" r="33936" b="1840"/>
          <a:stretch/>
        </p:blipFill>
        <p:spPr>
          <a:xfrm>
            <a:off x="8817646" y="3404868"/>
            <a:ext cx="2008825" cy="2008826"/>
          </a:xfrm>
          <a:custGeom>
            <a:avLst/>
            <a:gdLst>
              <a:gd name="connsiteX0" fmla="*/ 1496520 w 2008825"/>
              <a:gd name="connsiteY0" fmla="*/ 1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1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1"/>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300" y="50017"/>
                  <a:pt x="1365410" y="0"/>
                  <a:pt x="1496520" y="1"/>
                </a:cubicBezTo>
                <a:close/>
              </a:path>
            </a:pathLst>
          </a:custGeom>
          <a:ln w="28575">
            <a:noFill/>
          </a:ln>
        </p:spPr>
      </p:pic>
      <p:pic>
        <p:nvPicPr>
          <p:cNvPr id="41" name="Picture 40" descr="A picture containing text, indoor, computer, working&#10;&#10;Description automatically generated">
            <a:extLst>
              <a:ext uri="{FF2B5EF4-FFF2-40B4-BE49-F238E27FC236}">
                <a16:creationId xmlns:a16="http://schemas.microsoft.com/office/drawing/2014/main" id="{3AF0E95D-8018-4454-AB93-E86441675EC8}"/>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32304" t="40647" r="52438" b="19081"/>
          <a:stretch/>
        </p:blipFill>
        <p:spPr>
          <a:xfrm>
            <a:off x="6437781" y="2581089"/>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noFill/>
          </a:ln>
        </p:spPr>
      </p:pic>
      <p:sp>
        <p:nvSpPr>
          <p:cNvPr id="2" name="Text Placeholder 8">
            <a:extLst>
              <a:ext uri="{FF2B5EF4-FFF2-40B4-BE49-F238E27FC236}">
                <a16:creationId xmlns:a16="http://schemas.microsoft.com/office/drawing/2014/main" id="{DBEE421E-66A5-B760-23A4-5ADB1A632CB4}"/>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8" name="Google Shape;56;p13">
            <a:extLst>
              <a:ext uri="{FF2B5EF4-FFF2-40B4-BE49-F238E27FC236}">
                <a16:creationId xmlns:a16="http://schemas.microsoft.com/office/drawing/2014/main" id="{41DEF090-E831-6E9C-E6C3-43D34DBD527E}"/>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Google Shape;116;p19">
            <a:extLst>
              <a:ext uri="{FF2B5EF4-FFF2-40B4-BE49-F238E27FC236}">
                <a16:creationId xmlns:a16="http://schemas.microsoft.com/office/drawing/2014/main" id="{B7279260-7AA2-D1DF-1793-228E658CC3C2}"/>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
        <p:nvSpPr>
          <p:cNvPr id="10" name="Slide Number Placeholder 5">
            <a:extLst>
              <a:ext uri="{FF2B5EF4-FFF2-40B4-BE49-F238E27FC236}">
                <a16:creationId xmlns:a16="http://schemas.microsoft.com/office/drawing/2014/main" id="{6CD708F5-27FC-4784-CD34-81C370D30924}"/>
              </a:ext>
            </a:extLst>
          </p:cNvPr>
          <p:cNvSpPr>
            <a:spLocks noGrp="1"/>
          </p:cNvSpPr>
          <p:nvPr>
            <p:ph type="sldNum" sz="quarter" idx="12"/>
          </p:nvPr>
        </p:nvSpPr>
        <p:spPr>
          <a:xfrm>
            <a:off x="9298270" y="6017418"/>
            <a:ext cx="2743200" cy="365125"/>
          </a:xfrm>
        </p:spPr>
        <p:txBody>
          <a:bodyPr/>
          <a:lstStyle>
            <a:lvl1pPr>
              <a:defRPr>
                <a:solidFill>
                  <a:schemeClr val="bg2"/>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3976021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Divider 7">
    <p:bg>
      <p:bgPr>
        <a:solidFill>
          <a:schemeClr val="accent1"/>
        </a:solidFill>
        <a:effectLst/>
      </p:bgPr>
    </p:bg>
    <p:spTree>
      <p:nvGrpSpPr>
        <p:cNvPr id="1" name=""/>
        <p:cNvGrpSpPr/>
        <p:nvPr/>
      </p:nvGrpSpPr>
      <p:grpSpPr>
        <a:xfrm>
          <a:off x="0" y="0"/>
          <a:ext cx="0" cy="0"/>
          <a:chOff x="0" y="0"/>
          <a:chExt cx="0" cy="0"/>
        </a:xfrm>
      </p:grpSpPr>
      <p:sp>
        <p:nvSpPr>
          <p:cNvPr id="2" name="Text Placeholder 8">
            <a:extLst>
              <a:ext uri="{FF2B5EF4-FFF2-40B4-BE49-F238E27FC236}">
                <a16:creationId xmlns:a16="http://schemas.microsoft.com/office/drawing/2014/main" id="{DBEE421E-66A5-B760-23A4-5ADB1A632CB4}"/>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8" name="Google Shape;56;p13">
            <a:extLst>
              <a:ext uri="{FF2B5EF4-FFF2-40B4-BE49-F238E27FC236}">
                <a16:creationId xmlns:a16="http://schemas.microsoft.com/office/drawing/2014/main" id="{41DEF090-E831-6E9C-E6C3-43D34DBD527E}"/>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Google Shape;116;p19">
            <a:extLst>
              <a:ext uri="{FF2B5EF4-FFF2-40B4-BE49-F238E27FC236}">
                <a16:creationId xmlns:a16="http://schemas.microsoft.com/office/drawing/2014/main" id="{B7279260-7AA2-D1DF-1793-228E658CC3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
        <p:nvSpPr>
          <p:cNvPr id="10" name="Slide Number Placeholder 5">
            <a:extLst>
              <a:ext uri="{FF2B5EF4-FFF2-40B4-BE49-F238E27FC236}">
                <a16:creationId xmlns:a16="http://schemas.microsoft.com/office/drawing/2014/main" id="{6CD708F5-27FC-4784-CD34-81C370D30924}"/>
              </a:ext>
            </a:extLst>
          </p:cNvPr>
          <p:cNvSpPr>
            <a:spLocks noGrp="1"/>
          </p:cNvSpPr>
          <p:nvPr>
            <p:ph type="sldNum" sz="quarter" idx="12"/>
          </p:nvPr>
        </p:nvSpPr>
        <p:spPr>
          <a:xfrm>
            <a:off x="9298270" y="6017418"/>
            <a:ext cx="2743200" cy="365125"/>
          </a:xfrm>
        </p:spPr>
        <p:txBody>
          <a:bodyPr/>
          <a:lstStyle>
            <a:lvl1pPr>
              <a:defRPr>
                <a:solidFill>
                  <a:schemeClr val="bg2"/>
                </a:solidFill>
              </a:defRPr>
            </a:lvl1pPr>
          </a:lstStyle>
          <a:p>
            <a:fld id="{83B8EB67-8D96-495E-9886-44B882B023C1}" type="slidenum">
              <a:rPr lang="en-GB" smtClean="0"/>
              <a:t>‹#›</a:t>
            </a:fld>
            <a:endParaRPr lang="en-GB"/>
          </a:p>
        </p:txBody>
      </p:sp>
      <p:pic>
        <p:nvPicPr>
          <p:cNvPr id="3" name="Picture 2" descr="A picture containing building, window&#10;&#10;Description automatically generated">
            <a:extLst>
              <a:ext uri="{FF2B5EF4-FFF2-40B4-BE49-F238E27FC236}">
                <a16:creationId xmlns:a16="http://schemas.microsoft.com/office/drawing/2014/main" id="{3B38F2FF-002B-5986-2A23-97B9277641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5278" y="62414"/>
            <a:ext cx="8506211" cy="6378382"/>
          </a:xfrm>
          <a:prstGeom prst="rect">
            <a:avLst/>
          </a:prstGeom>
        </p:spPr>
      </p:pic>
    </p:spTree>
    <p:extLst>
      <p:ext uri="{BB962C8B-B14F-4D97-AF65-F5344CB8AC3E}">
        <p14:creationId xmlns:p14="http://schemas.microsoft.com/office/powerpoint/2010/main" val="28130152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Divider 8">
    <p:bg>
      <p:bgPr>
        <a:solidFill>
          <a:schemeClr val="accent2"/>
        </a:solidFill>
        <a:effectLst/>
      </p:bgPr>
    </p:bg>
    <p:spTree>
      <p:nvGrpSpPr>
        <p:cNvPr id="1" name=""/>
        <p:cNvGrpSpPr/>
        <p:nvPr/>
      </p:nvGrpSpPr>
      <p:grpSpPr>
        <a:xfrm>
          <a:off x="0" y="0"/>
          <a:ext cx="0" cy="0"/>
          <a:chOff x="0" y="0"/>
          <a:chExt cx="0" cy="0"/>
        </a:xfrm>
      </p:grpSpPr>
      <p:pic>
        <p:nvPicPr>
          <p:cNvPr id="33" name="Picture 32" descr="A picture containing text, indoor, computer, working&#10;&#10;Description automatically generated">
            <a:extLst>
              <a:ext uri="{FF2B5EF4-FFF2-40B4-BE49-F238E27FC236}">
                <a16:creationId xmlns:a16="http://schemas.microsoft.com/office/drawing/2014/main" id="{40BA18A7-3367-4051-B11F-B8451CA429B7}"/>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33398" t="10841" r="53533" b="54665"/>
          <a:stretch/>
        </p:blipFill>
        <p:spPr>
          <a:xfrm>
            <a:off x="6580080" y="1231126"/>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noFill/>
          </a:ln>
        </p:spPr>
      </p:pic>
      <p:pic>
        <p:nvPicPr>
          <p:cNvPr id="35" name="Picture 34" descr="A picture containing text, indoor, computer, working&#10;&#10;Description automatically generated">
            <a:extLst>
              <a:ext uri="{FF2B5EF4-FFF2-40B4-BE49-F238E27FC236}">
                <a16:creationId xmlns:a16="http://schemas.microsoft.com/office/drawing/2014/main" id="{F00ADAA8-66CB-45B6-880A-0BECB5FC60F6}"/>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38153" t="24132" r="33800" b="1840"/>
          <a:stretch/>
        </p:blipFill>
        <p:spPr>
          <a:xfrm>
            <a:off x="7198220" y="1885717"/>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noFill/>
          </a:ln>
        </p:spPr>
      </p:pic>
      <p:pic>
        <p:nvPicPr>
          <p:cNvPr id="37" name="Picture 36" descr="A picture containing text, indoor, computer, working&#10;&#10;Description automatically generated">
            <a:extLst>
              <a:ext uri="{FF2B5EF4-FFF2-40B4-BE49-F238E27FC236}">
                <a16:creationId xmlns:a16="http://schemas.microsoft.com/office/drawing/2014/main" id="{BB7955D0-9B8E-4260-9A48-EEA8CD9BC09C}"/>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45825" t="8272" r="40134" b="54665"/>
          <a:stretch/>
        </p:blipFill>
        <p:spPr>
          <a:xfrm>
            <a:off x="8195468" y="1104614"/>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7" y="50017"/>
                  <a:pt x="1181957" y="0"/>
                  <a:pt x="1313067" y="0"/>
                </a:cubicBezTo>
                <a:close/>
              </a:path>
            </a:pathLst>
          </a:custGeom>
          <a:ln w="28575">
            <a:noFill/>
          </a:ln>
        </p:spPr>
      </p:pic>
      <p:pic>
        <p:nvPicPr>
          <p:cNvPr id="39" name="Picture 38" descr="A picture containing text, indoor, computer, working&#10;&#10;Description automatically generated">
            <a:extLst>
              <a:ext uri="{FF2B5EF4-FFF2-40B4-BE49-F238E27FC236}">
                <a16:creationId xmlns:a16="http://schemas.microsoft.com/office/drawing/2014/main" id="{86D4F97D-0FFA-442D-8351-0799BC6730C8}"/>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50611" t="57373" r="33936" b="1840"/>
          <a:stretch/>
        </p:blipFill>
        <p:spPr>
          <a:xfrm>
            <a:off x="8817646" y="3522876"/>
            <a:ext cx="2008825" cy="2008826"/>
          </a:xfrm>
          <a:custGeom>
            <a:avLst/>
            <a:gdLst>
              <a:gd name="connsiteX0" fmla="*/ 1496520 w 2008825"/>
              <a:gd name="connsiteY0" fmla="*/ 1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1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1"/>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300" y="50017"/>
                  <a:pt x="1365410" y="0"/>
                  <a:pt x="1496520" y="1"/>
                </a:cubicBezTo>
                <a:close/>
              </a:path>
            </a:pathLst>
          </a:custGeom>
          <a:ln w="28575">
            <a:noFill/>
          </a:ln>
        </p:spPr>
      </p:pic>
      <p:pic>
        <p:nvPicPr>
          <p:cNvPr id="41" name="Picture 40" descr="A picture containing text, indoor, computer, working&#10;&#10;Description automatically generated">
            <a:extLst>
              <a:ext uri="{FF2B5EF4-FFF2-40B4-BE49-F238E27FC236}">
                <a16:creationId xmlns:a16="http://schemas.microsoft.com/office/drawing/2014/main" id="{3AF0E95D-8018-4454-AB93-E86441675EC8}"/>
              </a:ext>
            </a:extLst>
          </p:cNvPr>
          <p:cNvPicPr>
            <a:picLocks noChangeAspect="1"/>
          </p:cNvPicPr>
          <p:nvPr/>
        </p:nvPicPr>
        <p:blipFill rotWithShape="1">
          <a:blip r:embed="rId2">
            <a:alphaModFix amt="80000"/>
            <a:extLst>
              <a:ext uri="{28A0092B-C50C-407E-A947-70E740481C1C}">
                <a14:useLocalDpi xmlns:a14="http://schemas.microsoft.com/office/drawing/2010/main" val="0"/>
              </a:ext>
            </a:extLst>
          </a:blip>
          <a:srcRect l="32304" t="40647" r="52438" b="19081"/>
          <a:stretch/>
        </p:blipFill>
        <p:spPr>
          <a:xfrm>
            <a:off x="6437781" y="2699097"/>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noFill/>
          </a:ln>
        </p:spPr>
      </p:pic>
      <p:sp>
        <p:nvSpPr>
          <p:cNvPr id="6" name="Text Placeholder 8">
            <a:extLst>
              <a:ext uri="{FF2B5EF4-FFF2-40B4-BE49-F238E27FC236}">
                <a16:creationId xmlns:a16="http://schemas.microsoft.com/office/drawing/2014/main" id="{718E6A4C-FE26-7DE7-9B76-201EAC62F8BA}"/>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7" name="Slide Number Placeholder 5">
            <a:extLst>
              <a:ext uri="{FF2B5EF4-FFF2-40B4-BE49-F238E27FC236}">
                <a16:creationId xmlns:a16="http://schemas.microsoft.com/office/drawing/2014/main" id="{578FDC21-2133-CAF7-7879-F9A9D47634F4}"/>
              </a:ext>
            </a:extLst>
          </p:cNvPr>
          <p:cNvSpPr>
            <a:spLocks noGrp="1"/>
          </p:cNvSpPr>
          <p:nvPr>
            <p:ph type="sldNum" sz="quarter" idx="12"/>
          </p:nvPr>
        </p:nvSpPr>
        <p:spPr>
          <a:xfrm>
            <a:off x="9298270" y="6017418"/>
            <a:ext cx="2743200" cy="365125"/>
          </a:xfrm>
        </p:spPr>
        <p:txBody>
          <a:bodyPr/>
          <a:lstStyle>
            <a:lvl1pPr>
              <a:defRPr>
                <a:solidFill>
                  <a:schemeClr val="bg2"/>
                </a:solidFill>
              </a:defRPr>
            </a:lvl1pPr>
          </a:lstStyle>
          <a:p>
            <a:fld id="{83B8EB67-8D96-495E-9886-44B882B023C1}" type="slidenum">
              <a:rPr lang="en-GB" smtClean="0"/>
              <a:t>‹#›</a:t>
            </a:fld>
            <a:endParaRPr lang="en-GB"/>
          </a:p>
        </p:txBody>
      </p:sp>
      <p:sp>
        <p:nvSpPr>
          <p:cNvPr id="8" name="Google Shape;56;p13">
            <a:extLst>
              <a:ext uri="{FF2B5EF4-FFF2-40B4-BE49-F238E27FC236}">
                <a16:creationId xmlns:a16="http://schemas.microsoft.com/office/drawing/2014/main" id="{5982B2D6-2E58-6D6C-B13E-A6467C8BCD28}"/>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Google Shape;116;p19">
            <a:extLst>
              <a:ext uri="{FF2B5EF4-FFF2-40B4-BE49-F238E27FC236}">
                <a16:creationId xmlns:a16="http://schemas.microsoft.com/office/drawing/2014/main" id="{5DC6990D-61B8-639A-7249-C3D3D886BD0A}"/>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Tree>
    <p:extLst>
      <p:ext uri="{BB962C8B-B14F-4D97-AF65-F5344CB8AC3E}">
        <p14:creationId xmlns:p14="http://schemas.microsoft.com/office/powerpoint/2010/main" val="1042751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ivider 9">
    <p:bg>
      <p:bgPr>
        <a:solidFill>
          <a:schemeClr val="accent2"/>
        </a:solidFill>
        <a:effectLst/>
      </p:bgPr>
    </p:bg>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718E6A4C-FE26-7DE7-9B76-201EAC62F8BA}"/>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7" name="Slide Number Placeholder 5">
            <a:extLst>
              <a:ext uri="{FF2B5EF4-FFF2-40B4-BE49-F238E27FC236}">
                <a16:creationId xmlns:a16="http://schemas.microsoft.com/office/drawing/2014/main" id="{578FDC21-2133-CAF7-7879-F9A9D47634F4}"/>
              </a:ext>
            </a:extLst>
          </p:cNvPr>
          <p:cNvSpPr>
            <a:spLocks noGrp="1"/>
          </p:cNvSpPr>
          <p:nvPr>
            <p:ph type="sldNum" sz="quarter" idx="12"/>
          </p:nvPr>
        </p:nvSpPr>
        <p:spPr>
          <a:xfrm>
            <a:off x="9298270" y="6017418"/>
            <a:ext cx="2743200" cy="365125"/>
          </a:xfrm>
        </p:spPr>
        <p:txBody>
          <a:bodyPr/>
          <a:lstStyle>
            <a:lvl1pPr>
              <a:defRPr>
                <a:solidFill>
                  <a:schemeClr val="bg2"/>
                </a:solidFill>
              </a:defRPr>
            </a:lvl1pPr>
          </a:lstStyle>
          <a:p>
            <a:fld id="{83B8EB67-8D96-495E-9886-44B882B023C1}" type="slidenum">
              <a:rPr lang="en-GB" smtClean="0"/>
              <a:t>‹#›</a:t>
            </a:fld>
            <a:endParaRPr lang="en-GB"/>
          </a:p>
        </p:txBody>
      </p:sp>
      <p:sp>
        <p:nvSpPr>
          <p:cNvPr id="8" name="Google Shape;56;p13">
            <a:extLst>
              <a:ext uri="{FF2B5EF4-FFF2-40B4-BE49-F238E27FC236}">
                <a16:creationId xmlns:a16="http://schemas.microsoft.com/office/drawing/2014/main" id="{5982B2D6-2E58-6D6C-B13E-A6467C8BCD28}"/>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Google Shape;116;p19">
            <a:extLst>
              <a:ext uri="{FF2B5EF4-FFF2-40B4-BE49-F238E27FC236}">
                <a16:creationId xmlns:a16="http://schemas.microsoft.com/office/drawing/2014/main" id="{5DC6990D-61B8-639A-7249-C3D3D886BD0A}"/>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pic>
        <p:nvPicPr>
          <p:cNvPr id="3" name="Picture 2" descr="A picture containing building, window&#10;&#10;Description automatically generated">
            <a:extLst>
              <a:ext uri="{FF2B5EF4-FFF2-40B4-BE49-F238E27FC236}">
                <a16:creationId xmlns:a16="http://schemas.microsoft.com/office/drawing/2014/main" id="{010ECA61-CA1D-4757-0F2B-D1978E9966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5278" y="62414"/>
            <a:ext cx="8506211" cy="6378382"/>
          </a:xfrm>
          <a:prstGeom prst="rect">
            <a:avLst/>
          </a:prstGeom>
        </p:spPr>
      </p:pic>
    </p:spTree>
    <p:extLst>
      <p:ext uri="{BB962C8B-B14F-4D97-AF65-F5344CB8AC3E}">
        <p14:creationId xmlns:p14="http://schemas.microsoft.com/office/powerpoint/2010/main" val="19998303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Divider 10">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11244E-202C-44D1-96AF-0233D3D510AF}"/>
              </a:ext>
            </a:extLst>
          </p:cNvPr>
          <p:cNvGrpSpPr/>
          <p:nvPr/>
        </p:nvGrpSpPr>
        <p:grpSpPr>
          <a:xfrm>
            <a:off x="6912112" y="514225"/>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E10C647D-3579-461C-9B35-F3DF964FAA2B}"/>
                </a:ext>
              </a:extLst>
            </p:cNvPr>
            <p:cNvSpPr/>
            <p:nvPr/>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3BCA3E82-EE15-4465-A519-E43D99E45542}"/>
                </a:ext>
              </a:extLst>
            </p:cNvPr>
            <p:cNvSpPr/>
            <p:nvPr/>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37D21F85-8B5D-4C78-9DD3-6C8E28C184A9}"/>
                </a:ext>
              </a:extLst>
            </p:cNvPr>
            <p:cNvSpPr/>
            <p:nvPr/>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8B23DC2A-EBA7-49FA-8D7C-437DF35F0796}"/>
                </a:ext>
              </a:extLst>
            </p:cNvPr>
            <p:cNvSpPr/>
            <p:nvPr/>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Text Placeholder 8">
            <a:extLst>
              <a:ext uri="{FF2B5EF4-FFF2-40B4-BE49-F238E27FC236}">
                <a16:creationId xmlns:a16="http://schemas.microsoft.com/office/drawing/2014/main" id="{59556481-CDD3-502A-FA3F-4FA919EA0455}"/>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4" name="Slide Number Placeholder 5">
            <a:extLst>
              <a:ext uri="{FF2B5EF4-FFF2-40B4-BE49-F238E27FC236}">
                <a16:creationId xmlns:a16="http://schemas.microsoft.com/office/drawing/2014/main" id="{2ED9B643-F961-CFF8-0EE8-FD8AC667DD79}"/>
              </a:ext>
            </a:extLst>
          </p:cNvPr>
          <p:cNvSpPr>
            <a:spLocks noGrp="1"/>
          </p:cNvSpPr>
          <p:nvPr>
            <p:ph type="sldNum" sz="quarter" idx="12"/>
          </p:nvPr>
        </p:nvSpPr>
        <p:spPr>
          <a:xfrm>
            <a:off x="9298270" y="6017418"/>
            <a:ext cx="2743200" cy="365125"/>
          </a:xfrm>
        </p:spPr>
        <p:txBody>
          <a:bodyPr/>
          <a:lstStyle>
            <a:lvl1pPr>
              <a:defRPr>
                <a:solidFill>
                  <a:schemeClr val="bg2"/>
                </a:solidFill>
              </a:defRPr>
            </a:lvl1pPr>
          </a:lstStyle>
          <a:p>
            <a:fld id="{83B8EB67-8D96-495E-9886-44B882B023C1}" type="slidenum">
              <a:rPr lang="en-GB" smtClean="0"/>
              <a:t>‹#›</a:t>
            </a:fld>
            <a:endParaRPr lang="en-GB"/>
          </a:p>
        </p:txBody>
      </p:sp>
      <p:sp>
        <p:nvSpPr>
          <p:cNvPr id="5" name="Google Shape;56;p13">
            <a:extLst>
              <a:ext uri="{FF2B5EF4-FFF2-40B4-BE49-F238E27FC236}">
                <a16:creationId xmlns:a16="http://schemas.microsoft.com/office/drawing/2014/main" id="{7904C8CB-FE8F-DBD5-CBF0-F1C0C659329F}"/>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 name="Google Shape;116;p19">
            <a:extLst>
              <a:ext uri="{FF2B5EF4-FFF2-40B4-BE49-F238E27FC236}">
                <a16:creationId xmlns:a16="http://schemas.microsoft.com/office/drawing/2014/main" id="{E2B7A681-745D-3BA9-4814-D582889828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Tree>
    <p:extLst>
      <p:ext uri="{BB962C8B-B14F-4D97-AF65-F5344CB8AC3E}">
        <p14:creationId xmlns:p14="http://schemas.microsoft.com/office/powerpoint/2010/main" val="1299528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sp>
        <p:nvSpPr>
          <p:cNvPr id="3" name="Google Shape;91;p17">
            <a:extLst>
              <a:ext uri="{FF2B5EF4-FFF2-40B4-BE49-F238E27FC236}">
                <a16:creationId xmlns:a16="http://schemas.microsoft.com/office/drawing/2014/main" id="{359A9889-37E7-44B7-8452-9E26A7B6113A}"/>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1"/>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099"/>
            <a:ext cx="11301250"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6"/>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25479843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ext 1">
    <p:spTree>
      <p:nvGrpSpPr>
        <p:cNvPr id="1" name=""/>
        <p:cNvGrpSpPr/>
        <p:nvPr/>
      </p:nvGrpSpPr>
      <p:grpSpPr>
        <a:xfrm>
          <a:off x="0" y="0"/>
          <a:ext cx="0" cy="0"/>
          <a:chOff x="0" y="0"/>
          <a:chExt cx="0" cy="0"/>
        </a:xfrm>
      </p:grpSpPr>
      <p:pic>
        <p:nvPicPr>
          <p:cNvPr id="2" name="Google Shape;75;p15">
            <a:extLst>
              <a:ext uri="{FF2B5EF4-FFF2-40B4-BE49-F238E27FC236}">
                <a16:creationId xmlns:a16="http://schemas.microsoft.com/office/drawing/2014/main" id="{B9B38D6D-2C82-A9BA-8BED-349FAC0AC08E}"/>
              </a:ext>
            </a:extLst>
          </p:cNvPr>
          <p:cNvPicPr preferRelativeResize="0">
            <a:picLocks noChangeAspect="1"/>
          </p:cNvPicPr>
          <p:nvPr/>
        </p:nvPicPr>
        <p:blipFill rotWithShape="1">
          <a:blip r:embed="rId2">
            <a:alphaModFix/>
          </a:blip>
          <a:srcRect r="33620"/>
          <a:stretch/>
        </p:blipFill>
        <p:spPr>
          <a:xfrm>
            <a:off x="6096000" y="917145"/>
            <a:ext cx="5606968" cy="5629569"/>
          </a:xfrm>
          <a:prstGeom prst="ellipse">
            <a:avLst/>
          </a:prstGeom>
          <a:noFill/>
          <a:ln>
            <a:noFill/>
          </a:ln>
        </p:spPr>
      </p:pic>
      <p:sp>
        <p:nvSpPr>
          <p:cNvPr id="5" name="Text Placeholder 63">
            <a:extLst>
              <a:ext uri="{FF2B5EF4-FFF2-40B4-BE49-F238E27FC236}">
                <a16:creationId xmlns:a16="http://schemas.microsoft.com/office/drawing/2014/main" id="{884B3781-224E-318F-9988-95DD2B02D10A}"/>
              </a:ext>
            </a:extLst>
          </p:cNvPr>
          <p:cNvSpPr>
            <a:spLocks noGrp="1"/>
          </p:cNvSpPr>
          <p:nvPr>
            <p:ph type="body" sz="quarter" idx="13" hasCustomPrompt="1"/>
          </p:nvPr>
        </p:nvSpPr>
        <p:spPr>
          <a:xfrm>
            <a:off x="606425" y="1244600"/>
            <a:ext cx="4714605" cy="476250"/>
          </a:xfrm>
        </p:spPr>
        <p:txBody>
          <a:bodyPr>
            <a:noAutofit/>
          </a:bodyPr>
          <a:lstStyle>
            <a:lvl1pPr marL="0" indent="0">
              <a:buNone/>
              <a:defRPr sz="4400" b="1"/>
            </a:lvl1pPr>
          </a:lstStyle>
          <a:p>
            <a:pPr lvl="0"/>
            <a:r>
              <a:rPr lang="en-US"/>
              <a:t>This is a title, this is a title</a:t>
            </a:r>
            <a:endParaRPr lang="en-GB"/>
          </a:p>
        </p:txBody>
      </p:sp>
      <p:sp>
        <p:nvSpPr>
          <p:cNvPr id="6" name="Text Placeholder 69">
            <a:extLst>
              <a:ext uri="{FF2B5EF4-FFF2-40B4-BE49-F238E27FC236}">
                <a16:creationId xmlns:a16="http://schemas.microsoft.com/office/drawing/2014/main" id="{E305DED7-4ABA-E2AF-5146-258331D95A70}"/>
              </a:ext>
            </a:extLst>
          </p:cNvPr>
          <p:cNvSpPr>
            <a:spLocks noGrp="1"/>
          </p:cNvSpPr>
          <p:nvPr>
            <p:ph type="body" sz="quarter" idx="17" hasCustomPrompt="1"/>
          </p:nvPr>
        </p:nvSpPr>
        <p:spPr>
          <a:xfrm>
            <a:off x="700020" y="2981442"/>
            <a:ext cx="4621010" cy="525463"/>
          </a:xfrm>
        </p:spPr>
        <p:txBody>
          <a:bodyPr>
            <a:normAutofit/>
          </a:bodyPr>
          <a:lstStyle>
            <a:lvl1pPr marL="0" indent="0">
              <a:buNone/>
              <a:defRPr sz="12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3" name="Google Shape;91;p17">
            <a:extLst>
              <a:ext uri="{FF2B5EF4-FFF2-40B4-BE49-F238E27FC236}">
                <a16:creationId xmlns:a16="http://schemas.microsoft.com/office/drawing/2014/main" id="{F06E914B-BDC8-C4DB-C46A-3C5C9C4DBB33}"/>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Google Shape;116;p19">
            <a:extLst>
              <a:ext uri="{FF2B5EF4-FFF2-40B4-BE49-F238E27FC236}">
                <a16:creationId xmlns:a16="http://schemas.microsoft.com/office/drawing/2014/main" id="{E80DDA1D-4E6A-5FA5-7CA9-5D6218F61D70}"/>
              </a:ext>
            </a:extLst>
          </p:cNvPr>
          <p:cNvPicPr preferRelativeResize="0"/>
          <p:nvPr/>
        </p:nvPicPr>
        <p:blipFill>
          <a:blip r:embed="rId3">
            <a:alphaModFix/>
          </a:blip>
          <a:stretch>
            <a:fillRect/>
          </a:stretch>
        </p:blipFill>
        <p:spPr>
          <a:xfrm>
            <a:off x="10808410" y="221705"/>
            <a:ext cx="1113201" cy="214400"/>
          </a:xfrm>
          <a:prstGeom prst="rect">
            <a:avLst/>
          </a:prstGeom>
          <a:noFill/>
          <a:ln>
            <a:noFill/>
          </a:ln>
        </p:spPr>
      </p:pic>
      <p:sp>
        <p:nvSpPr>
          <p:cNvPr id="8" name="Slide Number Placeholder 5">
            <a:extLst>
              <a:ext uri="{FF2B5EF4-FFF2-40B4-BE49-F238E27FC236}">
                <a16:creationId xmlns:a16="http://schemas.microsoft.com/office/drawing/2014/main" id="{A4835F0B-CA25-FA54-E28C-603A0564EA8B}"/>
              </a:ext>
            </a:extLst>
          </p:cNvPr>
          <p:cNvSpPr>
            <a:spLocks noGrp="1"/>
          </p:cNvSpPr>
          <p:nvPr>
            <p:ph type="sldNum" sz="quarter" idx="19"/>
          </p:nvPr>
        </p:nvSpPr>
        <p:spPr>
          <a:xfrm>
            <a:off x="9333781" y="6415791"/>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38356032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ext 2">
    <p:bg>
      <p:bgPr>
        <a:solidFill>
          <a:schemeClr val="accent1"/>
        </a:solidFill>
        <a:effectLst/>
      </p:bgPr>
    </p:bg>
    <p:spTree>
      <p:nvGrpSpPr>
        <p:cNvPr id="1" name=""/>
        <p:cNvGrpSpPr/>
        <p:nvPr/>
      </p:nvGrpSpPr>
      <p:grpSpPr>
        <a:xfrm>
          <a:off x="0" y="0"/>
          <a:ext cx="0" cy="0"/>
          <a:chOff x="0" y="0"/>
          <a:chExt cx="0" cy="0"/>
        </a:xfrm>
      </p:grpSpPr>
      <p:pic>
        <p:nvPicPr>
          <p:cNvPr id="2" name="Google Shape;75;p15">
            <a:extLst>
              <a:ext uri="{FF2B5EF4-FFF2-40B4-BE49-F238E27FC236}">
                <a16:creationId xmlns:a16="http://schemas.microsoft.com/office/drawing/2014/main" id="{B9B38D6D-2C82-A9BA-8BED-349FAC0AC08E}"/>
              </a:ext>
            </a:extLst>
          </p:cNvPr>
          <p:cNvPicPr preferRelativeResize="0">
            <a:picLocks noChangeAspect="1"/>
          </p:cNvPicPr>
          <p:nvPr/>
        </p:nvPicPr>
        <p:blipFill rotWithShape="1">
          <a:blip r:embed="rId2">
            <a:alphaModFix/>
          </a:blip>
          <a:srcRect r="33620"/>
          <a:stretch/>
        </p:blipFill>
        <p:spPr>
          <a:xfrm>
            <a:off x="6096000" y="917145"/>
            <a:ext cx="5606968" cy="5629569"/>
          </a:xfrm>
          <a:prstGeom prst="ellipse">
            <a:avLst/>
          </a:prstGeom>
          <a:noFill/>
          <a:ln>
            <a:noFill/>
          </a:ln>
        </p:spPr>
      </p:pic>
      <p:sp>
        <p:nvSpPr>
          <p:cNvPr id="5" name="Text Placeholder 63">
            <a:extLst>
              <a:ext uri="{FF2B5EF4-FFF2-40B4-BE49-F238E27FC236}">
                <a16:creationId xmlns:a16="http://schemas.microsoft.com/office/drawing/2014/main" id="{884B3781-224E-318F-9988-95DD2B02D10A}"/>
              </a:ext>
            </a:extLst>
          </p:cNvPr>
          <p:cNvSpPr>
            <a:spLocks noGrp="1"/>
          </p:cNvSpPr>
          <p:nvPr>
            <p:ph type="body" sz="quarter" idx="13" hasCustomPrompt="1"/>
          </p:nvPr>
        </p:nvSpPr>
        <p:spPr>
          <a:xfrm>
            <a:off x="606425" y="1244600"/>
            <a:ext cx="4714605" cy="476250"/>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 name="Text Placeholder 69">
            <a:extLst>
              <a:ext uri="{FF2B5EF4-FFF2-40B4-BE49-F238E27FC236}">
                <a16:creationId xmlns:a16="http://schemas.microsoft.com/office/drawing/2014/main" id="{E305DED7-4ABA-E2AF-5146-258331D95A70}"/>
              </a:ext>
            </a:extLst>
          </p:cNvPr>
          <p:cNvSpPr>
            <a:spLocks noGrp="1"/>
          </p:cNvSpPr>
          <p:nvPr>
            <p:ph type="body" sz="quarter" idx="17" hasCustomPrompt="1"/>
          </p:nvPr>
        </p:nvSpPr>
        <p:spPr>
          <a:xfrm>
            <a:off x="700020" y="2981442"/>
            <a:ext cx="4621010" cy="525463"/>
          </a:xfrm>
        </p:spPr>
        <p:txBody>
          <a:bodyPr>
            <a:normAutofit/>
          </a:bodyPr>
          <a:lstStyle>
            <a:lvl1pPr marL="0" indent="0">
              <a:buNone/>
              <a:defRPr sz="1200">
                <a:solidFill>
                  <a:schemeClr val="bg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8" name="Google Shape;56;p13">
            <a:extLst>
              <a:ext uri="{FF2B5EF4-FFF2-40B4-BE49-F238E27FC236}">
                <a16:creationId xmlns:a16="http://schemas.microsoft.com/office/drawing/2014/main" id="{11A8425E-44DF-D7E4-A683-6F99B76FB72D}"/>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Google Shape;116;p19">
            <a:extLst>
              <a:ext uri="{FF2B5EF4-FFF2-40B4-BE49-F238E27FC236}">
                <a16:creationId xmlns:a16="http://schemas.microsoft.com/office/drawing/2014/main" id="{67A9758D-C5F0-436A-7F87-064A63E83957}"/>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
        <p:nvSpPr>
          <p:cNvPr id="10" name="Slide Number Placeholder 5">
            <a:extLst>
              <a:ext uri="{FF2B5EF4-FFF2-40B4-BE49-F238E27FC236}">
                <a16:creationId xmlns:a16="http://schemas.microsoft.com/office/drawing/2014/main" id="{C839A3A4-B6B3-3BCF-2639-F308BBEE1050}"/>
              </a:ext>
            </a:extLst>
          </p:cNvPr>
          <p:cNvSpPr>
            <a:spLocks noGrp="1"/>
          </p:cNvSpPr>
          <p:nvPr>
            <p:ph type="sldNum" sz="quarter" idx="19"/>
          </p:nvPr>
        </p:nvSpPr>
        <p:spPr>
          <a:xfrm>
            <a:off x="9333781" y="6415791"/>
            <a:ext cx="2743200" cy="365125"/>
          </a:xfrm>
        </p:spPr>
        <p:txBody>
          <a:bodyPr/>
          <a:lstStyle>
            <a:lvl1pPr>
              <a:defRPr>
                <a:solidFill>
                  <a:schemeClr val="bg2"/>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90029334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5" y="1244600"/>
            <a:ext cx="4714605" cy="476250"/>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2"/>
            <a:ext cx="4621010" cy="525463"/>
          </a:xfrm>
        </p:spPr>
        <p:txBody>
          <a:bodyPr>
            <a:normAutofit/>
          </a:bodyPr>
          <a:lstStyle>
            <a:lvl1pPr marL="0" indent="0">
              <a:buNone/>
              <a:defRPr sz="12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0" y="1244600"/>
            <a:ext cx="5821363" cy="4727575"/>
          </a:xfrm>
        </p:spPr>
        <p:txBody>
          <a:bodyPr/>
          <a:lstStyle/>
          <a:p>
            <a:r>
              <a:rPr lang="en-US"/>
              <a:t>Click icon to add table</a:t>
            </a:r>
            <a:endParaRPr lang="en-GB"/>
          </a:p>
        </p:txBody>
      </p:sp>
      <p:sp>
        <p:nvSpPr>
          <p:cNvPr id="2" name="Google Shape;91;p17">
            <a:extLst>
              <a:ext uri="{FF2B5EF4-FFF2-40B4-BE49-F238E27FC236}">
                <a16:creationId xmlns:a16="http://schemas.microsoft.com/office/drawing/2014/main" id="{919ABB35-CCB6-036A-43DA-8BE2B6675E25}"/>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1"/>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3961371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0" y="1244600"/>
            <a:ext cx="5489575" cy="4972050"/>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5" y="1244600"/>
            <a:ext cx="4714605" cy="476250"/>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2"/>
            <a:ext cx="4621010" cy="525463"/>
          </a:xfrm>
        </p:spPr>
        <p:txBody>
          <a:bodyPr>
            <a:normAutofit/>
          </a:bodyPr>
          <a:lstStyle>
            <a:lvl1pPr marL="0" indent="0">
              <a:buNone/>
              <a:defRPr sz="12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 name="Google Shape;91;p17">
            <a:extLst>
              <a:ext uri="{FF2B5EF4-FFF2-40B4-BE49-F238E27FC236}">
                <a16:creationId xmlns:a16="http://schemas.microsoft.com/office/drawing/2014/main" id="{E1FED4C7-1D60-37DF-B06F-D31F9B2A0D38}"/>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1"/>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33280902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6"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5"/>
            <a:ext cx="2784475" cy="2787650"/>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3" y="2339975"/>
            <a:ext cx="2784475" cy="2787650"/>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4" y="2338478"/>
            <a:ext cx="2784475" cy="2787650"/>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2" cy="476250"/>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2"/>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2"/>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2"/>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3"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3" y="564197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4" y="5648912"/>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1"/>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1721360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Board Title Slide">
    <p:bg>
      <p:bgPr>
        <a:solidFill>
          <a:schemeClr val="accent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5EEC94-61A0-4259-B4D1-49B1EA864C4C}"/>
              </a:ext>
            </a:extLst>
          </p:cNvPr>
          <p:cNvSpPr/>
          <p:nvPr/>
        </p:nvSpPr>
        <p:spPr>
          <a:xfrm>
            <a:off x="-1" y="-2"/>
            <a:ext cx="12192001" cy="2520000"/>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pic>
        <p:nvPicPr>
          <p:cNvPr id="11" name="Picture 10" descr="A picture containing text, gear, wheel, clipart&#10;&#10;Description automatically generated">
            <a:extLst>
              <a:ext uri="{FF2B5EF4-FFF2-40B4-BE49-F238E27FC236}">
                <a16:creationId xmlns:a16="http://schemas.microsoft.com/office/drawing/2014/main" id="{0B24AB34-DA6D-462F-A4EB-23C6595AF2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171" y="999078"/>
            <a:ext cx="2702386" cy="521840"/>
          </a:xfrm>
          <a:prstGeom prst="rect">
            <a:avLst/>
          </a:prstGeom>
        </p:spPr>
      </p:pic>
      <p:sp>
        <p:nvSpPr>
          <p:cNvPr id="10" name="Google Shape;55;p13">
            <a:extLst>
              <a:ext uri="{FF2B5EF4-FFF2-40B4-BE49-F238E27FC236}">
                <a16:creationId xmlns:a16="http://schemas.microsoft.com/office/drawing/2014/main" id="{231F732A-4E39-4CFC-9085-397909B21879}"/>
              </a:ext>
            </a:extLst>
          </p:cNvPr>
          <p:cNvSpPr txBox="1"/>
          <p:nvPr/>
        </p:nvSpPr>
        <p:spPr>
          <a:xfrm>
            <a:off x="4847207" y="5325789"/>
            <a:ext cx="7457243" cy="2031295"/>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GB" sz="15000" b="1" i="1">
                <a:solidFill>
                  <a:schemeClr val="accent1"/>
                </a:solidFill>
                <a:latin typeface="Playfair Display Black"/>
                <a:ea typeface="Playfair Display Black"/>
                <a:cs typeface="Playfair Display Black"/>
                <a:sym typeface="Playfair Display"/>
              </a:rPr>
              <a:t>Meeting</a:t>
            </a:r>
            <a:endParaRPr sz="11500" b="0" i="0">
              <a:solidFill>
                <a:schemeClr val="bg2"/>
              </a:solidFill>
              <a:latin typeface="Outfit Medium" pitchFamily="2" charset="0"/>
              <a:ea typeface="Playfair Display Medium"/>
              <a:cs typeface="Playfair Display Medium"/>
              <a:sym typeface="Playfair Display"/>
            </a:endParaRPr>
          </a:p>
        </p:txBody>
      </p:sp>
      <p:sp>
        <p:nvSpPr>
          <p:cNvPr id="2" name="Text Placeholder 7">
            <a:extLst>
              <a:ext uri="{FF2B5EF4-FFF2-40B4-BE49-F238E27FC236}">
                <a16:creationId xmlns:a16="http://schemas.microsoft.com/office/drawing/2014/main" id="{CF52A61D-F492-C6CF-FD26-3E461101B0D5}"/>
              </a:ext>
            </a:extLst>
          </p:cNvPr>
          <p:cNvSpPr>
            <a:spLocks noGrp="1"/>
          </p:cNvSpPr>
          <p:nvPr>
            <p:ph type="body" sz="quarter" idx="10" hasCustomPrompt="1"/>
          </p:nvPr>
        </p:nvSpPr>
        <p:spPr>
          <a:xfrm>
            <a:off x="3096673" y="3429000"/>
            <a:ext cx="5998649" cy="614779"/>
          </a:xfrm>
        </p:spPr>
        <p:txBody>
          <a:bodyPr>
            <a:noAutofit/>
          </a:bodyPr>
          <a:lstStyle>
            <a:lvl1pPr marL="0" indent="0" algn="ctr">
              <a:buNone/>
              <a:defRPr sz="4400" b="1" i="1">
                <a:solidFill>
                  <a:schemeClr val="bg2"/>
                </a:solidFill>
                <a:latin typeface="Playfair Display" panose="00000500000000000000" pitchFamily="2" charset="0"/>
              </a:defRPr>
            </a:lvl1pPr>
          </a:lstStyle>
          <a:p>
            <a:pPr lvl="0"/>
            <a:r>
              <a:rPr lang="en-GB"/>
              <a:t>Month Board</a:t>
            </a:r>
          </a:p>
        </p:txBody>
      </p:sp>
    </p:spTree>
    <p:extLst>
      <p:ext uri="{BB962C8B-B14F-4D97-AF65-F5344CB8AC3E}">
        <p14:creationId xmlns:p14="http://schemas.microsoft.com/office/powerpoint/2010/main" val="25051576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Board Divider 1">
    <p:bg>
      <p:bgPr>
        <a:solidFill>
          <a:schemeClr val="accent2"/>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308727" y="299969"/>
            <a:ext cx="1110546" cy="694558"/>
          </a:xfrm>
        </p:spPr>
        <p:txBody>
          <a:bodyPr>
            <a:noAutofit/>
          </a:bodyPr>
          <a:lstStyle>
            <a:lvl1pPr marL="0" indent="0" algn="l">
              <a:buNone/>
              <a:defRPr sz="4400" i="1">
                <a:solidFill>
                  <a:schemeClr val="accent1"/>
                </a:solidFill>
                <a:latin typeface="Playfair Display SemiBold" pitchFamily="2" charset="0"/>
              </a:defRPr>
            </a:lvl1pPr>
          </a:lstStyle>
          <a:p>
            <a:pPr lvl="0"/>
            <a:r>
              <a:rPr lang="en-GB"/>
              <a:t>##</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000" y="2183796"/>
            <a:ext cx="4550177" cy="3041073"/>
          </a:xfrm>
          <a:prstGeom prst="rect">
            <a:avLst/>
          </a:prstGeom>
        </p:spPr>
      </p:pic>
      <p:sp>
        <p:nvSpPr>
          <p:cNvPr id="5" name="Title 1">
            <a:extLst>
              <a:ext uri="{FF2B5EF4-FFF2-40B4-BE49-F238E27FC236}">
                <a16:creationId xmlns:a16="http://schemas.microsoft.com/office/drawing/2014/main" id="{05812CAB-A2E0-E58D-E288-C599942DABFB}"/>
              </a:ext>
            </a:extLst>
          </p:cNvPr>
          <p:cNvSpPr>
            <a:spLocks noGrp="1"/>
          </p:cNvSpPr>
          <p:nvPr>
            <p:ph type="title" hasCustomPrompt="1"/>
          </p:nvPr>
        </p:nvSpPr>
        <p:spPr>
          <a:xfrm>
            <a:off x="6471965" y="3394882"/>
            <a:ext cx="4948503" cy="618900"/>
          </a:xfrm>
        </p:spPr>
        <p:txBody>
          <a:bodyPr>
            <a:normAutofit/>
          </a:bodyPr>
          <a:lstStyle>
            <a:lvl1pPr algn="l">
              <a:defRPr sz="4400" b="1">
                <a:solidFill>
                  <a:schemeClr val="bg2"/>
                </a:solidFill>
                <a:latin typeface="+mn-lt"/>
              </a:defRPr>
            </a:lvl1pPr>
          </a:lstStyle>
          <a:p>
            <a:r>
              <a:rPr lang="en-GB"/>
              <a:t>Click to edit title </a:t>
            </a:r>
          </a:p>
        </p:txBody>
      </p:sp>
    </p:spTree>
    <p:extLst>
      <p:ext uri="{BB962C8B-B14F-4D97-AF65-F5344CB8AC3E}">
        <p14:creationId xmlns:p14="http://schemas.microsoft.com/office/powerpoint/2010/main" val="14975044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Board Divider 2">
    <p:bg>
      <p:bgPr>
        <a:solidFill>
          <a:schemeClr val="accent2"/>
        </a:solidFill>
        <a:effectLst/>
      </p:bgPr>
    </p:bg>
    <p:spTree>
      <p:nvGrpSpPr>
        <p:cNvPr id="1" name=""/>
        <p:cNvGrpSpPr/>
        <p:nvPr/>
      </p:nvGrpSpPr>
      <p:grpSpPr>
        <a:xfrm>
          <a:off x="0" y="0"/>
          <a:ext cx="0" cy="0"/>
          <a:chOff x="0" y="0"/>
          <a:chExt cx="0" cy="0"/>
        </a:xfrm>
      </p:grpSpPr>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532" y="2183795"/>
            <a:ext cx="4550177" cy="3041073"/>
          </a:xfrm>
          <a:prstGeom prst="rect">
            <a:avLst/>
          </a:prstGeom>
        </p:spPr>
      </p:pic>
      <p:sp>
        <p:nvSpPr>
          <p:cNvPr id="3" name="Text Placeholder 3">
            <a:extLst>
              <a:ext uri="{FF2B5EF4-FFF2-40B4-BE49-F238E27FC236}">
                <a16:creationId xmlns:a16="http://schemas.microsoft.com/office/drawing/2014/main" id="{93CA2BD5-15C4-C710-B354-D6E5038E5CFC}"/>
              </a:ext>
            </a:extLst>
          </p:cNvPr>
          <p:cNvSpPr>
            <a:spLocks noGrp="1"/>
          </p:cNvSpPr>
          <p:nvPr>
            <p:ph type="body" sz="quarter" idx="12" hasCustomPrompt="1"/>
          </p:nvPr>
        </p:nvSpPr>
        <p:spPr>
          <a:xfrm>
            <a:off x="308727" y="299969"/>
            <a:ext cx="1110546" cy="694558"/>
          </a:xfrm>
        </p:spPr>
        <p:txBody>
          <a:bodyPr>
            <a:noAutofit/>
          </a:bodyPr>
          <a:lstStyle>
            <a:lvl1pPr marL="0" indent="0" algn="l">
              <a:buNone/>
              <a:defRPr sz="4400" i="1">
                <a:solidFill>
                  <a:schemeClr val="accent1"/>
                </a:solidFill>
                <a:latin typeface="Playfair Display SemiBold" pitchFamily="2" charset="0"/>
              </a:defRPr>
            </a:lvl1pPr>
          </a:lstStyle>
          <a:p>
            <a:pPr lvl="0"/>
            <a:r>
              <a:rPr lang="en-GB"/>
              <a:t>##</a:t>
            </a:r>
          </a:p>
        </p:txBody>
      </p:sp>
      <p:sp>
        <p:nvSpPr>
          <p:cNvPr id="5" name="Title 1">
            <a:extLst>
              <a:ext uri="{FF2B5EF4-FFF2-40B4-BE49-F238E27FC236}">
                <a16:creationId xmlns:a16="http://schemas.microsoft.com/office/drawing/2014/main" id="{5E24A351-C337-B7C7-0DA0-CC4311130E00}"/>
              </a:ext>
            </a:extLst>
          </p:cNvPr>
          <p:cNvSpPr>
            <a:spLocks noGrp="1"/>
          </p:cNvSpPr>
          <p:nvPr>
            <p:ph type="title" hasCustomPrompt="1"/>
          </p:nvPr>
        </p:nvSpPr>
        <p:spPr>
          <a:xfrm>
            <a:off x="6471965" y="3394882"/>
            <a:ext cx="4948503" cy="618900"/>
          </a:xfrm>
        </p:spPr>
        <p:txBody>
          <a:bodyPr>
            <a:normAutofit/>
          </a:bodyPr>
          <a:lstStyle>
            <a:lvl1pPr algn="l">
              <a:defRPr sz="4400" b="1">
                <a:solidFill>
                  <a:schemeClr val="bg2"/>
                </a:solidFill>
                <a:latin typeface="+mn-lt"/>
              </a:defRPr>
            </a:lvl1pPr>
          </a:lstStyle>
          <a:p>
            <a:r>
              <a:rPr lang="en-GB"/>
              <a:t>Click to edit title </a:t>
            </a:r>
          </a:p>
        </p:txBody>
      </p:sp>
    </p:spTree>
    <p:extLst>
      <p:ext uri="{BB962C8B-B14F-4D97-AF65-F5344CB8AC3E}">
        <p14:creationId xmlns:p14="http://schemas.microsoft.com/office/powerpoint/2010/main" val="17167435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Board Divider 3">
    <p:bg>
      <p:bgPr>
        <a:solidFill>
          <a:schemeClr val="accent2"/>
        </a:solidFill>
        <a:effectLst/>
      </p:bgPr>
    </p:bg>
    <p:spTree>
      <p:nvGrpSpPr>
        <p:cNvPr id="1" name=""/>
        <p:cNvGrpSpPr/>
        <p:nvPr/>
      </p:nvGrpSpPr>
      <p:grpSpPr>
        <a:xfrm>
          <a:off x="0" y="0"/>
          <a:ext cx="0" cy="0"/>
          <a:chOff x="0" y="0"/>
          <a:chExt cx="0" cy="0"/>
        </a:xfrm>
      </p:grpSpPr>
      <p:pic>
        <p:nvPicPr>
          <p:cNvPr id="5" name="Picture 4" descr="A picture containing sign&#10;&#10;Description automatically generated">
            <a:extLst>
              <a:ext uri="{FF2B5EF4-FFF2-40B4-BE49-F238E27FC236}">
                <a16:creationId xmlns:a16="http://schemas.microsoft.com/office/drawing/2014/main" id="{CEF97E8B-9EAB-1260-4A7C-632899A1D7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253" y="1908463"/>
            <a:ext cx="4557799" cy="3041073"/>
          </a:xfrm>
          <a:prstGeom prst="rect">
            <a:avLst/>
          </a:prstGeom>
        </p:spPr>
      </p:pic>
      <p:sp>
        <p:nvSpPr>
          <p:cNvPr id="3" name="Text Placeholder 3">
            <a:extLst>
              <a:ext uri="{FF2B5EF4-FFF2-40B4-BE49-F238E27FC236}">
                <a16:creationId xmlns:a16="http://schemas.microsoft.com/office/drawing/2014/main" id="{5D314DBB-79A1-629B-718C-DA8F3402BA00}"/>
              </a:ext>
            </a:extLst>
          </p:cNvPr>
          <p:cNvSpPr>
            <a:spLocks noGrp="1"/>
          </p:cNvSpPr>
          <p:nvPr>
            <p:ph type="body" sz="quarter" idx="12" hasCustomPrompt="1"/>
          </p:nvPr>
        </p:nvSpPr>
        <p:spPr>
          <a:xfrm>
            <a:off x="308727" y="299969"/>
            <a:ext cx="1110546" cy="694558"/>
          </a:xfrm>
        </p:spPr>
        <p:txBody>
          <a:bodyPr>
            <a:noAutofit/>
          </a:bodyPr>
          <a:lstStyle>
            <a:lvl1pPr marL="0" indent="0" algn="l">
              <a:buNone/>
              <a:defRPr sz="4400" i="1">
                <a:solidFill>
                  <a:schemeClr val="accent1"/>
                </a:solidFill>
                <a:latin typeface="Playfair Display SemiBold" pitchFamily="2" charset="0"/>
              </a:defRPr>
            </a:lvl1pPr>
          </a:lstStyle>
          <a:p>
            <a:pPr lvl="0"/>
            <a:r>
              <a:rPr lang="en-GB"/>
              <a:t>##</a:t>
            </a:r>
          </a:p>
        </p:txBody>
      </p:sp>
      <p:sp>
        <p:nvSpPr>
          <p:cNvPr id="6" name="Title 1">
            <a:extLst>
              <a:ext uri="{FF2B5EF4-FFF2-40B4-BE49-F238E27FC236}">
                <a16:creationId xmlns:a16="http://schemas.microsoft.com/office/drawing/2014/main" id="{7300AEEF-27B1-B3B6-DA4A-E4E270E54076}"/>
              </a:ext>
            </a:extLst>
          </p:cNvPr>
          <p:cNvSpPr>
            <a:spLocks noGrp="1"/>
          </p:cNvSpPr>
          <p:nvPr>
            <p:ph type="title" hasCustomPrompt="1"/>
          </p:nvPr>
        </p:nvSpPr>
        <p:spPr>
          <a:xfrm>
            <a:off x="6471965" y="3394882"/>
            <a:ext cx="4948503" cy="618900"/>
          </a:xfrm>
        </p:spPr>
        <p:txBody>
          <a:bodyPr>
            <a:normAutofit/>
          </a:bodyPr>
          <a:lstStyle>
            <a:lvl1pPr algn="l">
              <a:defRPr sz="4400" b="1">
                <a:solidFill>
                  <a:schemeClr val="bg2"/>
                </a:solidFill>
                <a:latin typeface="+mn-lt"/>
              </a:defRPr>
            </a:lvl1pPr>
          </a:lstStyle>
          <a:p>
            <a:r>
              <a:rPr lang="en-GB"/>
              <a:t>Click to edit title </a:t>
            </a:r>
          </a:p>
        </p:txBody>
      </p:sp>
    </p:spTree>
    <p:extLst>
      <p:ext uri="{BB962C8B-B14F-4D97-AF65-F5344CB8AC3E}">
        <p14:creationId xmlns:p14="http://schemas.microsoft.com/office/powerpoint/2010/main" val="39344544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Board Divider 4">
    <p:bg>
      <p:bgPr>
        <a:solidFill>
          <a:schemeClr val="accent2"/>
        </a:solidFill>
        <a:effectLst/>
      </p:bgPr>
    </p:bg>
    <p:spTree>
      <p:nvGrpSpPr>
        <p:cNvPr id="1" name=""/>
        <p:cNvGrpSpPr/>
        <p:nvPr/>
      </p:nvGrpSpPr>
      <p:grpSpPr>
        <a:xfrm>
          <a:off x="0" y="0"/>
          <a:ext cx="0" cy="0"/>
          <a:chOff x="0" y="0"/>
          <a:chExt cx="0" cy="0"/>
        </a:xfrm>
      </p:grpSpPr>
      <p:pic>
        <p:nvPicPr>
          <p:cNvPr id="6" name="Picture 5" descr="A picture containing porcelain&#10;&#10;Description automatically generated">
            <a:extLst>
              <a:ext uri="{FF2B5EF4-FFF2-40B4-BE49-F238E27FC236}">
                <a16:creationId xmlns:a16="http://schemas.microsoft.com/office/drawing/2014/main" id="{AC019A01-0B7D-4209-B099-542D2B8F16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532" y="2183795"/>
            <a:ext cx="4550177" cy="3041073"/>
          </a:xfrm>
          <a:prstGeom prst="rect">
            <a:avLst/>
          </a:prstGeom>
        </p:spPr>
      </p:pic>
      <p:sp>
        <p:nvSpPr>
          <p:cNvPr id="3" name="Text Placeholder 3">
            <a:extLst>
              <a:ext uri="{FF2B5EF4-FFF2-40B4-BE49-F238E27FC236}">
                <a16:creationId xmlns:a16="http://schemas.microsoft.com/office/drawing/2014/main" id="{9C9E2A51-6253-237A-7005-B587BD5FE2BC}"/>
              </a:ext>
            </a:extLst>
          </p:cNvPr>
          <p:cNvSpPr>
            <a:spLocks noGrp="1"/>
          </p:cNvSpPr>
          <p:nvPr>
            <p:ph type="body" sz="quarter" idx="12" hasCustomPrompt="1"/>
          </p:nvPr>
        </p:nvSpPr>
        <p:spPr>
          <a:xfrm>
            <a:off x="308727" y="299969"/>
            <a:ext cx="1110546" cy="694558"/>
          </a:xfrm>
        </p:spPr>
        <p:txBody>
          <a:bodyPr>
            <a:noAutofit/>
          </a:bodyPr>
          <a:lstStyle>
            <a:lvl1pPr marL="0" indent="0" algn="l">
              <a:buNone/>
              <a:defRPr sz="4400" i="1">
                <a:solidFill>
                  <a:schemeClr val="accent1"/>
                </a:solidFill>
                <a:latin typeface="Playfair Display SemiBold" pitchFamily="2" charset="0"/>
              </a:defRPr>
            </a:lvl1pPr>
          </a:lstStyle>
          <a:p>
            <a:pPr lvl="0"/>
            <a:r>
              <a:rPr lang="en-GB"/>
              <a:t>##</a:t>
            </a:r>
          </a:p>
        </p:txBody>
      </p:sp>
      <p:sp>
        <p:nvSpPr>
          <p:cNvPr id="5" name="Title 1">
            <a:extLst>
              <a:ext uri="{FF2B5EF4-FFF2-40B4-BE49-F238E27FC236}">
                <a16:creationId xmlns:a16="http://schemas.microsoft.com/office/drawing/2014/main" id="{2282C765-6826-D086-7D33-F7572D60438D}"/>
              </a:ext>
            </a:extLst>
          </p:cNvPr>
          <p:cNvSpPr>
            <a:spLocks noGrp="1"/>
          </p:cNvSpPr>
          <p:nvPr>
            <p:ph type="title" hasCustomPrompt="1"/>
          </p:nvPr>
        </p:nvSpPr>
        <p:spPr>
          <a:xfrm>
            <a:off x="6471965" y="3394882"/>
            <a:ext cx="4948503" cy="618900"/>
          </a:xfrm>
        </p:spPr>
        <p:txBody>
          <a:bodyPr>
            <a:normAutofit/>
          </a:bodyPr>
          <a:lstStyle>
            <a:lvl1pPr algn="l">
              <a:defRPr sz="4400" b="1">
                <a:solidFill>
                  <a:schemeClr val="bg2"/>
                </a:solidFill>
                <a:latin typeface="+mn-lt"/>
              </a:defRPr>
            </a:lvl1pPr>
          </a:lstStyle>
          <a:p>
            <a:r>
              <a:rPr lang="en-GB"/>
              <a:t>Click to edit title </a:t>
            </a:r>
          </a:p>
        </p:txBody>
      </p:sp>
    </p:spTree>
    <p:extLst>
      <p:ext uri="{BB962C8B-B14F-4D97-AF65-F5344CB8AC3E}">
        <p14:creationId xmlns:p14="http://schemas.microsoft.com/office/powerpoint/2010/main" val="4863054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Board Divider 5">
    <p:bg>
      <p:bgPr>
        <a:solidFill>
          <a:schemeClr val="accent2"/>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D666F85-2C1C-425E-BD9F-E3FA2C55B88F}"/>
              </a:ext>
            </a:extLst>
          </p:cNvPr>
          <p:cNvGrpSpPr/>
          <p:nvPr/>
        </p:nvGrpSpPr>
        <p:grpSpPr>
          <a:xfrm>
            <a:off x="6437781" y="1104614"/>
            <a:ext cx="4406425" cy="4427090"/>
            <a:chOff x="4789448" y="951372"/>
            <a:chExt cx="4406425" cy="4427090"/>
          </a:xfrm>
        </p:grpSpPr>
        <p:pic>
          <p:nvPicPr>
            <p:cNvPr id="23" name="Picture 22" descr="Low angle view of tall buildings&#10;&#10;Description automatically generated with medium confidence">
              <a:extLst>
                <a:ext uri="{FF2B5EF4-FFF2-40B4-BE49-F238E27FC236}">
                  <a16:creationId xmlns:a16="http://schemas.microsoft.com/office/drawing/2014/main" id="{E9557294-EFB7-434D-A4EA-3DF916D3F83E}"/>
                </a:ext>
              </a:extLst>
            </p:cNvPr>
            <p:cNvPicPr>
              <a:picLocks noChangeAspect="1"/>
            </p:cNvPicPr>
            <p:nvPr/>
          </p:nvPicPr>
          <p:blipFill>
            <a:blip r:embed="rId2">
              <a:alphaModFix amt="80000"/>
              <a:extLst>
                <a:ext uri="{28A0092B-C50C-407E-A947-70E740481C1C}">
                  <a14:useLocalDpi xmlns:a14="http://schemas.microsoft.com/office/drawing/2010/main" val="0"/>
                </a:ext>
              </a:extLst>
            </a:blip>
            <a:srcRect l="43288" t="48345" r="37499" b="22849"/>
            <a:stretch>
              <a:fillRect/>
            </a:stretch>
          </p:blipFill>
          <p:spPr>
            <a:xfrm>
              <a:off x="4931746" y="3553091"/>
              <a:ext cx="1698859" cy="1698859"/>
            </a:xfrm>
            <a:custGeom>
              <a:avLst/>
              <a:gdLst>
                <a:gd name="connsiteX0" fmla="*/ 512305 w 1698859"/>
                <a:gd name="connsiteY0" fmla="*/ 0 h 1698859"/>
                <a:gd name="connsiteX1" fmla="*/ 874559 w 1698859"/>
                <a:gd name="connsiteY1" fmla="*/ 150050 h 1698859"/>
                <a:gd name="connsiteX2" fmla="*/ 1548809 w 1698859"/>
                <a:gd name="connsiteY2" fmla="*/ 824300 h 1698859"/>
                <a:gd name="connsiteX3" fmla="*/ 1548809 w 1698859"/>
                <a:gd name="connsiteY3" fmla="*/ 1548808 h 1698859"/>
                <a:gd name="connsiteX4" fmla="*/ 824300 w 1698859"/>
                <a:gd name="connsiteY4" fmla="*/ 1548808 h 1698859"/>
                <a:gd name="connsiteX5" fmla="*/ 150051 w 1698859"/>
                <a:gd name="connsiteY5" fmla="*/ 874559 h 1698859"/>
                <a:gd name="connsiteX6" fmla="*/ 150051 w 1698859"/>
                <a:gd name="connsiteY6" fmla="*/ 150050 h 1698859"/>
                <a:gd name="connsiteX7" fmla="*/ 512305 w 1698859"/>
                <a:gd name="connsiteY7" fmla="*/ 0 h 169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59">
                  <a:moveTo>
                    <a:pt x="512305" y="0"/>
                  </a:moveTo>
                  <a:cubicBezTo>
                    <a:pt x="643415" y="0"/>
                    <a:pt x="774525" y="50016"/>
                    <a:pt x="874559" y="150050"/>
                  </a:cubicBezTo>
                  <a:lnTo>
                    <a:pt x="1548809" y="824300"/>
                  </a:lnTo>
                  <a:cubicBezTo>
                    <a:pt x="1748876" y="1024367"/>
                    <a:pt x="1748876" y="1348741"/>
                    <a:pt x="1548809" y="1548808"/>
                  </a:cubicBezTo>
                  <a:cubicBezTo>
                    <a:pt x="1348742" y="1748876"/>
                    <a:pt x="1024368" y="1748876"/>
                    <a:pt x="824300" y="1548808"/>
                  </a:cubicBezTo>
                  <a:lnTo>
                    <a:pt x="150051" y="874559"/>
                  </a:lnTo>
                  <a:cubicBezTo>
                    <a:pt x="-50017" y="674491"/>
                    <a:pt x="-50017" y="350117"/>
                    <a:pt x="150051" y="150050"/>
                  </a:cubicBezTo>
                  <a:cubicBezTo>
                    <a:pt x="250084" y="50016"/>
                    <a:pt x="381195" y="0"/>
                    <a:pt x="512305" y="0"/>
                  </a:cubicBezTo>
                  <a:close/>
                </a:path>
              </a:pathLst>
            </a:custGeom>
            <a:ln w="28575">
              <a:solidFill>
                <a:schemeClr val="accent4"/>
              </a:solidFill>
            </a:ln>
          </p:spPr>
        </p:pic>
        <p:pic>
          <p:nvPicPr>
            <p:cNvPr id="25" name="Picture 24" descr="Low angle view of tall buildings&#10;&#10;Description automatically generated with medium confidence">
              <a:extLst>
                <a:ext uri="{FF2B5EF4-FFF2-40B4-BE49-F238E27FC236}">
                  <a16:creationId xmlns:a16="http://schemas.microsoft.com/office/drawing/2014/main" id="{1F66CBC4-F8C6-4224-A7DB-B27640945DA4}"/>
                </a:ext>
              </a:extLst>
            </p:cNvPr>
            <p:cNvPicPr>
              <a:picLocks noChangeAspect="1"/>
            </p:cNvPicPr>
            <p:nvPr/>
          </p:nvPicPr>
          <p:blipFill>
            <a:blip r:embed="rId2">
              <a:alphaModFix amt="80000"/>
              <a:extLst>
                <a:ext uri="{28A0092B-C50C-407E-A947-70E740481C1C}">
                  <a14:useLocalDpi xmlns:a14="http://schemas.microsoft.com/office/drawing/2010/main" val="0"/>
                </a:ext>
              </a:extLst>
            </a:blip>
            <a:srcRect l="68594" t="4231" r="8687" b="61708"/>
            <a:stretch>
              <a:fillRect/>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5"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7" name="Picture 26" descr="Low angle view of tall buildings&#10;&#10;Description automatically generated with medium confidence">
              <a:extLst>
                <a:ext uri="{FF2B5EF4-FFF2-40B4-BE49-F238E27FC236}">
                  <a16:creationId xmlns:a16="http://schemas.microsoft.com/office/drawing/2014/main" id="{4F72245E-BAA5-478D-A861-7A139778AA37}"/>
                </a:ext>
              </a:extLst>
            </p:cNvPr>
            <p:cNvPicPr>
              <a:picLocks noChangeAspect="1"/>
            </p:cNvPicPr>
            <p:nvPr/>
          </p:nvPicPr>
          <p:blipFill>
            <a:blip r:embed="rId2">
              <a:alphaModFix amt="80000"/>
              <a:extLst>
                <a:ext uri="{28A0092B-C50C-407E-A947-70E740481C1C}">
                  <a14:useLocalDpi xmlns:a14="http://schemas.microsoft.com/office/drawing/2010/main" val="0"/>
                </a:ext>
              </a:extLst>
            </a:blip>
            <a:srcRect l="50279" t="4231" r="8487" b="33948"/>
            <a:stretch>
              <a:fillRect/>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5"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30" name="Picture 29" descr="Low angle view of tall buildings&#10;&#10;Description automatically generated with medium confidence">
              <a:extLst>
                <a:ext uri="{FF2B5EF4-FFF2-40B4-BE49-F238E27FC236}">
                  <a16:creationId xmlns:a16="http://schemas.microsoft.com/office/drawing/2014/main" id="{334FFA6D-8A4A-4DBD-8C38-0EBC8D5ED57F}"/>
                </a:ext>
              </a:extLst>
            </p:cNvPr>
            <p:cNvPicPr>
              <a:picLocks noChangeAspect="1"/>
            </p:cNvPicPr>
            <p:nvPr/>
          </p:nvPicPr>
          <p:blipFill>
            <a:blip r:embed="rId2">
              <a:alphaModFix amt="80000"/>
              <a:extLst>
                <a:ext uri="{28A0092B-C50C-407E-A947-70E740481C1C}">
                  <a14:useLocalDpi xmlns:a14="http://schemas.microsoft.com/office/drawing/2010/main" val="0"/>
                </a:ext>
              </a:extLst>
            </a:blip>
            <a:srcRect l="41679" t="18629" r="35889" b="47740"/>
            <a:stretch>
              <a:fillRect/>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2"/>
                    <a:pt x="-50016" y="350118"/>
                    <a:pt x="150051" y="150050"/>
                  </a:cubicBezTo>
                  <a:cubicBezTo>
                    <a:pt x="250085" y="50016"/>
                    <a:pt x="381196" y="0"/>
                    <a:pt x="512306" y="0"/>
                  </a:cubicBezTo>
                  <a:close/>
                </a:path>
              </a:pathLst>
            </a:custGeom>
            <a:ln w="28575">
              <a:solidFill>
                <a:schemeClr val="accent4"/>
              </a:solidFill>
            </a:ln>
          </p:spPr>
        </p:pic>
        <p:pic>
          <p:nvPicPr>
            <p:cNvPr id="32" name="Picture 31" descr="Low angle view of tall buildings&#10;&#10;Description automatically generated with medium confidence">
              <a:extLst>
                <a:ext uri="{FF2B5EF4-FFF2-40B4-BE49-F238E27FC236}">
                  <a16:creationId xmlns:a16="http://schemas.microsoft.com/office/drawing/2014/main" id="{4FB7963F-84FF-4340-9DD7-C3A335D27FFB}"/>
                </a:ext>
              </a:extLst>
            </p:cNvPr>
            <p:cNvPicPr>
              <a:picLocks noChangeAspect="1"/>
            </p:cNvPicPr>
            <p:nvPr/>
          </p:nvPicPr>
          <p:blipFill>
            <a:blip r:embed="rId2">
              <a:alphaModFix amt="80000"/>
              <a:extLst>
                <a:ext uri="{28A0092B-C50C-407E-A947-70E740481C1C}">
                  <a14:useLocalDpi xmlns:a14="http://schemas.microsoft.com/office/drawing/2010/main" val="0"/>
                </a:ext>
              </a:extLst>
            </a:blip>
            <a:srcRect l="61557" t="48345" r="17799" b="20704"/>
            <a:stretch>
              <a:fillRect/>
            </a:stretch>
          </p:blipFill>
          <p:spPr>
            <a:xfrm>
              <a:off x="6547135" y="3553091"/>
              <a:ext cx="1825372" cy="1825371"/>
            </a:xfrm>
            <a:custGeom>
              <a:avLst/>
              <a:gdLst>
                <a:gd name="connsiteX0" fmla="*/ 512305 w 1825372"/>
                <a:gd name="connsiteY0" fmla="*/ 0 h 1825371"/>
                <a:gd name="connsiteX1" fmla="*/ 874560 w 1825372"/>
                <a:gd name="connsiteY1" fmla="*/ 150050 h 1825371"/>
                <a:gd name="connsiteX2" fmla="*/ 1675321 w 1825372"/>
                <a:gd name="connsiteY2" fmla="*/ 950812 h 1825371"/>
                <a:gd name="connsiteX3" fmla="*/ 1675321 w 1825372"/>
                <a:gd name="connsiteY3" fmla="*/ 1675320 h 1825371"/>
                <a:gd name="connsiteX4" fmla="*/ 950813 w 1825372"/>
                <a:gd name="connsiteY4" fmla="*/ 1675320 h 1825371"/>
                <a:gd name="connsiteX5" fmla="*/ 150051 w 1825372"/>
                <a:gd name="connsiteY5" fmla="*/ 874559 h 1825371"/>
                <a:gd name="connsiteX6" fmla="*/ 150051 w 1825372"/>
                <a:gd name="connsiteY6" fmla="*/ 150050 h 1825371"/>
                <a:gd name="connsiteX7" fmla="*/ 512305 w 1825372"/>
                <a:gd name="connsiteY7" fmla="*/ 0 h 182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1">
                  <a:moveTo>
                    <a:pt x="512305" y="0"/>
                  </a:moveTo>
                  <a:cubicBezTo>
                    <a:pt x="643416" y="0"/>
                    <a:pt x="774526" y="50016"/>
                    <a:pt x="874560" y="150050"/>
                  </a:cubicBezTo>
                  <a:lnTo>
                    <a:pt x="1675321" y="950812"/>
                  </a:lnTo>
                  <a:cubicBezTo>
                    <a:pt x="1875389" y="1150879"/>
                    <a:pt x="1875389" y="1475253"/>
                    <a:pt x="1675321" y="1675320"/>
                  </a:cubicBezTo>
                  <a:cubicBezTo>
                    <a:pt x="1475254" y="1875388"/>
                    <a:pt x="1150880" y="1875388"/>
                    <a:pt x="950813" y="1675320"/>
                  </a:cubicBezTo>
                  <a:lnTo>
                    <a:pt x="150051" y="874559"/>
                  </a:lnTo>
                  <a:cubicBezTo>
                    <a:pt x="-50016" y="674491"/>
                    <a:pt x="-50016" y="350117"/>
                    <a:pt x="150051" y="150050"/>
                  </a:cubicBezTo>
                  <a:cubicBezTo>
                    <a:pt x="250085" y="50016"/>
                    <a:pt x="381195" y="0"/>
                    <a:pt x="512305" y="0"/>
                  </a:cubicBezTo>
                  <a:close/>
                </a:path>
              </a:pathLst>
            </a:custGeom>
            <a:ln w="28575">
              <a:solidFill>
                <a:schemeClr val="accent4"/>
              </a:solidFill>
            </a:ln>
          </p:spPr>
        </p:pic>
      </p:grpSp>
      <p:sp>
        <p:nvSpPr>
          <p:cNvPr id="2" name="Text Placeholder 8">
            <a:extLst>
              <a:ext uri="{FF2B5EF4-FFF2-40B4-BE49-F238E27FC236}">
                <a16:creationId xmlns:a16="http://schemas.microsoft.com/office/drawing/2014/main" id="{CA07C67A-041D-C468-AED9-65A532EFE661}"/>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3" name="Slide Number Placeholder 5">
            <a:extLst>
              <a:ext uri="{FF2B5EF4-FFF2-40B4-BE49-F238E27FC236}">
                <a16:creationId xmlns:a16="http://schemas.microsoft.com/office/drawing/2014/main" id="{59180162-93B0-05FF-19F4-02F182E4E292}"/>
              </a:ext>
            </a:extLst>
          </p:cNvPr>
          <p:cNvSpPr>
            <a:spLocks noGrp="1"/>
          </p:cNvSpPr>
          <p:nvPr>
            <p:ph type="sldNum" sz="quarter" idx="12"/>
          </p:nvPr>
        </p:nvSpPr>
        <p:spPr>
          <a:xfrm>
            <a:off x="9298270" y="6017418"/>
            <a:ext cx="2743200" cy="365125"/>
          </a:xfrm>
        </p:spPr>
        <p:txBody>
          <a:bodyPr/>
          <a:lstStyle>
            <a:lvl1pPr>
              <a:defRPr>
                <a:solidFill>
                  <a:schemeClr val="accent1"/>
                </a:solidFill>
              </a:defRPr>
            </a:lvl1pPr>
          </a:lstStyle>
          <a:p>
            <a:fld id="{83B8EB67-8D96-495E-9886-44B882B023C1}" type="slidenum">
              <a:rPr lang="en-GB" smtClean="0"/>
              <a:t>‹#›</a:t>
            </a:fld>
            <a:endParaRPr lang="en-GB"/>
          </a:p>
        </p:txBody>
      </p:sp>
      <p:sp>
        <p:nvSpPr>
          <p:cNvPr id="4" name="Google Shape;56;p13">
            <a:extLst>
              <a:ext uri="{FF2B5EF4-FFF2-40B4-BE49-F238E27FC236}">
                <a16:creationId xmlns:a16="http://schemas.microsoft.com/office/drawing/2014/main" id="{BECB3416-2DDF-2783-29CE-B9D0F2E81FBA}"/>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 name="Google Shape;116;p19">
            <a:extLst>
              <a:ext uri="{FF2B5EF4-FFF2-40B4-BE49-F238E27FC236}">
                <a16:creationId xmlns:a16="http://schemas.microsoft.com/office/drawing/2014/main" id="{E8A4EDFE-96DA-9947-88DB-C40BE1633EE2}"/>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Tree>
    <p:extLst>
      <p:ext uri="{BB962C8B-B14F-4D97-AF65-F5344CB8AC3E}">
        <p14:creationId xmlns:p14="http://schemas.microsoft.com/office/powerpoint/2010/main" val="1110144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Board Divider 6">
    <p:bg>
      <p:bgPr>
        <a:solidFill>
          <a:schemeClr val="accent2"/>
        </a:solidFill>
        <a:effectLst/>
      </p:bgPr>
    </p:bg>
    <p:spTree>
      <p:nvGrpSpPr>
        <p:cNvPr id="1" name=""/>
        <p:cNvGrpSpPr/>
        <p:nvPr/>
      </p:nvGrpSpPr>
      <p:grpSpPr>
        <a:xfrm>
          <a:off x="0" y="0"/>
          <a:ext cx="0" cy="0"/>
          <a:chOff x="0" y="0"/>
          <a:chExt cx="0" cy="0"/>
        </a:xfrm>
      </p:grpSpPr>
      <p:pic>
        <p:nvPicPr>
          <p:cNvPr id="19" name="Picture 18" descr="A picture containing factory, outdoor, building, city&#10;&#10;Description automatically generated">
            <a:extLst>
              <a:ext uri="{FF2B5EF4-FFF2-40B4-BE49-F238E27FC236}">
                <a16:creationId xmlns:a16="http://schemas.microsoft.com/office/drawing/2014/main" id="{B631C67E-0233-8123-C14D-714210E7E69A}"/>
              </a:ext>
            </a:extLst>
          </p:cNvPr>
          <p:cNvPicPr>
            <a:picLocks noChangeAspect="1"/>
          </p:cNvPicPr>
          <p:nvPr/>
        </p:nvPicPr>
        <p:blipFill>
          <a:blip r:embed="rId2">
            <a:extLst>
              <a:ext uri="{28A0092B-C50C-407E-A947-70E740481C1C}">
                <a14:useLocalDpi xmlns:a14="http://schemas.microsoft.com/office/drawing/2010/main" val="0"/>
              </a:ext>
            </a:extLst>
          </a:blip>
          <a:srcRect l="70148" t="66533" r="11861" b="6484"/>
          <a:stretch>
            <a:fillRect/>
          </a:stretch>
        </p:blipFill>
        <p:spPr>
          <a:xfrm>
            <a:off x="8817645" y="3404868"/>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300" y="50017"/>
                  <a:pt x="1365410" y="0"/>
                  <a:pt x="1496520" y="0"/>
                </a:cubicBezTo>
                <a:close/>
              </a:path>
            </a:pathLst>
          </a:custGeom>
          <a:ln w="19050">
            <a:solidFill>
              <a:schemeClr val="accent1">
                <a:lumMod val="75000"/>
              </a:schemeClr>
            </a:solidFill>
          </a:ln>
        </p:spPr>
      </p:pic>
      <p:pic>
        <p:nvPicPr>
          <p:cNvPr id="18" name="Picture 17" descr="A picture containing factory, outdoor, building, city&#10;&#10;Description automatically generated">
            <a:extLst>
              <a:ext uri="{FF2B5EF4-FFF2-40B4-BE49-F238E27FC236}">
                <a16:creationId xmlns:a16="http://schemas.microsoft.com/office/drawing/2014/main" id="{72DCF98C-E0C6-95F2-DF6F-CE44D9D91AC0}"/>
              </a:ext>
            </a:extLst>
          </p:cNvPr>
          <p:cNvPicPr>
            <a:picLocks noChangeAspect="1"/>
          </p:cNvPicPr>
          <p:nvPr/>
        </p:nvPicPr>
        <p:blipFill>
          <a:blip r:embed="rId2">
            <a:extLst>
              <a:ext uri="{28A0092B-C50C-407E-A947-70E740481C1C}">
                <a14:useLocalDpi xmlns:a14="http://schemas.microsoft.com/office/drawing/2010/main" val="0"/>
              </a:ext>
            </a:extLst>
          </a:blip>
          <a:srcRect l="55644" t="44542" r="11702" b="6484"/>
          <a:stretch>
            <a:fillRect/>
          </a:stretch>
        </p:blipFill>
        <p:spPr>
          <a:xfrm>
            <a:off x="7198220" y="1767709"/>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1" y="50017"/>
                  <a:pt x="3002571" y="0"/>
                  <a:pt x="3133681" y="0"/>
                </a:cubicBezTo>
                <a:close/>
              </a:path>
            </a:pathLst>
          </a:custGeom>
          <a:ln w="19050">
            <a:solidFill>
              <a:schemeClr val="accent1">
                <a:lumMod val="75000"/>
              </a:schemeClr>
            </a:solidFill>
          </a:ln>
        </p:spPr>
      </p:pic>
      <p:pic>
        <p:nvPicPr>
          <p:cNvPr id="16" name="Picture 15" descr="A picture containing factory, outdoor, building, city&#10;&#10;Description automatically generated">
            <a:extLst>
              <a:ext uri="{FF2B5EF4-FFF2-40B4-BE49-F238E27FC236}">
                <a16:creationId xmlns:a16="http://schemas.microsoft.com/office/drawing/2014/main" id="{C9AC5F33-605D-A67D-8530-1249021C4CDB}"/>
              </a:ext>
            </a:extLst>
          </p:cNvPr>
          <p:cNvPicPr>
            <a:picLocks noChangeAspect="1"/>
          </p:cNvPicPr>
          <p:nvPr/>
        </p:nvPicPr>
        <p:blipFill>
          <a:blip r:embed="rId2">
            <a:extLst>
              <a:ext uri="{28A0092B-C50C-407E-A947-70E740481C1C}">
                <a14:useLocalDpi xmlns:a14="http://schemas.microsoft.com/office/drawing/2010/main" val="0"/>
              </a:ext>
            </a:extLst>
          </a:blip>
          <a:srcRect l="48833" t="55467" r="33403" b="17890"/>
          <a:stretch>
            <a:fillRect/>
          </a:stretch>
        </p:blipFill>
        <p:spPr>
          <a:xfrm>
            <a:off x="6437781" y="2581089"/>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1"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19050">
            <a:solidFill>
              <a:schemeClr val="accent1">
                <a:lumMod val="75000"/>
              </a:schemeClr>
            </a:solidFill>
          </a:ln>
        </p:spPr>
      </p:pic>
      <p:pic>
        <p:nvPicPr>
          <p:cNvPr id="11" name="Picture 10" descr="A picture containing factory, outdoor, building, city&#10;&#10;Description automatically generated">
            <a:extLst>
              <a:ext uri="{FF2B5EF4-FFF2-40B4-BE49-F238E27FC236}">
                <a16:creationId xmlns:a16="http://schemas.microsoft.com/office/drawing/2014/main" id="{D66DDB04-C377-D099-37FD-EEB9C01B5A49}"/>
              </a:ext>
            </a:extLst>
          </p:cNvPr>
          <p:cNvPicPr>
            <a:picLocks noChangeAspect="1"/>
          </p:cNvPicPr>
          <p:nvPr/>
        </p:nvPicPr>
        <p:blipFill>
          <a:blip r:embed="rId2">
            <a:extLst>
              <a:ext uri="{28A0092B-C50C-407E-A947-70E740481C1C}">
                <a14:useLocalDpi xmlns:a14="http://schemas.microsoft.com/office/drawing/2010/main" val="0"/>
              </a:ext>
            </a:extLst>
          </a:blip>
          <a:srcRect l="64575" t="34050" r="19077" b="41431"/>
          <a:stretch>
            <a:fillRect/>
          </a:stretch>
        </p:blipFill>
        <p:spPr>
          <a:xfrm>
            <a:off x="8195468" y="986606"/>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19050">
            <a:solidFill>
              <a:schemeClr val="accent1">
                <a:lumMod val="75000"/>
              </a:schemeClr>
            </a:solidFill>
          </a:ln>
        </p:spPr>
      </p:pic>
      <p:pic>
        <p:nvPicPr>
          <p:cNvPr id="10" name="Picture 9" descr="A picture containing factory, outdoor, building, city&#10;&#10;Description automatically generated">
            <a:extLst>
              <a:ext uri="{FF2B5EF4-FFF2-40B4-BE49-F238E27FC236}">
                <a16:creationId xmlns:a16="http://schemas.microsoft.com/office/drawing/2014/main" id="{14622830-C0C6-02BC-0D4F-5AA7271A377D}"/>
              </a:ext>
            </a:extLst>
          </p:cNvPr>
          <p:cNvPicPr>
            <a:picLocks noChangeAspect="1"/>
          </p:cNvPicPr>
          <p:nvPr/>
        </p:nvPicPr>
        <p:blipFill>
          <a:blip r:embed="rId2">
            <a:extLst>
              <a:ext uri="{28A0092B-C50C-407E-A947-70E740481C1C}">
                <a14:useLocalDpi xmlns:a14="http://schemas.microsoft.com/office/drawing/2010/main" val="0"/>
              </a:ext>
            </a:extLst>
          </a:blip>
          <a:srcRect l="50108" t="35749" r="34677" b="41431"/>
          <a:stretch>
            <a:fillRect/>
          </a:stretch>
        </p:blipFill>
        <p:spPr>
          <a:xfrm>
            <a:off x="6580079" y="1113118"/>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19050">
            <a:solidFill>
              <a:schemeClr val="accent1">
                <a:lumMod val="75000"/>
              </a:schemeClr>
            </a:solidFill>
          </a:ln>
        </p:spPr>
      </p:pic>
      <p:sp>
        <p:nvSpPr>
          <p:cNvPr id="2" name="Text Placeholder 8">
            <a:extLst>
              <a:ext uri="{FF2B5EF4-FFF2-40B4-BE49-F238E27FC236}">
                <a16:creationId xmlns:a16="http://schemas.microsoft.com/office/drawing/2014/main" id="{1C72C413-550B-D6C2-63B9-48655D237911}"/>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3" name="Slide Number Placeholder 5">
            <a:extLst>
              <a:ext uri="{FF2B5EF4-FFF2-40B4-BE49-F238E27FC236}">
                <a16:creationId xmlns:a16="http://schemas.microsoft.com/office/drawing/2014/main" id="{B3B66644-B689-E608-DACD-262640BBD0DA}"/>
              </a:ext>
            </a:extLst>
          </p:cNvPr>
          <p:cNvSpPr>
            <a:spLocks noGrp="1"/>
          </p:cNvSpPr>
          <p:nvPr>
            <p:ph type="sldNum" sz="quarter" idx="12"/>
          </p:nvPr>
        </p:nvSpPr>
        <p:spPr>
          <a:xfrm>
            <a:off x="9298270" y="6017418"/>
            <a:ext cx="2743200" cy="365125"/>
          </a:xfrm>
        </p:spPr>
        <p:txBody>
          <a:bodyPr/>
          <a:lstStyle>
            <a:lvl1pPr>
              <a:defRPr>
                <a:solidFill>
                  <a:schemeClr val="accent1"/>
                </a:solidFill>
              </a:defRPr>
            </a:lvl1pPr>
          </a:lstStyle>
          <a:p>
            <a:fld id="{83B8EB67-8D96-495E-9886-44B882B023C1}" type="slidenum">
              <a:rPr lang="en-GB" smtClean="0"/>
              <a:t>‹#›</a:t>
            </a:fld>
            <a:endParaRPr lang="en-GB"/>
          </a:p>
        </p:txBody>
      </p:sp>
      <p:sp>
        <p:nvSpPr>
          <p:cNvPr id="4" name="Google Shape;56;p13">
            <a:extLst>
              <a:ext uri="{FF2B5EF4-FFF2-40B4-BE49-F238E27FC236}">
                <a16:creationId xmlns:a16="http://schemas.microsoft.com/office/drawing/2014/main" id="{0F9B56F4-CF4E-1A5B-89F7-614E800697C4}"/>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Google Shape;116;p19">
            <a:extLst>
              <a:ext uri="{FF2B5EF4-FFF2-40B4-BE49-F238E27FC236}">
                <a16:creationId xmlns:a16="http://schemas.microsoft.com/office/drawing/2014/main" id="{5302FF61-357B-3AF8-316B-18D726EC4439}"/>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Tree>
    <p:extLst>
      <p:ext uri="{BB962C8B-B14F-4D97-AF65-F5344CB8AC3E}">
        <p14:creationId xmlns:p14="http://schemas.microsoft.com/office/powerpoint/2010/main" val="23593297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Board Divider 7">
    <p:bg>
      <p:bgPr>
        <a:solidFill>
          <a:schemeClr val="accent2"/>
        </a:solidFill>
        <a:effectLst/>
      </p:bgPr>
    </p:bg>
    <p:spTree>
      <p:nvGrpSpPr>
        <p:cNvPr id="1" name=""/>
        <p:cNvGrpSpPr/>
        <p:nvPr/>
      </p:nvGrpSpPr>
      <p:grpSpPr>
        <a:xfrm>
          <a:off x="0" y="0"/>
          <a:ext cx="0" cy="0"/>
          <a:chOff x="0" y="0"/>
          <a:chExt cx="0" cy="0"/>
        </a:xfrm>
      </p:grpSpPr>
      <p:pic>
        <p:nvPicPr>
          <p:cNvPr id="27" name="Picture 26" descr="A picture containing text, computer, electronics, lined&#10;&#10;Description automatically generated">
            <a:extLst>
              <a:ext uri="{FF2B5EF4-FFF2-40B4-BE49-F238E27FC236}">
                <a16:creationId xmlns:a16="http://schemas.microsoft.com/office/drawing/2014/main" id="{8387785E-A3FA-45DC-AC5C-A5BFE70D6603}"/>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6580079" y="3588323"/>
            <a:ext cx="1698859" cy="1698860"/>
          </a:xfrm>
          <a:custGeom>
            <a:avLst/>
            <a:gdLst>
              <a:gd name="connsiteX0" fmla="*/ 512305 w 1698859"/>
              <a:gd name="connsiteY0" fmla="*/ 0 h 1698860"/>
              <a:gd name="connsiteX1" fmla="*/ 874559 w 1698859"/>
              <a:gd name="connsiteY1" fmla="*/ 150051 h 1698860"/>
              <a:gd name="connsiteX2" fmla="*/ 1548809 w 1698859"/>
              <a:gd name="connsiteY2" fmla="*/ 824301 h 1698860"/>
              <a:gd name="connsiteX3" fmla="*/ 1548809 w 1698859"/>
              <a:gd name="connsiteY3" fmla="*/ 1548809 h 1698860"/>
              <a:gd name="connsiteX4" fmla="*/ 824300 w 1698859"/>
              <a:gd name="connsiteY4" fmla="*/ 1548809 h 1698860"/>
              <a:gd name="connsiteX5" fmla="*/ 150051 w 1698859"/>
              <a:gd name="connsiteY5" fmla="*/ 874560 h 1698860"/>
              <a:gd name="connsiteX6" fmla="*/ 150051 w 1698859"/>
              <a:gd name="connsiteY6" fmla="*/ 150051 h 1698860"/>
              <a:gd name="connsiteX7" fmla="*/ 51230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512305" y="0"/>
                </a:moveTo>
                <a:cubicBezTo>
                  <a:pt x="643415" y="0"/>
                  <a:pt x="774526" y="50017"/>
                  <a:pt x="874559" y="150051"/>
                </a:cubicBezTo>
                <a:lnTo>
                  <a:pt x="1548809" y="824301"/>
                </a:lnTo>
                <a:cubicBezTo>
                  <a:pt x="1748876" y="1024368"/>
                  <a:pt x="1748876" y="1348742"/>
                  <a:pt x="1548809" y="1548809"/>
                </a:cubicBezTo>
                <a:cubicBezTo>
                  <a:pt x="1348742" y="1748877"/>
                  <a:pt x="1024368" y="1748877"/>
                  <a:pt x="824300" y="1548809"/>
                </a:cubicBezTo>
                <a:lnTo>
                  <a:pt x="150051" y="874560"/>
                </a:lnTo>
                <a:cubicBezTo>
                  <a:pt x="-50017" y="674492"/>
                  <a:pt x="-50017" y="350118"/>
                  <a:pt x="150051" y="150051"/>
                </a:cubicBezTo>
                <a:cubicBezTo>
                  <a:pt x="250084" y="50017"/>
                  <a:pt x="381195" y="0"/>
                  <a:pt x="512305" y="0"/>
                </a:cubicBezTo>
                <a:close/>
              </a:path>
            </a:pathLst>
          </a:custGeom>
          <a:ln w="19050">
            <a:solidFill>
              <a:schemeClr val="accent1"/>
            </a:solidFill>
          </a:ln>
        </p:spPr>
      </p:pic>
      <p:pic>
        <p:nvPicPr>
          <p:cNvPr id="25" name="Picture 24" descr="A picture containing text, computer, electronics, lined&#10;&#10;Description automatically generated">
            <a:extLst>
              <a:ext uri="{FF2B5EF4-FFF2-40B4-BE49-F238E27FC236}">
                <a16:creationId xmlns:a16="http://schemas.microsoft.com/office/drawing/2014/main" id="{E21BEBE8-46C0-58A1-C542-98702227B441}"/>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8195468" y="3588323"/>
            <a:ext cx="1825372" cy="1825372"/>
          </a:xfrm>
          <a:custGeom>
            <a:avLst/>
            <a:gdLst>
              <a:gd name="connsiteX0" fmla="*/ 512305 w 1825372"/>
              <a:gd name="connsiteY0" fmla="*/ 0 h 1825372"/>
              <a:gd name="connsiteX1" fmla="*/ 874560 w 1825372"/>
              <a:gd name="connsiteY1" fmla="*/ 150051 h 1825372"/>
              <a:gd name="connsiteX2" fmla="*/ 1675321 w 1825372"/>
              <a:gd name="connsiteY2" fmla="*/ 950813 h 1825372"/>
              <a:gd name="connsiteX3" fmla="*/ 1675321 w 1825372"/>
              <a:gd name="connsiteY3" fmla="*/ 1675321 h 1825372"/>
              <a:gd name="connsiteX4" fmla="*/ 950813 w 1825372"/>
              <a:gd name="connsiteY4" fmla="*/ 1675321 h 1825372"/>
              <a:gd name="connsiteX5" fmla="*/ 150051 w 1825372"/>
              <a:gd name="connsiteY5" fmla="*/ 874560 h 1825372"/>
              <a:gd name="connsiteX6" fmla="*/ 150051 w 1825372"/>
              <a:gd name="connsiteY6" fmla="*/ 150051 h 1825372"/>
              <a:gd name="connsiteX7" fmla="*/ 512305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512305" y="0"/>
                </a:moveTo>
                <a:cubicBezTo>
                  <a:pt x="643416" y="0"/>
                  <a:pt x="774526" y="50017"/>
                  <a:pt x="874560" y="150051"/>
                </a:cubicBezTo>
                <a:lnTo>
                  <a:pt x="1675321" y="950813"/>
                </a:lnTo>
                <a:cubicBezTo>
                  <a:pt x="1875389" y="1150880"/>
                  <a:pt x="1875389" y="1475254"/>
                  <a:pt x="1675321" y="1675321"/>
                </a:cubicBezTo>
                <a:cubicBezTo>
                  <a:pt x="1475254" y="1875389"/>
                  <a:pt x="1150880" y="1875389"/>
                  <a:pt x="950813" y="1675321"/>
                </a:cubicBezTo>
                <a:lnTo>
                  <a:pt x="150051" y="874560"/>
                </a:lnTo>
                <a:cubicBezTo>
                  <a:pt x="-50016" y="674492"/>
                  <a:pt x="-50016" y="350118"/>
                  <a:pt x="150051" y="150051"/>
                </a:cubicBezTo>
                <a:cubicBezTo>
                  <a:pt x="250085" y="50017"/>
                  <a:pt x="381195" y="0"/>
                  <a:pt x="512305" y="0"/>
                </a:cubicBezTo>
                <a:close/>
              </a:path>
            </a:pathLst>
          </a:custGeom>
          <a:ln w="19050">
            <a:solidFill>
              <a:schemeClr val="accent1"/>
            </a:solidFill>
          </a:ln>
        </p:spPr>
      </p:pic>
      <p:pic>
        <p:nvPicPr>
          <p:cNvPr id="16" name="Picture 15" descr="A picture containing text, computer, electronics, lined&#10;&#10;Description automatically generated">
            <a:extLst>
              <a:ext uri="{FF2B5EF4-FFF2-40B4-BE49-F238E27FC236}">
                <a16:creationId xmlns:a16="http://schemas.microsoft.com/office/drawing/2014/main" id="{DAA126D6-5A70-21B0-B787-32781B1CA4F7}"/>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6437781" y="1835759"/>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1"/>
                  <a:pt x="-50016" y="350118"/>
                  <a:pt x="150051" y="150050"/>
                </a:cubicBezTo>
                <a:cubicBezTo>
                  <a:pt x="250085" y="50016"/>
                  <a:pt x="381196" y="0"/>
                  <a:pt x="512306" y="0"/>
                </a:cubicBezTo>
                <a:close/>
              </a:path>
            </a:pathLst>
          </a:custGeom>
          <a:ln w="19050">
            <a:solidFill>
              <a:schemeClr val="accent1"/>
            </a:solidFill>
          </a:ln>
        </p:spPr>
      </p:pic>
      <p:pic>
        <p:nvPicPr>
          <p:cNvPr id="10" name="Picture 9" descr="A picture containing text, computer, electronics, lined&#10;&#10;Description automatically generated">
            <a:extLst>
              <a:ext uri="{FF2B5EF4-FFF2-40B4-BE49-F238E27FC236}">
                <a16:creationId xmlns:a16="http://schemas.microsoft.com/office/drawing/2014/main" id="{84EEAC17-1DD7-B21D-9647-CBCBCAF8DC12}"/>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a:off x="7198220" y="986606"/>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6"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19050">
            <a:solidFill>
              <a:schemeClr val="accent1"/>
            </a:solidFill>
          </a:ln>
        </p:spPr>
      </p:pic>
      <p:pic>
        <p:nvPicPr>
          <p:cNvPr id="8" name="Picture 7" descr="A picture containing text, computer, electronics, lined&#10;&#10;Description automatically generated">
            <a:extLst>
              <a:ext uri="{FF2B5EF4-FFF2-40B4-BE49-F238E27FC236}">
                <a16:creationId xmlns:a16="http://schemas.microsoft.com/office/drawing/2014/main" id="{C948FFE7-F7BD-B50D-B9C9-C56560C8522B}"/>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a:xfrm>
            <a:off x="8817645" y="986607"/>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6"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5" y="50017"/>
                  <a:pt x="381195" y="0"/>
                  <a:pt x="512305" y="0"/>
                </a:cubicBezTo>
                <a:close/>
              </a:path>
            </a:pathLst>
          </a:custGeom>
          <a:ln w="19050">
            <a:solidFill>
              <a:schemeClr val="accent1"/>
            </a:solidFill>
          </a:ln>
        </p:spPr>
      </p:pic>
      <p:sp>
        <p:nvSpPr>
          <p:cNvPr id="2" name="Text Placeholder 8">
            <a:extLst>
              <a:ext uri="{FF2B5EF4-FFF2-40B4-BE49-F238E27FC236}">
                <a16:creationId xmlns:a16="http://schemas.microsoft.com/office/drawing/2014/main" id="{24BE47CA-F014-42A8-8575-9C51786500B8}"/>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3" name="Slide Number Placeholder 5">
            <a:extLst>
              <a:ext uri="{FF2B5EF4-FFF2-40B4-BE49-F238E27FC236}">
                <a16:creationId xmlns:a16="http://schemas.microsoft.com/office/drawing/2014/main" id="{57425E55-8CB5-DD87-08E6-54AA6009E864}"/>
              </a:ext>
            </a:extLst>
          </p:cNvPr>
          <p:cNvSpPr>
            <a:spLocks noGrp="1"/>
          </p:cNvSpPr>
          <p:nvPr>
            <p:ph type="sldNum" sz="quarter" idx="12"/>
          </p:nvPr>
        </p:nvSpPr>
        <p:spPr>
          <a:xfrm>
            <a:off x="9298270" y="6017418"/>
            <a:ext cx="2743200" cy="365125"/>
          </a:xfrm>
        </p:spPr>
        <p:txBody>
          <a:bodyPr/>
          <a:lstStyle>
            <a:lvl1pPr>
              <a:defRPr>
                <a:solidFill>
                  <a:schemeClr val="accent1"/>
                </a:solidFill>
              </a:defRPr>
            </a:lvl1pPr>
          </a:lstStyle>
          <a:p>
            <a:fld id="{83B8EB67-8D96-495E-9886-44B882B023C1}" type="slidenum">
              <a:rPr lang="en-GB" smtClean="0"/>
              <a:t>‹#›</a:t>
            </a:fld>
            <a:endParaRPr lang="en-GB"/>
          </a:p>
        </p:txBody>
      </p:sp>
      <p:sp>
        <p:nvSpPr>
          <p:cNvPr id="4" name="Google Shape;56;p13">
            <a:extLst>
              <a:ext uri="{FF2B5EF4-FFF2-40B4-BE49-F238E27FC236}">
                <a16:creationId xmlns:a16="http://schemas.microsoft.com/office/drawing/2014/main" id="{76245FE2-0B8E-02AA-3137-B7BA728DA633}"/>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Google Shape;116;p19">
            <a:extLst>
              <a:ext uri="{FF2B5EF4-FFF2-40B4-BE49-F238E27FC236}">
                <a16:creationId xmlns:a16="http://schemas.microsoft.com/office/drawing/2014/main" id="{83C0F44B-2C3D-4E2C-D26F-9ED65E57F53A}"/>
              </a:ext>
            </a:extLst>
          </p:cNvPr>
          <p:cNvPicPr preferRelativeResize="0"/>
          <p:nvPr/>
        </p:nvPicPr>
        <p:blipFill>
          <a:blip r:embed="rId7">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Tree>
    <p:extLst>
      <p:ext uri="{BB962C8B-B14F-4D97-AF65-F5344CB8AC3E}">
        <p14:creationId xmlns:p14="http://schemas.microsoft.com/office/powerpoint/2010/main" val="20802928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Board Divider 8">
    <p:bg>
      <p:bgPr>
        <a:solidFill>
          <a:schemeClr val="accent2"/>
        </a:solidFill>
        <a:effectLst/>
      </p:bgPr>
    </p:bg>
    <p:spTree>
      <p:nvGrpSpPr>
        <p:cNvPr id="1" name=""/>
        <p:cNvGrpSpPr/>
        <p:nvPr/>
      </p:nvGrpSpPr>
      <p:grpSpPr>
        <a:xfrm>
          <a:off x="0" y="0"/>
          <a:ext cx="0" cy="0"/>
          <a:chOff x="0" y="0"/>
          <a:chExt cx="0" cy="0"/>
        </a:xfrm>
      </p:grpSpPr>
      <p:pic>
        <p:nvPicPr>
          <p:cNvPr id="28" name="Picture 27" descr="A picture containing pylon, outdoor object&#10;&#10;Description automatically generated">
            <a:extLst>
              <a:ext uri="{FF2B5EF4-FFF2-40B4-BE49-F238E27FC236}">
                <a16:creationId xmlns:a16="http://schemas.microsoft.com/office/drawing/2014/main" id="{286492BE-6521-EAEC-F4BB-F86E8B7BFD6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8817645" y="3522876"/>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19050">
            <a:solidFill>
              <a:schemeClr val="accent4"/>
            </a:solidFill>
          </a:ln>
        </p:spPr>
      </p:pic>
      <p:pic>
        <p:nvPicPr>
          <p:cNvPr id="20" name="Picture 19" descr="A picture containing pylon, outdoor object&#10;&#10;Description automatically generated">
            <a:extLst>
              <a:ext uri="{FF2B5EF4-FFF2-40B4-BE49-F238E27FC236}">
                <a16:creationId xmlns:a16="http://schemas.microsoft.com/office/drawing/2014/main" id="{CCF12686-70A6-A2B3-2C7B-D2A82C6F9EA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7198220" y="1885717"/>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19050">
            <a:solidFill>
              <a:schemeClr val="accent4"/>
            </a:solidFill>
          </a:ln>
        </p:spPr>
      </p:pic>
      <p:pic>
        <p:nvPicPr>
          <p:cNvPr id="16" name="Picture 15" descr="A picture containing pylon, outdoor object&#10;&#10;Description automatically generated">
            <a:extLst>
              <a:ext uri="{FF2B5EF4-FFF2-40B4-BE49-F238E27FC236}">
                <a16:creationId xmlns:a16="http://schemas.microsoft.com/office/drawing/2014/main" id="{63E49DC7-8BCF-8CB2-F98C-99A1169D797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6437781" y="2699096"/>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19050">
            <a:solidFill>
              <a:schemeClr val="accent4"/>
            </a:solidFill>
          </a:ln>
        </p:spPr>
      </p:pic>
      <p:pic>
        <p:nvPicPr>
          <p:cNvPr id="10" name="Picture 9" descr="A picture containing pylon, outdoor object&#10;&#10;Description automatically generated">
            <a:extLst>
              <a:ext uri="{FF2B5EF4-FFF2-40B4-BE49-F238E27FC236}">
                <a16:creationId xmlns:a16="http://schemas.microsoft.com/office/drawing/2014/main" id="{E19C8477-C886-743E-B1AC-487C7319636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8195468" y="1104614"/>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19050">
            <a:solidFill>
              <a:schemeClr val="accent4"/>
            </a:solidFill>
          </a:ln>
        </p:spPr>
      </p:pic>
      <p:pic>
        <p:nvPicPr>
          <p:cNvPr id="8" name="Picture 7" descr="A picture containing pylon, outdoor object&#10;&#10;Description automatically generated">
            <a:extLst>
              <a:ext uri="{FF2B5EF4-FFF2-40B4-BE49-F238E27FC236}">
                <a16:creationId xmlns:a16="http://schemas.microsoft.com/office/drawing/2014/main" id="{C5FB53BA-A381-3366-9D58-8559805144E0}"/>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6580079" y="1231126"/>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19050">
            <a:solidFill>
              <a:schemeClr val="accent4"/>
            </a:solidFill>
          </a:ln>
        </p:spPr>
      </p:pic>
      <p:sp>
        <p:nvSpPr>
          <p:cNvPr id="2" name="Text Placeholder 8">
            <a:extLst>
              <a:ext uri="{FF2B5EF4-FFF2-40B4-BE49-F238E27FC236}">
                <a16:creationId xmlns:a16="http://schemas.microsoft.com/office/drawing/2014/main" id="{723B4C6E-8A24-207A-DC39-42A156C45A50}"/>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3" name="Slide Number Placeholder 5">
            <a:extLst>
              <a:ext uri="{FF2B5EF4-FFF2-40B4-BE49-F238E27FC236}">
                <a16:creationId xmlns:a16="http://schemas.microsoft.com/office/drawing/2014/main" id="{134ADF88-0E79-1BC5-4FEB-F8A8F66AD6E6}"/>
              </a:ext>
            </a:extLst>
          </p:cNvPr>
          <p:cNvSpPr>
            <a:spLocks noGrp="1"/>
          </p:cNvSpPr>
          <p:nvPr>
            <p:ph type="sldNum" sz="quarter" idx="12"/>
          </p:nvPr>
        </p:nvSpPr>
        <p:spPr>
          <a:xfrm>
            <a:off x="9298270" y="6017418"/>
            <a:ext cx="2743200" cy="365125"/>
          </a:xfrm>
        </p:spPr>
        <p:txBody>
          <a:bodyPr/>
          <a:lstStyle>
            <a:lvl1pPr>
              <a:defRPr>
                <a:solidFill>
                  <a:schemeClr val="accent1"/>
                </a:solidFill>
              </a:defRPr>
            </a:lvl1pPr>
          </a:lstStyle>
          <a:p>
            <a:fld id="{83B8EB67-8D96-495E-9886-44B882B023C1}" type="slidenum">
              <a:rPr lang="en-GB" smtClean="0"/>
              <a:t>‹#›</a:t>
            </a:fld>
            <a:endParaRPr lang="en-GB"/>
          </a:p>
        </p:txBody>
      </p:sp>
      <p:sp>
        <p:nvSpPr>
          <p:cNvPr id="4" name="Google Shape;56;p13">
            <a:extLst>
              <a:ext uri="{FF2B5EF4-FFF2-40B4-BE49-F238E27FC236}">
                <a16:creationId xmlns:a16="http://schemas.microsoft.com/office/drawing/2014/main" id="{987E86E1-A67A-E505-E0BC-2CECA0EAAE82}"/>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Google Shape;116;p19">
            <a:extLst>
              <a:ext uri="{FF2B5EF4-FFF2-40B4-BE49-F238E27FC236}">
                <a16:creationId xmlns:a16="http://schemas.microsoft.com/office/drawing/2014/main" id="{F470BDCC-A40E-5227-0043-5A8214B46287}"/>
              </a:ext>
            </a:extLst>
          </p:cNvPr>
          <p:cNvPicPr preferRelativeResize="0"/>
          <p:nvPr/>
        </p:nvPicPr>
        <p:blipFill>
          <a:blip r:embed="rId7">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Tree>
    <p:extLst>
      <p:ext uri="{BB962C8B-B14F-4D97-AF65-F5344CB8AC3E}">
        <p14:creationId xmlns:p14="http://schemas.microsoft.com/office/powerpoint/2010/main" val="618926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oard Divider 9">
    <p:bg>
      <p:bgPr>
        <a:solidFill>
          <a:schemeClr val="accent2"/>
        </a:solid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8178FBC-BCE5-D52E-DEFA-F939E0B364C7}"/>
              </a:ext>
            </a:extLst>
          </p:cNvPr>
          <p:cNvPicPr>
            <a:picLocks noChangeAspect="1"/>
          </p:cNvPicPr>
          <p:nvPr/>
        </p:nvPicPr>
        <p:blipFill>
          <a:blip r:embed="rId2">
            <a:extLst>
              <a:ext uri="{28A0092B-C50C-407E-A947-70E740481C1C}">
                <a14:useLocalDpi xmlns:a14="http://schemas.microsoft.com/office/drawing/2010/main" val="0"/>
              </a:ext>
            </a:extLst>
          </a:blip>
          <a:srcRect l="46032" t="54190" r="29470" b="9078"/>
          <a:stretch>
            <a:fillRect/>
          </a:stretch>
        </p:blipFill>
        <p:spPr>
          <a:xfrm>
            <a:off x="8195468" y="3588323"/>
            <a:ext cx="1825372" cy="1825372"/>
          </a:xfrm>
          <a:custGeom>
            <a:avLst/>
            <a:gdLst>
              <a:gd name="connsiteX0" fmla="*/ 512305 w 1825372"/>
              <a:gd name="connsiteY0" fmla="*/ 0 h 1825372"/>
              <a:gd name="connsiteX1" fmla="*/ 874560 w 1825372"/>
              <a:gd name="connsiteY1" fmla="*/ 150051 h 1825372"/>
              <a:gd name="connsiteX2" fmla="*/ 1675321 w 1825372"/>
              <a:gd name="connsiteY2" fmla="*/ 950813 h 1825372"/>
              <a:gd name="connsiteX3" fmla="*/ 1675321 w 1825372"/>
              <a:gd name="connsiteY3" fmla="*/ 1675321 h 1825372"/>
              <a:gd name="connsiteX4" fmla="*/ 950813 w 1825372"/>
              <a:gd name="connsiteY4" fmla="*/ 1675321 h 1825372"/>
              <a:gd name="connsiteX5" fmla="*/ 150051 w 1825372"/>
              <a:gd name="connsiteY5" fmla="*/ 874560 h 1825372"/>
              <a:gd name="connsiteX6" fmla="*/ 150051 w 1825372"/>
              <a:gd name="connsiteY6" fmla="*/ 150051 h 1825372"/>
              <a:gd name="connsiteX7" fmla="*/ 512305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512305" y="0"/>
                </a:moveTo>
                <a:cubicBezTo>
                  <a:pt x="643416" y="0"/>
                  <a:pt x="774526" y="50017"/>
                  <a:pt x="874560" y="150051"/>
                </a:cubicBezTo>
                <a:lnTo>
                  <a:pt x="1675321" y="950813"/>
                </a:lnTo>
                <a:cubicBezTo>
                  <a:pt x="1875389" y="1150880"/>
                  <a:pt x="1875389" y="1475254"/>
                  <a:pt x="1675321" y="1675321"/>
                </a:cubicBezTo>
                <a:cubicBezTo>
                  <a:pt x="1475254" y="1875389"/>
                  <a:pt x="1150880" y="1875389"/>
                  <a:pt x="950813" y="1675321"/>
                </a:cubicBezTo>
                <a:lnTo>
                  <a:pt x="150051" y="874560"/>
                </a:lnTo>
                <a:cubicBezTo>
                  <a:pt x="-50016" y="674492"/>
                  <a:pt x="-50016" y="350118"/>
                  <a:pt x="150051" y="150051"/>
                </a:cubicBezTo>
                <a:cubicBezTo>
                  <a:pt x="250085" y="50017"/>
                  <a:pt x="381195" y="0"/>
                  <a:pt x="512305" y="0"/>
                </a:cubicBezTo>
                <a:close/>
              </a:path>
            </a:pathLst>
          </a:custGeom>
          <a:ln w="19050">
            <a:solidFill>
              <a:schemeClr val="accent4"/>
            </a:solidFill>
          </a:ln>
        </p:spPr>
      </p:pic>
      <p:pic>
        <p:nvPicPr>
          <p:cNvPr id="16" name="Picture 15">
            <a:extLst>
              <a:ext uri="{FF2B5EF4-FFF2-40B4-BE49-F238E27FC236}">
                <a16:creationId xmlns:a16="http://schemas.microsoft.com/office/drawing/2014/main" id="{1487FA52-EE2A-1568-FCF3-500DA8E58107}"/>
              </a:ext>
            </a:extLst>
          </p:cNvPr>
          <p:cNvPicPr>
            <a:picLocks noChangeAspect="1"/>
          </p:cNvPicPr>
          <p:nvPr/>
        </p:nvPicPr>
        <p:blipFill>
          <a:blip r:embed="rId2">
            <a:extLst>
              <a:ext uri="{28A0092B-C50C-407E-A947-70E740481C1C}">
                <a14:useLocalDpi xmlns:a14="http://schemas.microsoft.com/office/drawing/2010/main" val="0"/>
              </a:ext>
            </a:extLst>
          </a:blip>
          <a:srcRect l="24352" t="54190" r="52848" b="11624"/>
          <a:stretch>
            <a:fillRect/>
          </a:stretch>
        </p:blipFill>
        <p:spPr>
          <a:xfrm>
            <a:off x="6580079" y="3588323"/>
            <a:ext cx="1698859" cy="1698860"/>
          </a:xfrm>
          <a:custGeom>
            <a:avLst/>
            <a:gdLst>
              <a:gd name="connsiteX0" fmla="*/ 512305 w 1698859"/>
              <a:gd name="connsiteY0" fmla="*/ 0 h 1698860"/>
              <a:gd name="connsiteX1" fmla="*/ 874559 w 1698859"/>
              <a:gd name="connsiteY1" fmla="*/ 150051 h 1698860"/>
              <a:gd name="connsiteX2" fmla="*/ 1548809 w 1698859"/>
              <a:gd name="connsiteY2" fmla="*/ 824301 h 1698860"/>
              <a:gd name="connsiteX3" fmla="*/ 1548809 w 1698859"/>
              <a:gd name="connsiteY3" fmla="*/ 1548809 h 1698860"/>
              <a:gd name="connsiteX4" fmla="*/ 824300 w 1698859"/>
              <a:gd name="connsiteY4" fmla="*/ 1548809 h 1698860"/>
              <a:gd name="connsiteX5" fmla="*/ 150051 w 1698859"/>
              <a:gd name="connsiteY5" fmla="*/ 874560 h 1698860"/>
              <a:gd name="connsiteX6" fmla="*/ 150051 w 1698859"/>
              <a:gd name="connsiteY6" fmla="*/ 150051 h 1698860"/>
              <a:gd name="connsiteX7" fmla="*/ 51230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512305" y="0"/>
                </a:moveTo>
                <a:cubicBezTo>
                  <a:pt x="643415" y="0"/>
                  <a:pt x="774526" y="50017"/>
                  <a:pt x="874559" y="150051"/>
                </a:cubicBezTo>
                <a:lnTo>
                  <a:pt x="1548809" y="824301"/>
                </a:lnTo>
                <a:cubicBezTo>
                  <a:pt x="1748876" y="1024368"/>
                  <a:pt x="1748876" y="1348742"/>
                  <a:pt x="1548809" y="1548809"/>
                </a:cubicBezTo>
                <a:cubicBezTo>
                  <a:pt x="1348742" y="1748877"/>
                  <a:pt x="1024368" y="1748877"/>
                  <a:pt x="824300" y="1548809"/>
                </a:cubicBezTo>
                <a:lnTo>
                  <a:pt x="150051" y="874560"/>
                </a:lnTo>
                <a:cubicBezTo>
                  <a:pt x="-50017" y="674492"/>
                  <a:pt x="-50017" y="350118"/>
                  <a:pt x="150051" y="150051"/>
                </a:cubicBezTo>
                <a:cubicBezTo>
                  <a:pt x="250084" y="50017"/>
                  <a:pt x="381195" y="0"/>
                  <a:pt x="512305" y="0"/>
                </a:cubicBezTo>
                <a:close/>
              </a:path>
            </a:pathLst>
          </a:custGeom>
          <a:ln w="19050">
            <a:solidFill>
              <a:schemeClr val="accent4"/>
            </a:solidFill>
          </a:ln>
        </p:spPr>
      </p:pic>
      <p:pic>
        <p:nvPicPr>
          <p:cNvPr id="11" name="Picture 10">
            <a:extLst>
              <a:ext uri="{FF2B5EF4-FFF2-40B4-BE49-F238E27FC236}">
                <a16:creationId xmlns:a16="http://schemas.microsoft.com/office/drawing/2014/main" id="{D03F08E7-002E-D609-201A-1574D4EC88B9}"/>
              </a:ext>
            </a:extLst>
          </p:cNvPr>
          <p:cNvPicPr>
            <a:picLocks noChangeAspect="1"/>
          </p:cNvPicPr>
          <p:nvPr/>
        </p:nvPicPr>
        <p:blipFill>
          <a:blip r:embed="rId2">
            <a:extLst>
              <a:ext uri="{28A0092B-C50C-407E-A947-70E740481C1C}">
                <a14:useLocalDpi xmlns:a14="http://schemas.microsoft.com/office/drawing/2010/main" val="0"/>
              </a:ext>
            </a:extLst>
          </a:blip>
          <a:srcRect l="22442" t="18924" r="50938" b="41163"/>
          <a:stretch>
            <a:fillRect/>
          </a:stretch>
        </p:blipFill>
        <p:spPr>
          <a:xfrm>
            <a:off x="6437781" y="1835759"/>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1"/>
                  <a:pt x="-50016" y="350118"/>
                  <a:pt x="150051" y="150050"/>
                </a:cubicBezTo>
                <a:cubicBezTo>
                  <a:pt x="250085" y="50016"/>
                  <a:pt x="381195" y="0"/>
                  <a:pt x="512306" y="0"/>
                </a:cubicBezTo>
                <a:close/>
              </a:path>
            </a:pathLst>
          </a:custGeom>
          <a:ln w="19050">
            <a:solidFill>
              <a:schemeClr val="accent4"/>
            </a:solidFill>
          </a:ln>
        </p:spPr>
      </p:pic>
      <p:pic>
        <p:nvPicPr>
          <p:cNvPr id="10" name="Picture 9">
            <a:extLst>
              <a:ext uri="{FF2B5EF4-FFF2-40B4-BE49-F238E27FC236}">
                <a16:creationId xmlns:a16="http://schemas.microsoft.com/office/drawing/2014/main" id="{479C91F7-FDB6-878A-B32B-0D532FF22EF2}"/>
              </a:ext>
            </a:extLst>
          </p:cNvPr>
          <p:cNvPicPr>
            <a:picLocks noChangeAspect="1"/>
          </p:cNvPicPr>
          <p:nvPr/>
        </p:nvPicPr>
        <p:blipFill>
          <a:blip r:embed="rId2">
            <a:extLst>
              <a:ext uri="{28A0092B-C50C-407E-A947-70E740481C1C}">
                <a14:useLocalDpi xmlns:a14="http://schemas.microsoft.com/office/drawing/2010/main" val="0"/>
              </a:ext>
            </a:extLst>
          </a:blip>
          <a:srcRect l="32648" t="1837" r="18420" b="24796"/>
          <a:stretch>
            <a:fillRect/>
          </a:stretch>
        </p:blipFill>
        <p:spPr>
          <a:xfrm>
            <a:off x="7198220" y="986606"/>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6"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19050">
            <a:solidFill>
              <a:schemeClr val="accent4"/>
            </a:solidFill>
          </a:ln>
        </p:spPr>
      </p:pic>
      <p:pic>
        <p:nvPicPr>
          <p:cNvPr id="9" name="Picture 8">
            <a:extLst>
              <a:ext uri="{FF2B5EF4-FFF2-40B4-BE49-F238E27FC236}">
                <a16:creationId xmlns:a16="http://schemas.microsoft.com/office/drawing/2014/main" id="{EFF99AF3-76D4-A6A6-6672-CFFDA4FF489C}"/>
              </a:ext>
            </a:extLst>
          </p:cNvPr>
          <p:cNvPicPr>
            <a:picLocks noChangeAspect="1"/>
          </p:cNvPicPr>
          <p:nvPr/>
        </p:nvPicPr>
        <p:blipFill>
          <a:blip r:embed="rId2">
            <a:extLst>
              <a:ext uri="{28A0092B-C50C-407E-A947-70E740481C1C}">
                <a14:useLocalDpi xmlns:a14="http://schemas.microsoft.com/office/drawing/2010/main" val="0"/>
              </a:ext>
            </a:extLst>
          </a:blip>
          <a:srcRect l="54382" t="1837" r="18658" b="57740"/>
          <a:stretch>
            <a:fillRect/>
          </a:stretch>
        </p:blipFill>
        <p:spPr>
          <a:xfrm>
            <a:off x="8817645" y="986607"/>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6"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5" y="50017"/>
                  <a:pt x="381195" y="0"/>
                  <a:pt x="512305" y="0"/>
                </a:cubicBezTo>
                <a:close/>
              </a:path>
            </a:pathLst>
          </a:custGeom>
          <a:ln w="19050">
            <a:solidFill>
              <a:schemeClr val="accent4"/>
            </a:solidFill>
          </a:ln>
        </p:spPr>
      </p:pic>
      <p:sp>
        <p:nvSpPr>
          <p:cNvPr id="2" name="Text Placeholder 8">
            <a:extLst>
              <a:ext uri="{FF2B5EF4-FFF2-40B4-BE49-F238E27FC236}">
                <a16:creationId xmlns:a16="http://schemas.microsoft.com/office/drawing/2014/main" id="{69B4B11C-ECC7-0029-A99C-0812AB83277E}"/>
              </a:ext>
            </a:extLst>
          </p:cNvPr>
          <p:cNvSpPr>
            <a:spLocks noGrp="1"/>
          </p:cNvSpPr>
          <p:nvPr>
            <p:ph type="body" sz="quarter" idx="10" hasCustomPrompt="1"/>
          </p:nvPr>
        </p:nvSpPr>
        <p:spPr>
          <a:xfrm>
            <a:off x="449922" y="5781402"/>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3" name="Slide Number Placeholder 5">
            <a:extLst>
              <a:ext uri="{FF2B5EF4-FFF2-40B4-BE49-F238E27FC236}">
                <a16:creationId xmlns:a16="http://schemas.microsoft.com/office/drawing/2014/main" id="{EBB1CB0F-BE95-C7DD-F13E-330E22847CBB}"/>
              </a:ext>
            </a:extLst>
          </p:cNvPr>
          <p:cNvSpPr>
            <a:spLocks noGrp="1"/>
          </p:cNvSpPr>
          <p:nvPr>
            <p:ph type="sldNum" sz="quarter" idx="12"/>
          </p:nvPr>
        </p:nvSpPr>
        <p:spPr>
          <a:xfrm>
            <a:off x="9298270" y="6017418"/>
            <a:ext cx="2743200" cy="365125"/>
          </a:xfrm>
        </p:spPr>
        <p:txBody>
          <a:bodyPr/>
          <a:lstStyle>
            <a:lvl1pPr>
              <a:defRPr>
                <a:solidFill>
                  <a:schemeClr val="accent1"/>
                </a:solidFill>
              </a:defRPr>
            </a:lvl1pPr>
          </a:lstStyle>
          <a:p>
            <a:fld id="{83B8EB67-8D96-495E-9886-44B882B023C1}" type="slidenum">
              <a:rPr lang="en-GB" smtClean="0"/>
              <a:t>‹#›</a:t>
            </a:fld>
            <a:endParaRPr lang="en-GB"/>
          </a:p>
        </p:txBody>
      </p:sp>
      <p:sp>
        <p:nvSpPr>
          <p:cNvPr id="4" name="Google Shape;56;p13">
            <a:extLst>
              <a:ext uri="{FF2B5EF4-FFF2-40B4-BE49-F238E27FC236}">
                <a16:creationId xmlns:a16="http://schemas.microsoft.com/office/drawing/2014/main" id="{D3DD558F-4CB8-073B-7793-C1A7A44DF313}"/>
              </a:ext>
            </a:extLst>
          </p:cNvPr>
          <p:cNvSpPr/>
          <p:nvPr/>
        </p:nvSpPr>
        <p:spPr>
          <a:xfrm>
            <a:off x="-7926" y="0"/>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Google Shape;116;p19">
            <a:extLst>
              <a:ext uri="{FF2B5EF4-FFF2-40B4-BE49-F238E27FC236}">
                <a16:creationId xmlns:a16="http://schemas.microsoft.com/office/drawing/2014/main" id="{10D80F92-2EF1-D8C0-F3B3-BA948DC3B288}"/>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10844206" y="221705"/>
            <a:ext cx="1041608" cy="214400"/>
          </a:xfrm>
          <a:prstGeom prst="rect">
            <a:avLst/>
          </a:prstGeom>
          <a:noFill/>
          <a:ln>
            <a:noFill/>
          </a:ln>
        </p:spPr>
      </p:pic>
    </p:spTree>
    <p:extLst>
      <p:ext uri="{BB962C8B-B14F-4D97-AF65-F5344CB8AC3E}">
        <p14:creationId xmlns:p14="http://schemas.microsoft.com/office/powerpoint/2010/main" val="9445100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Blank Board Slide">
    <p:spTree>
      <p:nvGrpSpPr>
        <p:cNvPr id="1" name=""/>
        <p:cNvGrpSpPr/>
        <p:nvPr/>
      </p:nvGrpSpPr>
      <p:grpSpPr>
        <a:xfrm>
          <a:off x="0" y="0"/>
          <a:ext cx="0" cy="0"/>
          <a:chOff x="0" y="0"/>
          <a:chExt cx="0" cy="0"/>
        </a:xfrm>
      </p:grpSpPr>
      <p:pic>
        <p:nvPicPr>
          <p:cNvPr id="5" name="Picture 4" descr="Shape, icon, circle&#10;&#10;Description automatically generated">
            <a:extLst>
              <a:ext uri="{FF2B5EF4-FFF2-40B4-BE49-F238E27FC236}">
                <a16:creationId xmlns:a16="http://schemas.microsoft.com/office/drawing/2014/main" id="{DF16F315-2CB4-4C27-AC52-F85436BC3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5" y="329903"/>
            <a:ext cx="697204" cy="468613"/>
          </a:xfrm>
          <a:prstGeom prst="rect">
            <a:avLst/>
          </a:prstGeom>
        </p:spPr>
      </p:pic>
      <p:sp>
        <p:nvSpPr>
          <p:cNvPr id="2" name="Content Placeholder 3">
            <a:extLst>
              <a:ext uri="{FF2B5EF4-FFF2-40B4-BE49-F238E27FC236}">
                <a16:creationId xmlns:a16="http://schemas.microsoft.com/office/drawing/2014/main" id="{73CFFFC7-57A0-A76B-0C3C-A63BF316E1B3}"/>
              </a:ext>
            </a:extLst>
          </p:cNvPr>
          <p:cNvSpPr>
            <a:spLocks noGrp="1"/>
          </p:cNvSpPr>
          <p:nvPr>
            <p:ph sz="quarter" idx="13"/>
          </p:nvPr>
        </p:nvSpPr>
        <p:spPr>
          <a:xfrm>
            <a:off x="366780" y="2324099"/>
            <a:ext cx="11301250"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6F700945-DF51-2FFE-5529-BD6A280FFE4F}"/>
              </a:ext>
            </a:extLst>
          </p:cNvPr>
          <p:cNvSpPr>
            <a:spLocks noGrp="1"/>
          </p:cNvSpPr>
          <p:nvPr>
            <p:ph type="body" sz="quarter" idx="10" hasCustomPrompt="1"/>
          </p:nvPr>
        </p:nvSpPr>
        <p:spPr>
          <a:xfrm>
            <a:off x="366780" y="1342586"/>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48433411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Blank Board Slide 2">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
        <p:nvSpPr>
          <p:cNvPr id="2" name="Content Placeholder 3">
            <a:extLst>
              <a:ext uri="{FF2B5EF4-FFF2-40B4-BE49-F238E27FC236}">
                <a16:creationId xmlns:a16="http://schemas.microsoft.com/office/drawing/2014/main" id="{2D13D6E5-A585-999A-A4AC-506058F2AC9B}"/>
              </a:ext>
            </a:extLst>
          </p:cNvPr>
          <p:cNvSpPr>
            <a:spLocks noGrp="1"/>
          </p:cNvSpPr>
          <p:nvPr>
            <p:ph sz="quarter" idx="13"/>
          </p:nvPr>
        </p:nvSpPr>
        <p:spPr>
          <a:xfrm>
            <a:off x="366780" y="2324099"/>
            <a:ext cx="11301250"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E4AB3620-6480-4613-81A8-61280530B70C}"/>
              </a:ext>
            </a:extLst>
          </p:cNvPr>
          <p:cNvSpPr>
            <a:spLocks noGrp="1"/>
          </p:cNvSpPr>
          <p:nvPr>
            <p:ph type="body" sz="quarter" idx="10" hasCustomPrompt="1"/>
          </p:nvPr>
        </p:nvSpPr>
        <p:spPr>
          <a:xfrm>
            <a:off x="366780" y="1342586"/>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29863562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oard Text Slide">
    <p:bg>
      <p:bgPr>
        <a:solidFill>
          <a:schemeClr val="bg1"/>
        </a:solidFill>
        <a:effectLst/>
      </p:bgPr>
    </p:bg>
    <p:spTree>
      <p:nvGrpSpPr>
        <p:cNvPr id="1" name=""/>
        <p:cNvGrpSpPr/>
        <p:nvPr/>
      </p:nvGrpSpPr>
      <p:grpSpPr>
        <a:xfrm>
          <a:off x="0" y="0"/>
          <a:ext cx="0" cy="0"/>
          <a:chOff x="0" y="0"/>
          <a:chExt cx="0" cy="0"/>
        </a:xfrm>
      </p:grpSpPr>
      <p:pic>
        <p:nvPicPr>
          <p:cNvPr id="18" name="Picture 17" descr="A picture containing sky, outdoor, mountain, sailing vessel&#10;&#10;Description automatically generated">
            <a:extLst>
              <a:ext uri="{FF2B5EF4-FFF2-40B4-BE49-F238E27FC236}">
                <a16:creationId xmlns:a16="http://schemas.microsoft.com/office/drawing/2014/main" id="{840DCB4A-7CE4-45A6-9704-0B4A92FBAE29}"/>
              </a:ext>
            </a:extLst>
          </p:cNvPr>
          <p:cNvPicPr>
            <a:picLocks noChangeAspect="1"/>
          </p:cNvPicPr>
          <p:nvPr/>
        </p:nvPicPr>
        <p:blipFill>
          <a:blip r:embed="rId2">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
        <p:nvSpPr>
          <p:cNvPr id="4" name="Text Placeholder 63">
            <a:extLst>
              <a:ext uri="{FF2B5EF4-FFF2-40B4-BE49-F238E27FC236}">
                <a16:creationId xmlns:a16="http://schemas.microsoft.com/office/drawing/2014/main" id="{C44A568B-2B3B-631D-F241-E054ABABC74C}"/>
              </a:ext>
            </a:extLst>
          </p:cNvPr>
          <p:cNvSpPr>
            <a:spLocks noGrp="1"/>
          </p:cNvSpPr>
          <p:nvPr>
            <p:ph type="body" sz="quarter" idx="13" hasCustomPrompt="1"/>
          </p:nvPr>
        </p:nvSpPr>
        <p:spPr>
          <a:xfrm>
            <a:off x="606425" y="1244600"/>
            <a:ext cx="4714605" cy="476250"/>
          </a:xfrm>
        </p:spPr>
        <p:txBody>
          <a:bodyPr>
            <a:noAutofit/>
          </a:bodyPr>
          <a:lstStyle>
            <a:lvl1pPr marL="0" indent="0">
              <a:buNone/>
              <a:defRPr sz="4400" b="1"/>
            </a:lvl1pPr>
          </a:lstStyle>
          <a:p>
            <a:pPr lvl="0"/>
            <a:r>
              <a:rPr lang="en-US"/>
              <a:t>This is a title, this is a title</a:t>
            </a:r>
            <a:endParaRPr lang="en-GB"/>
          </a:p>
        </p:txBody>
      </p:sp>
      <p:sp>
        <p:nvSpPr>
          <p:cNvPr id="6" name="Text Placeholder 69">
            <a:extLst>
              <a:ext uri="{FF2B5EF4-FFF2-40B4-BE49-F238E27FC236}">
                <a16:creationId xmlns:a16="http://schemas.microsoft.com/office/drawing/2014/main" id="{2D30C08C-CF30-3C4F-F5AB-105B62A99F31}"/>
              </a:ext>
            </a:extLst>
          </p:cNvPr>
          <p:cNvSpPr>
            <a:spLocks noGrp="1"/>
          </p:cNvSpPr>
          <p:nvPr>
            <p:ph type="body" sz="quarter" idx="17" hasCustomPrompt="1"/>
          </p:nvPr>
        </p:nvSpPr>
        <p:spPr>
          <a:xfrm>
            <a:off x="700020" y="2981442"/>
            <a:ext cx="4621010" cy="525463"/>
          </a:xfrm>
        </p:spPr>
        <p:txBody>
          <a:bodyPr>
            <a:normAutofit/>
          </a:bodyPr>
          <a:lstStyle>
            <a:lvl1pPr marL="0" indent="0">
              <a:buNone/>
              <a:defRPr sz="12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7" name="Google Shape;91;p17">
            <a:extLst>
              <a:ext uri="{FF2B5EF4-FFF2-40B4-BE49-F238E27FC236}">
                <a16:creationId xmlns:a16="http://schemas.microsoft.com/office/drawing/2014/main" id="{F303EF36-24CC-14F7-C425-97ADBB5E6C18}"/>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Google Shape;116;p19">
            <a:extLst>
              <a:ext uri="{FF2B5EF4-FFF2-40B4-BE49-F238E27FC236}">
                <a16:creationId xmlns:a16="http://schemas.microsoft.com/office/drawing/2014/main" id="{32C9B72D-67F9-D642-5529-50AC24AE7E89}"/>
              </a:ext>
            </a:extLst>
          </p:cNvPr>
          <p:cNvPicPr preferRelativeResize="0"/>
          <p:nvPr/>
        </p:nvPicPr>
        <p:blipFill>
          <a:blip r:embed="rId3">
            <a:alphaModFix/>
          </a:blip>
          <a:stretch>
            <a:fillRect/>
          </a:stretch>
        </p:blipFill>
        <p:spPr>
          <a:xfrm>
            <a:off x="10808410" y="221705"/>
            <a:ext cx="1113201" cy="214400"/>
          </a:xfrm>
          <a:prstGeom prst="rect">
            <a:avLst/>
          </a:prstGeom>
          <a:noFill/>
          <a:ln>
            <a:noFill/>
          </a:ln>
        </p:spPr>
      </p:pic>
    </p:spTree>
    <p:extLst>
      <p:ext uri="{BB962C8B-B14F-4D97-AF65-F5344CB8AC3E}">
        <p14:creationId xmlns:p14="http://schemas.microsoft.com/office/powerpoint/2010/main" val="34149391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Attendees">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5EDF08A-8FFF-F231-E793-1CD97BC566F0}"/>
              </a:ext>
            </a:extLst>
          </p:cNvPr>
          <p:cNvGrpSpPr/>
          <p:nvPr/>
        </p:nvGrpSpPr>
        <p:grpSpPr>
          <a:xfrm>
            <a:off x="1055842" y="1892940"/>
            <a:ext cx="10072387" cy="4562477"/>
            <a:chOff x="1157588" y="1390650"/>
            <a:chExt cx="10072387" cy="4562477"/>
          </a:xfrm>
        </p:grpSpPr>
        <p:sp>
          <p:nvSpPr>
            <p:cNvPr id="7" name="Rectangle 6">
              <a:extLst>
                <a:ext uri="{FF2B5EF4-FFF2-40B4-BE49-F238E27FC236}">
                  <a16:creationId xmlns:a16="http://schemas.microsoft.com/office/drawing/2014/main" id="{CB9DCE2A-3418-DB11-5BCE-1F147A34A22D}"/>
                </a:ext>
              </a:extLst>
            </p:cNvPr>
            <p:cNvSpPr/>
            <p:nvPr/>
          </p:nvSpPr>
          <p:spPr>
            <a:xfrm>
              <a:off x="3543299" y="1390650"/>
              <a:ext cx="7686675" cy="4562476"/>
            </a:xfrm>
            <a:prstGeom prst="rect">
              <a:avLst/>
            </a:prstGeom>
            <a:solidFill>
              <a:schemeClr val="accent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CDB0970-CE75-8949-4BF9-C6CE69CEB26E}"/>
                </a:ext>
              </a:extLst>
            </p:cNvPr>
            <p:cNvSpPr/>
            <p:nvPr/>
          </p:nvSpPr>
          <p:spPr>
            <a:xfrm>
              <a:off x="1157588" y="1390651"/>
              <a:ext cx="2385712" cy="45624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a:extLst>
                <a:ext uri="{FF2B5EF4-FFF2-40B4-BE49-F238E27FC236}">
                  <a16:creationId xmlns:a16="http://schemas.microsoft.com/office/drawing/2014/main" id="{A8FF76D2-B490-6B62-0350-E22F454DFA62}"/>
                </a:ext>
              </a:extLst>
            </p:cNvPr>
            <p:cNvSpPr txBox="1"/>
            <p:nvPr/>
          </p:nvSpPr>
          <p:spPr>
            <a:xfrm>
              <a:off x="1490662" y="1875801"/>
              <a:ext cx="1719563" cy="369332"/>
            </a:xfrm>
            <a:prstGeom prst="rect">
              <a:avLst/>
            </a:prstGeom>
            <a:noFill/>
          </p:spPr>
          <p:txBody>
            <a:bodyPr wrap="square" rtlCol="0">
              <a:spAutoFit/>
            </a:bodyPr>
            <a:lstStyle>
              <a:defPPr>
                <a:defRPr lang="en-US"/>
              </a:defPPr>
              <a:lvl1pPr algn="r">
                <a:defRPr>
                  <a:solidFill>
                    <a:schemeClr val="bg2"/>
                  </a:solidFill>
                  <a:latin typeface="Outfit Black" pitchFamily="2" charset="0"/>
                </a:defRPr>
              </a:lvl1pPr>
            </a:lstStyle>
            <a:p>
              <a:r>
                <a:rPr lang="en-GB"/>
                <a:t>Board</a:t>
              </a:r>
            </a:p>
          </p:txBody>
        </p:sp>
        <p:sp>
          <p:nvSpPr>
            <p:cNvPr id="20" name="TextBox 19">
              <a:extLst>
                <a:ext uri="{FF2B5EF4-FFF2-40B4-BE49-F238E27FC236}">
                  <a16:creationId xmlns:a16="http://schemas.microsoft.com/office/drawing/2014/main" id="{E34724F4-72C0-10C4-0459-1B4D81A5C996}"/>
                </a:ext>
              </a:extLst>
            </p:cNvPr>
            <p:cNvSpPr txBox="1"/>
            <p:nvPr/>
          </p:nvSpPr>
          <p:spPr>
            <a:xfrm>
              <a:off x="1463110" y="3302556"/>
              <a:ext cx="1719563" cy="369332"/>
            </a:xfrm>
            <a:prstGeom prst="rect">
              <a:avLst/>
            </a:prstGeom>
            <a:noFill/>
          </p:spPr>
          <p:txBody>
            <a:bodyPr wrap="square" rtlCol="0">
              <a:spAutoFit/>
            </a:bodyPr>
            <a:lstStyle>
              <a:defPPr>
                <a:defRPr lang="en-US"/>
              </a:defPPr>
              <a:lvl1pPr algn="r">
                <a:defRPr>
                  <a:solidFill>
                    <a:schemeClr val="bg2"/>
                  </a:solidFill>
                  <a:latin typeface="Outfit Black" pitchFamily="2" charset="0"/>
                </a:defRPr>
              </a:lvl1pPr>
            </a:lstStyle>
            <a:p>
              <a:r>
                <a:rPr lang="en-GB"/>
                <a:t>Executive</a:t>
              </a:r>
            </a:p>
          </p:txBody>
        </p:sp>
        <p:sp>
          <p:nvSpPr>
            <p:cNvPr id="16" name="TextBox 15">
              <a:extLst>
                <a:ext uri="{FF2B5EF4-FFF2-40B4-BE49-F238E27FC236}">
                  <a16:creationId xmlns:a16="http://schemas.microsoft.com/office/drawing/2014/main" id="{2353FFAE-DCB5-5EC3-78E4-D3CA1F98391E}"/>
                </a:ext>
              </a:extLst>
            </p:cNvPr>
            <p:cNvSpPr txBox="1"/>
            <p:nvPr/>
          </p:nvSpPr>
          <p:spPr>
            <a:xfrm>
              <a:off x="1463109" y="4449247"/>
              <a:ext cx="1719563" cy="369332"/>
            </a:xfrm>
            <a:prstGeom prst="rect">
              <a:avLst/>
            </a:prstGeom>
            <a:noFill/>
          </p:spPr>
          <p:txBody>
            <a:bodyPr wrap="square" rtlCol="0">
              <a:spAutoFit/>
            </a:bodyPr>
            <a:lstStyle>
              <a:defPPr>
                <a:defRPr lang="en-US"/>
              </a:defPPr>
              <a:lvl1pPr algn="r">
                <a:defRPr>
                  <a:solidFill>
                    <a:schemeClr val="bg2"/>
                  </a:solidFill>
                  <a:latin typeface="Outfit Black" pitchFamily="2" charset="0"/>
                </a:defRPr>
              </a:lvl1pPr>
            </a:lstStyle>
            <a:p>
              <a:r>
                <a:rPr lang="en-GB"/>
                <a:t>Guests</a:t>
              </a:r>
            </a:p>
          </p:txBody>
        </p:sp>
        <p:sp>
          <p:nvSpPr>
            <p:cNvPr id="12" name="TextBox 11">
              <a:extLst>
                <a:ext uri="{FF2B5EF4-FFF2-40B4-BE49-F238E27FC236}">
                  <a16:creationId xmlns:a16="http://schemas.microsoft.com/office/drawing/2014/main" id="{FF6763C7-EFB7-E406-B2E7-732B5FCBA36C}"/>
                </a:ext>
              </a:extLst>
            </p:cNvPr>
            <p:cNvSpPr txBox="1"/>
            <p:nvPr/>
          </p:nvSpPr>
          <p:spPr>
            <a:xfrm>
              <a:off x="1477452" y="5320785"/>
              <a:ext cx="1719563" cy="369332"/>
            </a:xfrm>
            <a:prstGeom prst="rect">
              <a:avLst/>
            </a:prstGeom>
            <a:noFill/>
          </p:spPr>
          <p:txBody>
            <a:bodyPr wrap="square" rtlCol="0">
              <a:spAutoFit/>
            </a:bodyPr>
            <a:lstStyle/>
            <a:p>
              <a:pPr algn="r"/>
              <a:r>
                <a:rPr lang="en-GB">
                  <a:solidFill>
                    <a:schemeClr val="bg2"/>
                  </a:solidFill>
                  <a:latin typeface="Outfit Black" pitchFamily="2" charset="0"/>
                </a:rPr>
                <a:t>Apologies</a:t>
              </a:r>
            </a:p>
          </p:txBody>
        </p:sp>
        <p:cxnSp>
          <p:nvCxnSpPr>
            <p:cNvPr id="13" name="Straight Connector 12">
              <a:extLst>
                <a:ext uri="{FF2B5EF4-FFF2-40B4-BE49-F238E27FC236}">
                  <a16:creationId xmlns:a16="http://schemas.microsoft.com/office/drawing/2014/main" id="{41BD2DE8-0070-7517-5C3D-1D7525ADB3BA}"/>
                </a:ext>
              </a:extLst>
            </p:cNvPr>
            <p:cNvCxnSpPr/>
            <p:nvPr/>
          </p:nvCxnSpPr>
          <p:spPr>
            <a:xfrm>
              <a:off x="1157588" y="5057775"/>
              <a:ext cx="10072387" cy="0"/>
            </a:xfrm>
            <a:prstGeom prst="line">
              <a:avLst/>
            </a:prstGeom>
            <a:ln/>
          </p:spPr>
          <p:style>
            <a:lnRef idx="3">
              <a:schemeClr val="accent4"/>
            </a:lnRef>
            <a:fillRef idx="0">
              <a:schemeClr val="accent4"/>
            </a:fillRef>
            <a:effectRef idx="2">
              <a:schemeClr val="accent4"/>
            </a:effectRef>
            <a:fontRef idx="minor">
              <a:schemeClr val="tx1"/>
            </a:fontRef>
          </p:style>
        </p:cxnSp>
        <p:cxnSp>
          <p:nvCxnSpPr>
            <p:cNvPr id="14" name="Straight Connector 13">
              <a:extLst>
                <a:ext uri="{FF2B5EF4-FFF2-40B4-BE49-F238E27FC236}">
                  <a16:creationId xmlns:a16="http://schemas.microsoft.com/office/drawing/2014/main" id="{415F0C55-DCC8-3961-A2C7-84C79CA50A7C}"/>
                </a:ext>
              </a:extLst>
            </p:cNvPr>
            <p:cNvCxnSpPr/>
            <p:nvPr/>
          </p:nvCxnSpPr>
          <p:spPr>
            <a:xfrm>
              <a:off x="1157588" y="4152900"/>
              <a:ext cx="10072387" cy="0"/>
            </a:xfrm>
            <a:prstGeom prst="line">
              <a:avLst/>
            </a:prstGeom>
            <a:ln/>
          </p:spPr>
          <p:style>
            <a:lnRef idx="3">
              <a:schemeClr val="accent4"/>
            </a:lnRef>
            <a:fillRef idx="0">
              <a:schemeClr val="accent4"/>
            </a:fillRef>
            <a:effectRef idx="2">
              <a:schemeClr val="accent4"/>
            </a:effectRef>
            <a:fontRef idx="minor">
              <a:schemeClr val="tx1"/>
            </a:fontRef>
          </p:style>
        </p:cxnSp>
        <p:cxnSp>
          <p:nvCxnSpPr>
            <p:cNvPr id="15" name="Straight Connector 14">
              <a:extLst>
                <a:ext uri="{FF2B5EF4-FFF2-40B4-BE49-F238E27FC236}">
                  <a16:creationId xmlns:a16="http://schemas.microsoft.com/office/drawing/2014/main" id="{F06DA607-4F16-C4C7-CAB5-534DEB9C00F0}"/>
                </a:ext>
              </a:extLst>
            </p:cNvPr>
            <p:cNvCxnSpPr/>
            <p:nvPr/>
          </p:nvCxnSpPr>
          <p:spPr>
            <a:xfrm>
              <a:off x="1157588" y="2724150"/>
              <a:ext cx="10072387" cy="0"/>
            </a:xfrm>
            <a:prstGeom prst="line">
              <a:avLst/>
            </a:prstGeom>
            <a:ln/>
          </p:spPr>
          <p:style>
            <a:lnRef idx="3">
              <a:schemeClr val="accent4"/>
            </a:lnRef>
            <a:fillRef idx="0">
              <a:schemeClr val="accent4"/>
            </a:fillRef>
            <a:effectRef idx="2">
              <a:schemeClr val="accent4"/>
            </a:effectRef>
            <a:fontRef idx="minor">
              <a:schemeClr val="tx1"/>
            </a:fontRef>
          </p:style>
        </p:cxnSp>
      </p:grpSp>
      <p:sp>
        <p:nvSpPr>
          <p:cNvPr id="58" name="TextBox 57">
            <a:extLst>
              <a:ext uri="{FF2B5EF4-FFF2-40B4-BE49-F238E27FC236}">
                <a16:creationId xmlns:a16="http://schemas.microsoft.com/office/drawing/2014/main" id="{CA94EA21-85F6-D1CA-1501-1CA89BE3248D}"/>
              </a:ext>
            </a:extLst>
          </p:cNvPr>
          <p:cNvSpPr txBox="1"/>
          <p:nvPr/>
        </p:nvSpPr>
        <p:spPr>
          <a:xfrm>
            <a:off x="907838" y="880533"/>
            <a:ext cx="9785119" cy="769441"/>
          </a:xfrm>
          <a:prstGeom prst="rect">
            <a:avLst/>
          </a:prstGeom>
          <a:noFill/>
        </p:spPr>
        <p:txBody>
          <a:bodyPr wrap="square" rtlCol="0">
            <a:spAutoFit/>
          </a:bodyPr>
          <a:lstStyle/>
          <a:p>
            <a:r>
              <a:rPr lang="en-GB" sz="4400" b="1"/>
              <a:t>Attendees</a:t>
            </a:r>
          </a:p>
        </p:txBody>
      </p:sp>
      <p:sp>
        <p:nvSpPr>
          <p:cNvPr id="59" name="Google Shape;91;p17">
            <a:extLst>
              <a:ext uri="{FF2B5EF4-FFF2-40B4-BE49-F238E27FC236}">
                <a16:creationId xmlns:a16="http://schemas.microsoft.com/office/drawing/2014/main" id="{BDED27BB-0F00-F5CA-04F9-3BC250F5DDCB}"/>
              </a:ext>
            </a:extLst>
          </p:cNvPr>
          <p:cNvSpPr/>
          <p:nvPr/>
        </p:nvSpPr>
        <p:spPr>
          <a:xfrm>
            <a:off x="-7926" y="0"/>
            <a:ext cx="12199925" cy="618900"/>
          </a:xfrm>
          <a:prstGeom prst="rect">
            <a:avLst/>
          </a:prstGeom>
          <a:solidFill>
            <a:srgbClr val="F8F8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0" name="Google Shape;116;p19">
            <a:extLst>
              <a:ext uri="{FF2B5EF4-FFF2-40B4-BE49-F238E27FC236}">
                <a16:creationId xmlns:a16="http://schemas.microsoft.com/office/drawing/2014/main" id="{1F81C5C9-15B4-C3B6-7308-D792C8997E16}"/>
              </a:ext>
            </a:extLst>
          </p:cNvPr>
          <p:cNvPicPr preferRelativeResize="0"/>
          <p:nvPr/>
        </p:nvPicPr>
        <p:blipFill>
          <a:blip r:embed="rId2">
            <a:alphaModFix/>
          </a:blip>
          <a:stretch>
            <a:fillRect/>
          </a:stretch>
        </p:blipFill>
        <p:spPr>
          <a:xfrm>
            <a:off x="10808410" y="221705"/>
            <a:ext cx="1113201" cy="214400"/>
          </a:xfrm>
          <a:prstGeom prst="rect">
            <a:avLst/>
          </a:prstGeom>
          <a:noFill/>
          <a:ln>
            <a:noFill/>
          </a:ln>
        </p:spPr>
      </p:pic>
    </p:spTree>
    <p:extLst>
      <p:ext uri="{BB962C8B-B14F-4D97-AF65-F5344CB8AC3E}">
        <p14:creationId xmlns:p14="http://schemas.microsoft.com/office/powerpoint/2010/main" val="38669963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83B8EB67-8D96-495E-9886-44B882B023C1}" type="slidenum">
              <a:rPr lang="en-GB" smtClean="0"/>
              <a:t>‹#›</a:t>
            </a:fld>
            <a:endParaRPr lang="en-GB"/>
          </a:p>
        </p:txBody>
      </p:sp>
    </p:spTree>
    <p:extLst>
      <p:ext uri="{BB962C8B-B14F-4D97-AF65-F5344CB8AC3E}">
        <p14:creationId xmlns:p14="http://schemas.microsoft.com/office/powerpoint/2010/main" val="183097036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838836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F90E-BEDC-597D-2C96-385EB5D70A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712761-9C81-773D-01EB-1A32F9DC19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137799-A2E6-E5A7-3C08-314A2578A535}"/>
              </a:ext>
            </a:extLst>
          </p:cNvPr>
          <p:cNvSpPr>
            <a:spLocks noGrp="1"/>
          </p:cNvSpPr>
          <p:nvPr>
            <p:ph type="dt" sz="half" idx="10"/>
          </p:nvPr>
        </p:nvSpPr>
        <p:spPr/>
        <p:txBody>
          <a:bodyPr/>
          <a:lstStyle/>
          <a:p>
            <a:fld id="{787BEC9A-147B-4F04-BC34-F484603F7695}" type="datetimeFigureOut">
              <a:rPr lang="en-GB" smtClean="0"/>
              <a:t>26/02/2025</a:t>
            </a:fld>
            <a:endParaRPr lang="en-GB"/>
          </a:p>
        </p:txBody>
      </p:sp>
      <p:sp>
        <p:nvSpPr>
          <p:cNvPr id="5" name="Footer Placeholder 4">
            <a:extLst>
              <a:ext uri="{FF2B5EF4-FFF2-40B4-BE49-F238E27FC236}">
                <a16:creationId xmlns:a16="http://schemas.microsoft.com/office/drawing/2014/main" id="{97949944-80DC-8DB1-67D4-36C28D9D5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41BD38-7EDF-6646-1FE1-9FC65614992B}"/>
              </a:ext>
            </a:extLst>
          </p:cNvPr>
          <p:cNvSpPr>
            <a:spLocks noGrp="1"/>
          </p:cNvSpPr>
          <p:nvPr>
            <p:ph type="sldNum" sz="quarter" idx="12"/>
          </p:nvPr>
        </p:nvSpPr>
        <p:spPr/>
        <p:txBody>
          <a:bodyPr/>
          <a:lstStyle/>
          <a:p>
            <a:fld id="{83B8EB67-8D96-495E-9886-44B882B023C1}" type="slidenum">
              <a:rPr lang="en-GB" smtClean="0"/>
              <a:t>‹#›</a:t>
            </a:fld>
            <a:endParaRPr lang="en-GB"/>
          </a:p>
        </p:txBody>
      </p:sp>
    </p:spTree>
    <p:extLst>
      <p:ext uri="{BB962C8B-B14F-4D97-AF65-F5344CB8AC3E}">
        <p14:creationId xmlns:p14="http://schemas.microsoft.com/office/powerpoint/2010/main" val="40531431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Agenda">
    <p:bg>
      <p:bgPr>
        <a:solidFill>
          <a:schemeClr val="bg1"/>
        </a:solidFill>
        <a:effectLst/>
      </p:bgPr>
    </p:bg>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05206" y="6336894"/>
            <a:ext cx="2743200" cy="365125"/>
          </a:xfrm>
        </p:spPr>
        <p:txBody>
          <a:bodyPr/>
          <a:lstStyle>
            <a:lvl1pPr>
              <a:defRPr>
                <a:solidFill>
                  <a:schemeClr val="accent6"/>
                </a:solidFill>
              </a:defRPr>
            </a:lvl1pPr>
          </a:lstStyle>
          <a:p>
            <a:fld id="{00000000-1234-1234-1234-123412341234}"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Google Shape;71;p15">
            <a:extLst>
              <a:ext uri="{FF2B5EF4-FFF2-40B4-BE49-F238E27FC236}">
                <a16:creationId xmlns:a16="http://schemas.microsoft.com/office/drawing/2014/main" id="{046A2D7E-2BBB-ECBC-9F71-AE2743C91110}"/>
              </a:ext>
            </a:extLst>
          </p:cNvPr>
          <p:cNvSpPr/>
          <p:nvPr/>
        </p:nvSpPr>
        <p:spPr>
          <a:xfrm>
            <a:off x="0" y="0"/>
            <a:ext cx="12192000" cy="781235"/>
          </a:xfrm>
          <a:prstGeom prst="rect">
            <a:avLst/>
          </a:prstGeom>
          <a:solidFill>
            <a:schemeClr val="bg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Google Shape;73;p15">
            <a:extLst>
              <a:ext uri="{FF2B5EF4-FFF2-40B4-BE49-F238E27FC236}">
                <a16:creationId xmlns:a16="http://schemas.microsoft.com/office/drawing/2014/main" id="{C9F99039-8446-78F2-4F53-E7A2E9A41582}"/>
              </a:ext>
            </a:extLst>
          </p:cNvPr>
          <p:cNvPicPr preferRelativeResize="0">
            <a:picLocks noChangeAspect="1"/>
          </p:cNvPicPr>
          <p:nvPr/>
        </p:nvPicPr>
        <p:blipFill>
          <a:blip r:embed="rId2">
            <a:alphaModFix/>
          </a:blip>
          <a:stretch>
            <a:fillRect/>
          </a:stretch>
        </p:blipFill>
        <p:spPr>
          <a:xfrm>
            <a:off x="10477669" y="260616"/>
            <a:ext cx="1374253" cy="264678"/>
          </a:xfrm>
          <a:prstGeom prst="rect">
            <a:avLst/>
          </a:prstGeom>
          <a:noFill/>
          <a:ln>
            <a:noFill/>
          </a:ln>
        </p:spPr>
      </p:pic>
    </p:spTree>
    <p:extLst>
      <p:ext uri="{BB962C8B-B14F-4D97-AF65-F5344CB8AC3E}">
        <p14:creationId xmlns:p14="http://schemas.microsoft.com/office/powerpoint/2010/main" val="219042452"/>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35929834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Slide 1 Quot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1"/>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0"/>
          </a:xfrm>
          <a:prstGeom prst="rect">
            <a:avLst/>
          </a:prstGeom>
        </p:spPr>
        <p:txBody>
          <a:bodyPr>
            <a:normAutofit/>
          </a:bodyPr>
          <a:lstStyle>
            <a:lvl1pPr marL="0" indent="0">
              <a:buNone/>
              <a:defRPr sz="2400" b="1"/>
            </a:lvl1pPr>
          </a:lstStyle>
          <a:p>
            <a:pPr lvl="0"/>
            <a:r>
              <a:rPr lang="en-US"/>
              <a:t>This is a sub-header</a:t>
            </a:r>
            <a:endParaRPr lang="en-GB"/>
          </a:p>
        </p:txBody>
      </p:sp>
      <p:sp>
        <p:nvSpPr>
          <p:cNvPr id="5" name="Rectangle: Rounded Corners 4">
            <a:extLst>
              <a:ext uri="{FF2B5EF4-FFF2-40B4-BE49-F238E27FC236}">
                <a16:creationId xmlns:a16="http://schemas.microsoft.com/office/drawing/2014/main" id="{58999AE0-5E6D-0209-F4AA-E30993165D43}"/>
              </a:ext>
            </a:extLst>
          </p:cNvPr>
          <p:cNvSpPr/>
          <p:nvPr userDrawn="1"/>
        </p:nvSpPr>
        <p:spPr>
          <a:xfrm>
            <a:off x="8642838" y="2478108"/>
            <a:ext cx="2920079" cy="3828312"/>
          </a:xfrm>
          <a:prstGeom prst="roundRect">
            <a:avLst/>
          </a:prstGeom>
          <a:solidFill>
            <a:srgbClr val="021E5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FFFFFF"/>
              </a:solidFill>
              <a:effectLst/>
              <a:uLnTx/>
              <a:uFillTx/>
              <a:latin typeface="Playfair Display Black" panose="00000A00000000000000" pitchFamily="2" charset="0"/>
              <a:ea typeface="+mn-ea"/>
              <a:cs typeface="+mn-cs"/>
            </a:endParaRPr>
          </a:p>
        </p:txBody>
      </p:sp>
      <p:sp>
        <p:nvSpPr>
          <p:cNvPr id="6" name="Flowchart: Connector 5">
            <a:extLst>
              <a:ext uri="{FF2B5EF4-FFF2-40B4-BE49-F238E27FC236}">
                <a16:creationId xmlns:a16="http://schemas.microsoft.com/office/drawing/2014/main" id="{5FB8F2F0-EEB3-98AE-380D-DC4099EDFCE3}"/>
              </a:ext>
            </a:extLst>
          </p:cNvPr>
          <p:cNvSpPr/>
          <p:nvPr userDrawn="1"/>
        </p:nvSpPr>
        <p:spPr>
          <a:xfrm>
            <a:off x="9669102" y="2010769"/>
            <a:ext cx="867550" cy="870880"/>
          </a:xfrm>
          <a:prstGeom prst="flowChartConnector">
            <a:avLst/>
          </a:prstGeom>
          <a:solidFill>
            <a:srgbClr val="4D38F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500" b="0" i="0" u="none" strike="noStrike" kern="0" cap="none" spc="0" normalizeH="0" baseline="0" noProof="0">
              <a:ln>
                <a:noFill/>
              </a:ln>
              <a:solidFill>
                <a:srgbClr val="FFFFFF"/>
              </a:solidFill>
              <a:effectLst/>
              <a:uLnTx/>
              <a:uFillTx/>
              <a:latin typeface="Outfit"/>
              <a:ea typeface="+mn-ea"/>
              <a:cs typeface="+mn-cs"/>
            </a:endParaRPr>
          </a:p>
        </p:txBody>
      </p:sp>
      <p:sp>
        <p:nvSpPr>
          <p:cNvPr id="7" name="TextBox 6">
            <a:extLst>
              <a:ext uri="{FF2B5EF4-FFF2-40B4-BE49-F238E27FC236}">
                <a16:creationId xmlns:a16="http://schemas.microsoft.com/office/drawing/2014/main" id="{F2D83B6C-7B21-4828-05A7-4DE4F90CF644}"/>
              </a:ext>
            </a:extLst>
          </p:cNvPr>
          <p:cNvSpPr txBox="1"/>
          <p:nvPr userDrawn="1"/>
        </p:nvSpPr>
        <p:spPr>
          <a:xfrm>
            <a:off x="9731621" y="1985279"/>
            <a:ext cx="742511" cy="1446550"/>
          </a:xfrm>
          <a:prstGeom prst="rect">
            <a:avLst/>
          </a:prstGeom>
          <a:noFill/>
        </p:spPr>
        <p:txBody>
          <a:bodyPr wrap="none" rtlCol="0">
            <a:spAutoFit/>
          </a:bodyPr>
          <a:lstStyle/>
          <a:p>
            <a:pPr algn="ctr"/>
            <a:r>
              <a:rPr lang="en-US" sz="8800">
                <a:solidFill>
                  <a:srgbClr val="F8F8F8"/>
                </a:solidFill>
                <a:latin typeface="Playfair Display Black" panose="00000A00000000000000" pitchFamily="2" charset="0"/>
              </a:rPr>
              <a:t>“</a:t>
            </a:r>
            <a:endParaRPr lang="en-GB" sz="8800">
              <a:solidFill>
                <a:srgbClr val="F8F8F8"/>
              </a:solidFill>
              <a:latin typeface="Playfair Display Black" panose="00000A00000000000000" pitchFamily="2" charset="0"/>
            </a:endParaRPr>
          </a:p>
        </p:txBody>
      </p:sp>
      <p:sp>
        <p:nvSpPr>
          <p:cNvPr id="16" name="Text Placeholder 15">
            <a:extLst>
              <a:ext uri="{FF2B5EF4-FFF2-40B4-BE49-F238E27FC236}">
                <a16:creationId xmlns:a16="http://schemas.microsoft.com/office/drawing/2014/main" id="{D3FB41DF-07CE-62AE-B41B-1F9A30F24881}"/>
              </a:ext>
            </a:extLst>
          </p:cNvPr>
          <p:cNvSpPr>
            <a:spLocks noGrp="1"/>
          </p:cNvSpPr>
          <p:nvPr>
            <p:ph type="body" sz="quarter" idx="13" hasCustomPrompt="1"/>
          </p:nvPr>
        </p:nvSpPr>
        <p:spPr>
          <a:xfrm>
            <a:off x="8986863" y="3507232"/>
            <a:ext cx="2232025" cy="1770063"/>
          </a:xfrm>
          <a:prstGeom prst="rect">
            <a:avLst/>
          </a:prstGeom>
        </p:spPr>
        <p:txBody>
          <a:bodyPr>
            <a:normAutofit/>
          </a:bodyPr>
          <a:lstStyle>
            <a:lvl1pPr marL="0" indent="0" algn="ctr">
              <a:buNone/>
              <a:defRPr sz="1800">
                <a:solidFill>
                  <a:schemeClr val="bg1"/>
                </a:solidFill>
              </a:defRPr>
            </a:lvl1pPr>
            <a:lvl5pPr>
              <a:defRPr/>
            </a:lvl5pPr>
          </a:lstStyle>
          <a:p>
            <a:pPr lvl="0"/>
            <a:r>
              <a:rPr lang="en-US"/>
              <a:t>Insert a quote here that supports your point.</a:t>
            </a:r>
            <a:endParaRPr lang="en-GB"/>
          </a:p>
        </p:txBody>
      </p:sp>
      <p:sp>
        <p:nvSpPr>
          <p:cNvPr id="17" name="Text Placeholder 13">
            <a:extLst>
              <a:ext uri="{FF2B5EF4-FFF2-40B4-BE49-F238E27FC236}">
                <a16:creationId xmlns:a16="http://schemas.microsoft.com/office/drawing/2014/main" id="{B2000029-0FB9-7F3F-2E3B-6DECFA7C3762}"/>
              </a:ext>
            </a:extLst>
          </p:cNvPr>
          <p:cNvSpPr>
            <a:spLocks noGrp="1"/>
          </p:cNvSpPr>
          <p:nvPr>
            <p:ph type="body" sz="quarter" idx="12" hasCustomPrompt="1"/>
          </p:nvPr>
        </p:nvSpPr>
        <p:spPr>
          <a:xfrm>
            <a:off x="484187" y="3163888"/>
            <a:ext cx="7422683" cy="3273425"/>
          </a:xfrm>
          <a:prstGeom prst="rect">
            <a:avLst/>
          </a:prstGeom>
        </p:spPr>
        <p:txBody>
          <a:bodyPr numCol="2">
            <a:normAutofit/>
          </a:bodyPr>
          <a:lstStyle>
            <a:lvl1pPr marL="285750" indent="-285750">
              <a:lnSpc>
                <a:spcPct val="150000"/>
              </a:lnSpc>
              <a:buFont typeface="Arial" panose="020B0604020202020204" pitchFamily="34" charset="0"/>
              <a:buChar char="•"/>
              <a:defRPr sz="1400"/>
            </a:lvl1pPr>
            <a:lvl2pPr marL="457200"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50" marR="0" lvl="0" indent="-285750" algn="l" defTabSz="914400"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2" name="Text Placeholder 2">
            <a:extLst>
              <a:ext uri="{FF2B5EF4-FFF2-40B4-BE49-F238E27FC236}">
                <a16:creationId xmlns:a16="http://schemas.microsoft.com/office/drawing/2014/main" id="{89C1B8E7-ED9E-D8F9-FAB1-3438DA38BBB3}"/>
              </a:ext>
            </a:extLst>
          </p:cNvPr>
          <p:cNvSpPr>
            <a:spLocks noGrp="1"/>
          </p:cNvSpPr>
          <p:nvPr>
            <p:ph type="body" sz="quarter" idx="14" hasCustomPrompt="1"/>
          </p:nvPr>
        </p:nvSpPr>
        <p:spPr>
          <a:xfrm>
            <a:off x="318807" y="255447"/>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1199770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lank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845388" y="3104186"/>
            <a:ext cx="10463841" cy="1187455"/>
          </a:xfrm>
        </p:spPr>
        <p:txBody>
          <a:bodyPr anchor="ctr" anchorCtr="0">
            <a:normAutofit/>
          </a:bodyPr>
          <a:lstStyle>
            <a:lvl1pPr algn="ctr">
              <a:defRPr sz="4800">
                <a:solidFill>
                  <a:schemeClr val="tx1"/>
                </a:solidFill>
              </a:defRPr>
            </a:lvl1pPr>
          </a:lstStyle>
          <a:p>
            <a:r>
              <a:rPr lang="en-GB"/>
              <a:t>Click to edit Master title style</a:t>
            </a:r>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845388" y="4391981"/>
            <a:ext cx="10463840" cy="1230508"/>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7" name="Picture Placeholder 6">
            <a:extLst>
              <a:ext uri="{FF2B5EF4-FFF2-40B4-BE49-F238E27FC236}">
                <a16:creationId xmlns:a16="http://schemas.microsoft.com/office/drawing/2014/main" id="{D92D987D-F0EB-BB74-B367-9F014CEC007B}"/>
              </a:ext>
            </a:extLst>
          </p:cNvPr>
          <p:cNvSpPr>
            <a:spLocks noGrp="1"/>
          </p:cNvSpPr>
          <p:nvPr>
            <p:ph type="pic" sz="quarter" idx="10" hasCustomPrompt="1"/>
          </p:nvPr>
        </p:nvSpPr>
        <p:spPr>
          <a:xfrm>
            <a:off x="3936000" y="1420063"/>
            <a:ext cx="4320000" cy="874800"/>
          </a:xfrm>
        </p:spPr>
        <p:txBody>
          <a:bodyPr anchor="ctr" anchorCtr="1"/>
          <a:lstStyle>
            <a:lvl1pPr marL="0" indent="0">
              <a:buNone/>
              <a:defRPr/>
            </a:lvl1pPr>
          </a:lstStyle>
          <a:p>
            <a:r>
              <a:rPr lang="en-GB"/>
              <a:t>RECCo wordmark</a:t>
            </a:r>
          </a:p>
        </p:txBody>
      </p:sp>
    </p:spTree>
    <p:extLst>
      <p:ext uri="{BB962C8B-B14F-4D97-AF65-F5344CB8AC3E}">
        <p14:creationId xmlns:p14="http://schemas.microsoft.com/office/powerpoint/2010/main" val="23044290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_01">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550863" y="2124309"/>
            <a:ext cx="5545137" cy="1421928"/>
          </a:xfrm>
        </p:spPr>
        <p:txBody>
          <a:bodyPr anchor="ctr" anchorCtr="0">
            <a:noAutofit/>
          </a:bodyPr>
          <a:lstStyle>
            <a:lvl1pPr algn="l">
              <a:defRPr sz="4800">
                <a:solidFill>
                  <a:schemeClr val="tx1"/>
                </a:solidFill>
              </a:defRPr>
            </a:lvl1pPr>
          </a:lstStyle>
          <a:p>
            <a:r>
              <a:rPr lang="en-GB"/>
              <a:t>Click to edit Master title style</a:t>
            </a:r>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550863" y="3546237"/>
            <a:ext cx="5545137" cy="1230508"/>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pic>
        <p:nvPicPr>
          <p:cNvPr id="5" name="Picture 4" descr="Icon&#10;&#10;Description automatically generated with medium confidence">
            <a:extLst>
              <a:ext uri="{FF2B5EF4-FFF2-40B4-BE49-F238E27FC236}">
                <a16:creationId xmlns:a16="http://schemas.microsoft.com/office/drawing/2014/main" id="{518F8545-1127-CF01-301A-79455A1E8D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41325"/>
            <a:ext cx="2880000" cy="554667"/>
          </a:xfrm>
          <a:prstGeom prst="rect">
            <a:avLst/>
          </a:prstGeom>
        </p:spPr>
      </p:pic>
      <p:pic>
        <p:nvPicPr>
          <p:cNvPr id="9" name="Picture 8" descr="Shape, circle&#10;&#10;Description automatically generated">
            <a:extLst>
              <a:ext uri="{FF2B5EF4-FFF2-40B4-BE49-F238E27FC236}">
                <a16:creationId xmlns:a16="http://schemas.microsoft.com/office/drawing/2014/main" id="{BB078FEF-2285-A6D8-3B70-D7AD3B3DD70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70456" y="1725371"/>
            <a:ext cx="5760000" cy="3717767"/>
          </a:xfrm>
          <a:prstGeom prst="rect">
            <a:avLst/>
          </a:prstGeom>
        </p:spPr>
      </p:pic>
    </p:spTree>
    <p:extLst>
      <p:ext uri="{BB962C8B-B14F-4D97-AF65-F5344CB8AC3E}">
        <p14:creationId xmlns:p14="http://schemas.microsoft.com/office/powerpoint/2010/main" val="491812577"/>
      </p:ext>
    </p:extLst>
  </p:cSld>
  <p:clrMapOvr>
    <a:masterClrMapping/>
  </p:clrMapOvr>
  <p:extLst>
    <p:ext uri="{DCECCB84-F9BA-43D5-87BE-67443E8EF086}">
      <p15:sldGuideLst xmlns:p15="http://schemas.microsoft.com/office/powerpoint/2012/main">
        <p15:guide id="1" orient="horz" pos="2160">
          <p15:clr>
            <a:srgbClr val="FBAE40"/>
          </p15:clr>
        </p15:guide>
        <p15:guide id="2" pos="3863">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_02">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550863" y="2124309"/>
            <a:ext cx="5545137" cy="1421928"/>
          </a:xfrm>
        </p:spPr>
        <p:txBody>
          <a:bodyPr anchor="ctr" anchorCtr="0">
            <a:noAutofit/>
          </a:bodyPr>
          <a:lstStyle>
            <a:lvl1pPr algn="l">
              <a:defRPr sz="4800">
                <a:solidFill>
                  <a:schemeClr val="tx1"/>
                </a:solidFill>
              </a:defRPr>
            </a:lvl1pPr>
          </a:lstStyle>
          <a:p>
            <a:r>
              <a:rPr lang="en-GB"/>
              <a:t>Click to edit Master title style</a:t>
            </a:r>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550863" y="3546237"/>
            <a:ext cx="5545137" cy="1230508"/>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pic>
        <p:nvPicPr>
          <p:cNvPr id="6" name="Picture 5" descr="Icon&#10;&#10;Description automatically generated with medium confidence">
            <a:extLst>
              <a:ext uri="{FF2B5EF4-FFF2-40B4-BE49-F238E27FC236}">
                <a16:creationId xmlns:a16="http://schemas.microsoft.com/office/drawing/2014/main" id="{E24E7DEF-D010-829B-ACC8-1949B5E88F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00" y="442800"/>
            <a:ext cx="2880000" cy="585143"/>
          </a:xfrm>
          <a:prstGeom prst="rect">
            <a:avLst/>
          </a:prstGeom>
        </p:spPr>
      </p:pic>
      <p:pic>
        <p:nvPicPr>
          <p:cNvPr id="8" name="Picture 7" descr="Shape, circle&#10;&#10;Description automatically generated">
            <a:extLst>
              <a:ext uri="{FF2B5EF4-FFF2-40B4-BE49-F238E27FC236}">
                <a16:creationId xmlns:a16="http://schemas.microsoft.com/office/drawing/2014/main" id="{121ADE44-2FA5-FF2D-F597-AEC9ECD1A26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72000" y="1724400"/>
            <a:ext cx="5760000" cy="3717767"/>
          </a:xfrm>
          <a:prstGeom prst="rect">
            <a:avLst/>
          </a:prstGeom>
        </p:spPr>
      </p:pic>
    </p:spTree>
    <p:extLst>
      <p:ext uri="{BB962C8B-B14F-4D97-AF65-F5344CB8AC3E}">
        <p14:creationId xmlns:p14="http://schemas.microsoft.com/office/powerpoint/2010/main" val="25125648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Slide_03">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2C8E-BF02-C632-4F47-4FF96D038EAE}"/>
              </a:ext>
            </a:extLst>
          </p:cNvPr>
          <p:cNvSpPr>
            <a:spLocks noGrp="1"/>
          </p:cNvSpPr>
          <p:nvPr>
            <p:ph type="ctrTitle"/>
          </p:nvPr>
        </p:nvSpPr>
        <p:spPr>
          <a:xfrm>
            <a:off x="550863" y="2124309"/>
            <a:ext cx="5545137" cy="1421928"/>
          </a:xfrm>
        </p:spPr>
        <p:txBody>
          <a:bodyPr anchor="ctr" anchorCtr="0">
            <a:noAutofit/>
          </a:bodyPr>
          <a:lstStyle>
            <a:lvl1pPr algn="l">
              <a:defRPr sz="4800">
                <a:solidFill>
                  <a:schemeClr val="tx1"/>
                </a:solidFill>
              </a:defRPr>
            </a:lvl1pPr>
          </a:lstStyle>
          <a:p>
            <a:r>
              <a:rPr lang="en-GB"/>
              <a:t>Click to edit Master title style</a:t>
            </a:r>
          </a:p>
        </p:txBody>
      </p:sp>
      <p:sp>
        <p:nvSpPr>
          <p:cNvPr id="3" name="Subtitle 2">
            <a:extLst>
              <a:ext uri="{FF2B5EF4-FFF2-40B4-BE49-F238E27FC236}">
                <a16:creationId xmlns:a16="http://schemas.microsoft.com/office/drawing/2014/main" id="{89FDE6D9-6B62-7E7B-25EE-C0C1F309F73B}"/>
              </a:ext>
            </a:extLst>
          </p:cNvPr>
          <p:cNvSpPr>
            <a:spLocks noGrp="1"/>
          </p:cNvSpPr>
          <p:nvPr>
            <p:ph type="subTitle" idx="1"/>
          </p:nvPr>
        </p:nvSpPr>
        <p:spPr>
          <a:xfrm>
            <a:off x="550863" y="3546237"/>
            <a:ext cx="5545137" cy="1230508"/>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7" name="Free-form: Shape 6">
            <a:extLst>
              <a:ext uri="{FF2B5EF4-FFF2-40B4-BE49-F238E27FC236}">
                <a16:creationId xmlns:a16="http://schemas.microsoft.com/office/drawing/2014/main" id="{9C9BCB66-6E43-164F-99ED-C6F4F374E2DE}"/>
              </a:ext>
            </a:extLst>
          </p:cNvPr>
          <p:cNvSpPr/>
          <p:nvPr userDrawn="1"/>
        </p:nvSpPr>
        <p:spPr>
          <a:xfrm>
            <a:off x="7272212" y="1713618"/>
            <a:ext cx="2918188" cy="3727564"/>
          </a:xfrm>
          <a:custGeom>
            <a:avLst/>
            <a:gdLst>
              <a:gd name="connsiteX0" fmla="*/ 1863782 w 2918188"/>
              <a:gd name="connsiteY0" fmla="*/ 0 h 3727564"/>
              <a:gd name="connsiteX1" fmla="*/ 2918188 w 2918188"/>
              <a:gd name="connsiteY1" fmla="*/ 0 h 3727564"/>
              <a:gd name="connsiteX2" fmla="*/ 2904039 w 2918188"/>
              <a:gd name="connsiteY2" fmla="*/ 5523 h 3727564"/>
              <a:gd name="connsiteX3" fmla="*/ 1741749 w 2918188"/>
              <a:gd name="connsiteY3" fmla="*/ 1875580 h 3727564"/>
              <a:gd name="connsiteX4" fmla="*/ 2737686 w 2918188"/>
              <a:gd name="connsiteY4" fmla="*/ 3660174 h 3727564"/>
              <a:gd name="connsiteX5" fmla="*/ 2868860 w 2918188"/>
              <a:gd name="connsiteY5" fmla="*/ 3727564 h 3727564"/>
              <a:gd name="connsiteX6" fmla="*/ 1863782 w 2918188"/>
              <a:gd name="connsiteY6" fmla="*/ 3727564 h 3727564"/>
              <a:gd name="connsiteX7" fmla="*/ 0 w 2918188"/>
              <a:gd name="connsiteY7" fmla="*/ 1863782 h 3727564"/>
              <a:gd name="connsiteX8" fmla="*/ 1863782 w 2918188"/>
              <a:gd name="connsiteY8" fmla="*/ 0 h 372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18188" h="3727564">
                <a:moveTo>
                  <a:pt x="1863782" y="0"/>
                </a:moveTo>
                <a:lnTo>
                  <a:pt x="2918188" y="0"/>
                </a:lnTo>
                <a:lnTo>
                  <a:pt x="2904039" y="5523"/>
                </a:lnTo>
                <a:cubicBezTo>
                  <a:pt x="2221010" y="313625"/>
                  <a:pt x="1741749" y="1034913"/>
                  <a:pt x="1741749" y="1875580"/>
                </a:cubicBezTo>
                <a:cubicBezTo>
                  <a:pt x="1741749" y="2646191"/>
                  <a:pt x="2144461" y="3316491"/>
                  <a:pt x="2737686" y="3660174"/>
                </a:cubicBezTo>
                <a:lnTo>
                  <a:pt x="2868860" y="3727564"/>
                </a:lnTo>
                <a:lnTo>
                  <a:pt x="1863782" y="3727564"/>
                </a:lnTo>
                <a:cubicBezTo>
                  <a:pt x="834444" y="3727564"/>
                  <a:pt x="0" y="2893120"/>
                  <a:pt x="0" y="1863782"/>
                </a:cubicBezTo>
                <a:cubicBezTo>
                  <a:pt x="0" y="834444"/>
                  <a:pt x="834444" y="0"/>
                  <a:pt x="1863782" y="0"/>
                </a:cubicBezTo>
                <a:close/>
              </a:path>
            </a:pathLst>
          </a:custGeom>
          <a:solidFill>
            <a:schemeClr val="tx2">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Oval 8">
            <a:extLst>
              <a:ext uri="{FF2B5EF4-FFF2-40B4-BE49-F238E27FC236}">
                <a16:creationId xmlns:a16="http://schemas.microsoft.com/office/drawing/2014/main" id="{7052B249-F6E3-363F-DB4E-6CE1BF2C5E3F}"/>
              </a:ext>
            </a:extLst>
          </p:cNvPr>
          <p:cNvSpPr/>
          <p:nvPr userDrawn="1"/>
        </p:nvSpPr>
        <p:spPr>
          <a:xfrm>
            <a:off x="9248664" y="1638350"/>
            <a:ext cx="3806075" cy="3856018"/>
          </a:xfrm>
          <a:prstGeom prst="ellipse">
            <a:avLst/>
          </a:prstGeom>
          <a:solidFill>
            <a:schemeClr val="bg2">
              <a:lumMod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Picture Placeholder 17">
            <a:extLst>
              <a:ext uri="{FF2B5EF4-FFF2-40B4-BE49-F238E27FC236}">
                <a16:creationId xmlns:a16="http://schemas.microsoft.com/office/drawing/2014/main" id="{2FFD0A6C-3A35-B974-157E-F38348C9191D}"/>
              </a:ext>
            </a:extLst>
          </p:cNvPr>
          <p:cNvSpPr>
            <a:spLocks noGrp="1"/>
          </p:cNvSpPr>
          <p:nvPr>
            <p:ph type="pic" sz="quarter" idx="10" hasCustomPrompt="1"/>
          </p:nvPr>
        </p:nvSpPr>
        <p:spPr>
          <a:xfrm>
            <a:off x="7272000" y="1713600"/>
            <a:ext cx="2918188" cy="3718958"/>
          </a:xfrm>
          <a:custGeom>
            <a:avLst/>
            <a:gdLst>
              <a:gd name="connsiteX0" fmla="*/ 1863782 w 2918188"/>
              <a:gd name="connsiteY0" fmla="*/ 0 h 3718958"/>
              <a:gd name="connsiteX1" fmla="*/ 2918188 w 2918188"/>
              <a:gd name="connsiteY1" fmla="*/ 0 h 3718958"/>
              <a:gd name="connsiteX2" fmla="*/ 2904039 w 2918188"/>
              <a:gd name="connsiteY2" fmla="*/ 5523 h 3718958"/>
              <a:gd name="connsiteX3" fmla="*/ 1741749 w 2918188"/>
              <a:gd name="connsiteY3" fmla="*/ 1875580 h 3718958"/>
              <a:gd name="connsiteX4" fmla="*/ 2737686 w 2918188"/>
              <a:gd name="connsiteY4" fmla="*/ 3660174 h 3718958"/>
              <a:gd name="connsiteX5" fmla="*/ 2852109 w 2918188"/>
              <a:gd name="connsiteY5" fmla="*/ 3718958 h 3718958"/>
              <a:gd name="connsiteX6" fmla="*/ 1693351 w 2918188"/>
              <a:gd name="connsiteY6" fmla="*/ 3718958 h 3718958"/>
              <a:gd name="connsiteX7" fmla="*/ 1673221 w 2918188"/>
              <a:gd name="connsiteY7" fmla="*/ 3717942 h 3718958"/>
              <a:gd name="connsiteX8" fmla="*/ 0 w 2918188"/>
              <a:gd name="connsiteY8" fmla="*/ 1863782 h 3718958"/>
              <a:gd name="connsiteX9" fmla="*/ 1863782 w 2918188"/>
              <a:gd name="connsiteY9" fmla="*/ 0 h 371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18188" h="3718958">
                <a:moveTo>
                  <a:pt x="1863782" y="0"/>
                </a:moveTo>
                <a:lnTo>
                  <a:pt x="2918188" y="0"/>
                </a:lnTo>
                <a:lnTo>
                  <a:pt x="2904039" y="5523"/>
                </a:lnTo>
                <a:cubicBezTo>
                  <a:pt x="2221010" y="313625"/>
                  <a:pt x="1741749" y="1034913"/>
                  <a:pt x="1741749" y="1875580"/>
                </a:cubicBezTo>
                <a:cubicBezTo>
                  <a:pt x="1741749" y="2646191"/>
                  <a:pt x="2144461" y="3316491"/>
                  <a:pt x="2737686" y="3660174"/>
                </a:cubicBezTo>
                <a:lnTo>
                  <a:pt x="2852109" y="3718958"/>
                </a:lnTo>
                <a:lnTo>
                  <a:pt x="1693351" y="3718958"/>
                </a:lnTo>
                <a:lnTo>
                  <a:pt x="1673221" y="3717942"/>
                </a:lnTo>
                <a:cubicBezTo>
                  <a:pt x="733398" y="3622497"/>
                  <a:pt x="0" y="2828787"/>
                  <a:pt x="0" y="1863782"/>
                </a:cubicBezTo>
                <a:cubicBezTo>
                  <a:pt x="0" y="834444"/>
                  <a:pt x="834444" y="0"/>
                  <a:pt x="1863782" y="0"/>
                </a:cubicBezTo>
                <a:close/>
              </a:path>
            </a:pathLst>
          </a:custGeom>
        </p:spPr>
        <p:txBody>
          <a:bodyPr wrap="square" anchor="ctr" anchorCtr="1">
            <a:noAutofit/>
          </a:bodyPr>
          <a:lstStyle>
            <a:lvl1pPr marL="0" indent="0">
              <a:buNone/>
              <a:defRPr sz="1100"/>
            </a:lvl1pPr>
          </a:lstStyle>
          <a:p>
            <a:r>
              <a:rPr lang="en-GB"/>
              <a:t>Insert </a:t>
            </a:r>
          </a:p>
          <a:p>
            <a:r>
              <a:rPr lang="en-GB"/>
              <a:t>Image</a:t>
            </a:r>
          </a:p>
        </p:txBody>
      </p:sp>
      <p:sp>
        <p:nvSpPr>
          <p:cNvPr id="22" name="Picture Placeholder 21">
            <a:extLst>
              <a:ext uri="{FF2B5EF4-FFF2-40B4-BE49-F238E27FC236}">
                <a16:creationId xmlns:a16="http://schemas.microsoft.com/office/drawing/2014/main" id="{5F643794-9F66-C6A9-74F1-9A42E98A279A}"/>
              </a:ext>
            </a:extLst>
          </p:cNvPr>
          <p:cNvSpPr>
            <a:spLocks noGrp="1" noChangeAspect="1"/>
          </p:cNvSpPr>
          <p:nvPr>
            <p:ph type="pic" sz="quarter" idx="11" hasCustomPrompt="1"/>
          </p:nvPr>
        </p:nvSpPr>
        <p:spPr>
          <a:xfrm>
            <a:off x="9248400" y="1638000"/>
            <a:ext cx="3806075" cy="3856017"/>
          </a:xfrm>
          <a:custGeom>
            <a:avLst/>
            <a:gdLst>
              <a:gd name="connsiteX0" fmla="*/ 1903018 w 3806075"/>
              <a:gd name="connsiteY0" fmla="*/ 0 h 3856017"/>
              <a:gd name="connsiteX1" fmla="*/ 1903058 w 3806075"/>
              <a:gd name="connsiteY1" fmla="*/ 0 h 3856017"/>
              <a:gd name="connsiteX2" fmla="*/ 2097613 w 3806075"/>
              <a:gd name="connsiteY2" fmla="*/ 9953 h 3856017"/>
              <a:gd name="connsiteX3" fmla="*/ 3796251 w 3806075"/>
              <a:gd name="connsiteY3" fmla="*/ 1730880 h 3856017"/>
              <a:gd name="connsiteX4" fmla="*/ 3806075 w 3806075"/>
              <a:gd name="connsiteY4" fmla="*/ 1927989 h 3856017"/>
              <a:gd name="connsiteX5" fmla="*/ 3806075 w 3806075"/>
              <a:gd name="connsiteY5" fmla="*/ 1928027 h 3856017"/>
              <a:gd name="connsiteX6" fmla="*/ 3796251 w 3806075"/>
              <a:gd name="connsiteY6" fmla="*/ 2125136 h 3856017"/>
              <a:gd name="connsiteX7" fmla="*/ 1903038 w 3806075"/>
              <a:gd name="connsiteY7" fmla="*/ 3856017 h 3856017"/>
              <a:gd name="connsiteX8" fmla="*/ 0 w 3806075"/>
              <a:gd name="connsiteY8" fmla="*/ 1928008 h 3856017"/>
              <a:gd name="connsiteX9" fmla="*/ 1708464 w 3806075"/>
              <a:gd name="connsiteY9" fmla="*/ 9953 h 3856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06075" h="3856017">
                <a:moveTo>
                  <a:pt x="1903018" y="0"/>
                </a:moveTo>
                <a:lnTo>
                  <a:pt x="1903058" y="0"/>
                </a:lnTo>
                <a:lnTo>
                  <a:pt x="2097613" y="9953"/>
                </a:lnTo>
                <a:cubicBezTo>
                  <a:pt x="2993257" y="102104"/>
                  <a:pt x="3705293" y="823484"/>
                  <a:pt x="3796251" y="1730880"/>
                </a:cubicBezTo>
                <a:lnTo>
                  <a:pt x="3806075" y="1927989"/>
                </a:lnTo>
                <a:lnTo>
                  <a:pt x="3806075" y="1928027"/>
                </a:lnTo>
                <a:lnTo>
                  <a:pt x="3796251" y="2125136"/>
                </a:lnTo>
                <a:cubicBezTo>
                  <a:pt x="3698796" y="3097346"/>
                  <a:pt x="2888368" y="3856017"/>
                  <a:pt x="1903038" y="3856017"/>
                </a:cubicBezTo>
                <a:cubicBezTo>
                  <a:pt x="852019" y="3856017"/>
                  <a:pt x="0" y="2992818"/>
                  <a:pt x="0" y="1928008"/>
                </a:cubicBezTo>
                <a:cubicBezTo>
                  <a:pt x="0" y="929749"/>
                  <a:pt x="748845" y="108686"/>
                  <a:pt x="1708464" y="9953"/>
                </a:cubicBezTo>
                <a:close/>
              </a:path>
            </a:pathLst>
          </a:custGeom>
        </p:spPr>
        <p:txBody>
          <a:bodyPr wrap="square" anchor="ctr" anchorCtr="1">
            <a:noAutofit/>
          </a:bodyPr>
          <a:lstStyle>
            <a:lvl1pPr marL="0" indent="0">
              <a:buNone/>
              <a:defRPr sz="1600"/>
            </a:lvl1pPr>
          </a:lstStyle>
          <a:p>
            <a:r>
              <a:rPr lang="en-GB"/>
              <a:t>Insert Image</a:t>
            </a:r>
          </a:p>
        </p:txBody>
      </p:sp>
      <p:sp>
        <p:nvSpPr>
          <p:cNvPr id="5" name="Picture Placeholder 4">
            <a:extLst>
              <a:ext uri="{FF2B5EF4-FFF2-40B4-BE49-F238E27FC236}">
                <a16:creationId xmlns:a16="http://schemas.microsoft.com/office/drawing/2014/main" id="{71978E85-2965-3549-D4E1-A68B54449F6C}"/>
              </a:ext>
            </a:extLst>
          </p:cNvPr>
          <p:cNvSpPr>
            <a:spLocks noGrp="1"/>
          </p:cNvSpPr>
          <p:nvPr>
            <p:ph type="pic" sz="quarter" idx="12" hasCustomPrompt="1"/>
          </p:nvPr>
        </p:nvSpPr>
        <p:spPr>
          <a:xfrm>
            <a:off x="550800" y="442800"/>
            <a:ext cx="2880000" cy="586800"/>
          </a:xfrm>
        </p:spPr>
        <p:txBody>
          <a:bodyPr>
            <a:normAutofit/>
          </a:bodyPr>
          <a:lstStyle>
            <a:lvl1pPr marL="0" indent="0">
              <a:buNone/>
              <a:defRPr sz="2400"/>
            </a:lvl1pPr>
          </a:lstStyle>
          <a:p>
            <a:r>
              <a:rPr lang="en-GB"/>
              <a:t>RECCo </a:t>
            </a:r>
            <a:r>
              <a:rPr lang="en-GB" err="1"/>
              <a:t>Workmark</a:t>
            </a:r>
            <a:endParaRPr lang="en-GB"/>
          </a:p>
        </p:txBody>
      </p:sp>
    </p:spTree>
    <p:extLst>
      <p:ext uri="{BB962C8B-B14F-4D97-AF65-F5344CB8AC3E}">
        <p14:creationId xmlns:p14="http://schemas.microsoft.com/office/powerpoint/2010/main" val="927097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78">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ection 01">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25" name="Picture 24" descr="Shape, circle&#10;&#10;Description automatically generated">
            <a:extLst>
              <a:ext uri="{FF2B5EF4-FFF2-40B4-BE49-F238E27FC236}">
                <a16:creationId xmlns:a16="http://schemas.microsoft.com/office/drawing/2014/main" id="{499CBE3C-852B-53CB-0F39-67BAE37934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550863" y="404813"/>
            <a:ext cx="1190418" cy="768350"/>
          </a:xfrm>
          <a:prstGeom prst="rect">
            <a:avLst/>
          </a:prstGeom>
        </p:spPr>
      </p:pic>
    </p:spTree>
    <p:extLst>
      <p:ext uri="{BB962C8B-B14F-4D97-AF65-F5344CB8AC3E}">
        <p14:creationId xmlns:p14="http://schemas.microsoft.com/office/powerpoint/2010/main" val="16718756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6909399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ection 03">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7" name="Picture 6" descr="Icon, circle&#10;&#10;Description automatically generated">
            <a:extLst>
              <a:ext uri="{FF2B5EF4-FFF2-40B4-BE49-F238E27FC236}">
                <a16:creationId xmlns:a16="http://schemas.microsoft.com/office/drawing/2014/main" id="{C0957634-4B40-C7DF-8F74-A2075A562F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8492"/>
          </a:xfrm>
          <a:prstGeom prst="rect">
            <a:avLst/>
          </a:prstGeom>
        </p:spPr>
      </p:pic>
    </p:spTree>
    <p:extLst>
      <p:ext uri="{BB962C8B-B14F-4D97-AF65-F5344CB8AC3E}">
        <p14:creationId xmlns:p14="http://schemas.microsoft.com/office/powerpoint/2010/main" val="22936412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ection 04">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25" name="Picture 24" descr="Shape, circle&#10;&#10;Description automatically generated">
            <a:extLst>
              <a:ext uri="{FF2B5EF4-FFF2-40B4-BE49-F238E27FC236}">
                <a16:creationId xmlns:a16="http://schemas.microsoft.com/office/drawing/2014/main" id="{499CBE3C-852B-53CB-0F39-67BAE37934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550863" y="404813"/>
            <a:ext cx="1190418" cy="768350"/>
          </a:xfrm>
          <a:prstGeom prst="rect">
            <a:avLst/>
          </a:prstGeom>
        </p:spPr>
      </p:pic>
    </p:spTree>
    <p:extLst>
      <p:ext uri="{BB962C8B-B14F-4D97-AF65-F5344CB8AC3E}">
        <p14:creationId xmlns:p14="http://schemas.microsoft.com/office/powerpoint/2010/main" val="24115669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ction 05">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41643627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ection 06">
    <p:bg>
      <p:bgPr>
        <a:solidFill>
          <a:schemeClr val="accent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0" y="2846177"/>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3" y="1709738"/>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3" y="4589463"/>
            <a:ext cx="10796587" cy="1500187"/>
          </a:xfrm>
        </p:spPr>
        <p:txBody>
          <a:bodyPr/>
          <a:lstStyle>
            <a:lvl1pPr marL="0" indent="0">
              <a:buNone/>
              <a:defRPr sz="2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 Heading</a:t>
            </a:r>
          </a:p>
        </p:txBody>
      </p:sp>
      <p:pic>
        <p:nvPicPr>
          <p:cNvPr id="7" name="Picture 6" descr="Icon, circle&#10;&#10;Description automatically generated">
            <a:extLst>
              <a:ext uri="{FF2B5EF4-FFF2-40B4-BE49-F238E27FC236}">
                <a16:creationId xmlns:a16="http://schemas.microsoft.com/office/drawing/2014/main" id="{C0957634-4B40-C7DF-8F74-A2075A562F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0863" y="404813"/>
            <a:ext cx="1188000" cy="798492"/>
          </a:xfrm>
          <a:prstGeom prst="rect">
            <a:avLst/>
          </a:prstGeom>
        </p:spPr>
      </p:pic>
    </p:spTree>
    <p:extLst>
      <p:ext uri="{BB962C8B-B14F-4D97-AF65-F5344CB8AC3E}">
        <p14:creationId xmlns:p14="http://schemas.microsoft.com/office/powerpoint/2010/main" val="4692717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Section">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6F8BA26-5B96-BAF9-E8EC-E2ED26F4E324}"/>
              </a:ext>
            </a:extLst>
          </p:cNvPr>
          <p:cNvSpPr>
            <a:spLocks noGrp="1"/>
          </p:cNvSpPr>
          <p:nvPr>
            <p:ph type="title"/>
          </p:nvPr>
        </p:nvSpPr>
        <p:spPr>
          <a:xfrm>
            <a:off x="550863" y="1709738"/>
            <a:ext cx="11125200" cy="2852737"/>
          </a:xfrm>
        </p:spPr>
        <p:txBody>
          <a:bodyPr anchor="b"/>
          <a:lstStyle>
            <a:lvl1pPr>
              <a:defRPr sz="6000"/>
            </a:lvl1pPr>
          </a:lstStyle>
          <a:p>
            <a:r>
              <a:rPr lang="en-GB"/>
              <a:t>Click to edit Master title style</a:t>
            </a:r>
          </a:p>
        </p:txBody>
      </p:sp>
      <p:sp>
        <p:nvSpPr>
          <p:cNvPr id="4" name="Text Placeholder 2">
            <a:extLst>
              <a:ext uri="{FF2B5EF4-FFF2-40B4-BE49-F238E27FC236}">
                <a16:creationId xmlns:a16="http://schemas.microsoft.com/office/drawing/2014/main" id="{C24290D6-C438-9272-825C-46F2573EA687}"/>
              </a:ext>
            </a:extLst>
          </p:cNvPr>
          <p:cNvSpPr>
            <a:spLocks noGrp="1"/>
          </p:cNvSpPr>
          <p:nvPr>
            <p:ph type="body" idx="1"/>
          </p:nvPr>
        </p:nvSpPr>
        <p:spPr>
          <a:xfrm>
            <a:off x="550863" y="4589463"/>
            <a:ext cx="111252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8" name="Date Placeholder 3">
            <a:extLst>
              <a:ext uri="{FF2B5EF4-FFF2-40B4-BE49-F238E27FC236}">
                <a16:creationId xmlns:a16="http://schemas.microsoft.com/office/drawing/2014/main" id="{16C7A65E-4F10-EC93-F228-BB1CFA9347FE}"/>
              </a:ext>
            </a:extLst>
          </p:cNvPr>
          <p:cNvSpPr>
            <a:spLocks noGrp="1"/>
          </p:cNvSpPr>
          <p:nvPr>
            <p:ph type="dt" sz="half" idx="10"/>
          </p:nvPr>
        </p:nvSpPr>
        <p:spPr>
          <a:xfrm>
            <a:off x="562167" y="6356350"/>
            <a:ext cx="2743200" cy="365125"/>
          </a:xfrm>
        </p:spPr>
        <p:txBody>
          <a:bodyPr/>
          <a:lstStyle/>
          <a:p>
            <a:fld id="{AD5181A6-5084-4A9C-AC20-1628A17DBD10}" type="datetimeFigureOut">
              <a:rPr lang="en-GB" smtClean="0"/>
              <a:t>26/02/2025</a:t>
            </a:fld>
            <a:endParaRPr lang="en-GB"/>
          </a:p>
        </p:txBody>
      </p:sp>
      <p:sp>
        <p:nvSpPr>
          <p:cNvPr id="9" name="Footer Placeholder 4">
            <a:extLst>
              <a:ext uri="{FF2B5EF4-FFF2-40B4-BE49-F238E27FC236}">
                <a16:creationId xmlns:a16="http://schemas.microsoft.com/office/drawing/2014/main" id="{E88FA4ED-525F-EED9-A893-D2C5635FD386}"/>
              </a:ext>
            </a:extLst>
          </p:cNvPr>
          <p:cNvSpPr>
            <a:spLocks noGrp="1"/>
          </p:cNvSpPr>
          <p:nvPr>
            <p:ph type="ftr" sz="quarter" idx="11"/>
          </p:nvPr>
        </p:nvSpPr>
        <p:spPr>
          <a:xfrm>
            <a:off x="4060168" y="6356350"/>
            <a:ext cx="4114800" cy="365125"/>
          </a:xfrm>
        </p:spPr>
        <p:txBody>
          <a:bodyPr/>
          <a:lstStyle/>
          <a:p>
            <a:endParaRPr lang="en-GB"/>
          </a:p>
        </p:txBody>
      </p:sp>
      <p:sp>
        <p:nvSpPr>
          <p:cNvPr id="10" name="Slide Number Placeholder 5">
            <a:extLst>
              <a:ext uri="{FF2B5EF4-FFF2-40B4-BE49-F238E27FC236}">
                <a16:creationId xmlns:a16="http://schemas.microsoft.com/office/drawing/2014/main" id="{D93C94E7-7CC9-8960-8A6D-BB4192C592FA}"/>
              </a:ext>
            </a:extLst>
          </p:cNvPr>
          <p:cNvSpPr>
            <a:spLocks noGrp="1"/>
          </p:cNvSpPr>
          <p:nvPr>
            <p:ph type="sldNum" sz="quarter" idx="12"/>
          </p:nvPr>
        </p:nvSpPr>
        <p:spPr>
          <a:xfrm>
            <a:off x="8929768" y="6356350"/>
            <a:ext cx="2743200" cy="365125"/>
          </a:xfrm>
        </p:spPr>
        <p:txBody>
          <a:bodyPr/>
          <a:lstStyle/>
          <a:p>
            <a:fld id="{DF507B51-E1E2-4A5B-BB17-C4EA9026352C}" type="slidenum">
              <a:rPr lang="en-GB" smtClean="0"/>
              <a:t>‹#›</a:t>
            </a:fld>
            <a:endParaRPr lang="en-GB"/>
          </a:p>
        </p:txBody>
      </p:sp>
      <p:sp>
        <p:nvSpPr>
          <p:cNvPr id="12" name="Picture Placeholder 11">
            <a:extLst>
              <a:ext uri="{FF2B5EF4-FFF2-40B4-BE49-F238E27FC236}">
                <a16:creationId xmlns:a16="http://schemas.microsoft.com/office/drawing/2014/main" id="{2C64FA19-8335-2D4D-2715-54C058F12858}"/>
              </a:ext>
            </a:extLst>
          </p:cNvPr>
          <p:cNvSpPr>
            <a:spLocks noGrp="1"/>
          </p:cNvSpPr>
          <p:nvPr>
            <p:ph type="pic" sz="quarter" idx="13" hasCustomPrompt="1"/>
          </p:nvPr>
        </p:nvSpPr>
        <p:spPr>
          <a:xfrm>
            <a:off x="562167" y="417599"/>
            <a:ext cx="1188000" cy="799200"/>
          </a:xfrm>
        </p:spPr>
        <p:txBody>
          <a:bodyPr anchor="ctr" anchorCtr="1">
            <a:normAutofit/>
          </a:bodyPr>
          <a:lstStyle>
            <a:lvl1pPr marL="0" indent="0">
              <a:buNone/>
              <a:defRPr sz="1800"/>
            </a:lvl1pPr>
          </a:lstStyle>
          <a:p>
            <a:r>
              <a:rPr lang="en-GB"/>
              <a:t>Logo</a:t>
            </a:r>
          </a:p>
        </p:txBody>
      </p:sp>
    </p:spTree>
    <p:extLst>
      <p:ext uri="{BB962C8B-B14F-4D97-AF65-F5344CB8AC3E}">
        <p14:creationId xmlns:p14="http://schemas.microsoft.com/office/powerpoint/2010/main" val="13522600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61E1EFEA-0B18-EF93-E518-2518A12F16B2}"/>
              </a:ext>
            </a:extLst>
          </p:cNvPr>
          <p:cNvSpPr>
            <a:spLocks noGrp="1"/>
          </p:cNvSpPr>
          <p:nvPr>
            <p:ph idx="1"/>
          </p:nvPr>
        </p:nvSpPr>
        <p:spPr>
          <a:xfrm>
            <a:off x="515938" y="1825625"/>
            <a:ext cx="11160124"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26/02/2025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42102760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GB"/>
              <a:t>Click to edit Master title style</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26/02/2025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
        <p:nvSpPr>
          <p:cNvPr id="7" name="Content Placeholder 2">
            <a:extLst>
              <a:ext uri="{FF2B5EF4-FFF2-40B4-BE49-F238E27FC236}">
                <a16:creationId xmlns:a16="http://schemas.microsoft.com/office/drawing/2014/main" id="{5287E5B5-DF3E-E722-2790-EDB6CFFBD3FB}"/>
              </a:ext>
            </a:extLst>
          </p:cNvPr>
          <p:cNvSpPr>
            <a:spLocks noGrp="1"/>
          </p:cNvSpPr>
          <p:nvPr>
            <p:ph sz="half" idx="1"/>
          </p:nvPr>
        </p:nvSpPr>
        <p:spPr>
          <a:xfrm>
            <a:off x="515938" y="1825625"/>
            <a:ext cx="5404656"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Content Placeholder 3">
            <a:extLst>
              <a:ext uri="{FF2B5EF4-FFF2-40B4-BE49-F238E27FC236}">
                <a16:creationId xmlns:a16="http://schemas.microsoft.com/office/drawing/2014/main" id="{7B1308D7-B781-4C0E-0762-673C941651A7}"/>
              </a:ext>
            </a:extLst>
          </p:cNvPr>
          <p:cNvSpPr>
            <a:spLocks noGrp="1"/>
          </p:cNvSpPr>
          <p:nvPr>
            <p:ph sz="half" idx="2"/>
          </p:nvPr>
        </p:nvSpPr>
        <p:spPr>
          <a:xfrm>
            <a:off x="6271404" y="1825625"/>
            <a:ext cx="5404656"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4424923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GB"/>
              <a:t>Click to edit Master title style</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26/02/2025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33515577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26/02/2025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16662089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Blank 02">
    <p:spTree>
      <p:nvGrpSpPr>
        <p:cNvPr id="1" name=""/>
        <p:cNvGrpSpPr/>
        <p:nvPr/>
      </p:nvGrpSpPr>
      <p:grpSpPr>
        <a:xfrm>
          <a:off x="0" y="0"/>
          <a:ext cx="0" cy="0"/>
          <a:chOff x="0" y="0"/>
          <a:chExt cx="0" cy="0"/>
        </a:xfrm>
      </p:grpSpPr>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Tree>
    <p:extLst>
      <p:ext uri="{BB962C8B-B14F-4D97-AF65-F5344CB8AC3E}">
        <p14:creationId xmlns:p14="http://schemas.microsoft.com/office/powerpoint/2010/main" val="22880584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lank 03">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22675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26/02/2025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
        <p:nvSpPr>
          <p:cNvPr id="2" name="Title 1">
            <a:extLst>
              <a:ext uri="{FF2B5EF4-FFF2-40B4-BE49-F238E27FC236}">
                <a16:creationId xmlns:a16="http://schemas.microsoft.com/office/drawing/2014/main" id="{CDC7042C-DF0C-0C9D-04B3-8AECAF8C22C4}"/>
              </a:ext>
            </a:extLst>
          </p:cNvPr>
          <p:cNvSpPr>
            <a:spLocks noGrp="1"/>
          </p:cNvSpPr>
          <p:nvPr>
            <p:ph type="title"/>
          </p:nvPr>
        </p:nvSpPr>
        <p:spPr>
          <a:xfrm>
            <a:off x="515938" y="457200"/>
            <a:ext cx="457364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11677D16-8835-94E1-97D2-A3B87BCFACFB}"/>
              </a:ext>
            </a:extLst>
          </p:cNvPr>
          <p:cNvSpPr>
            <a:spLocks noGrp="1"/>
          </p:cNvSpPr>
          <p:nvPr>
            <p:ph idx="1"/>
          </p:nvPr>
        </p:nvSpPr>
        <p:spPr>
          <a:xfrm>
            <a:off x="5546784" y="987425"/>
            <a:ext cx="6129277" cy="520634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ext Placeholder 3">
            <a:extLst>
              <a:ext uri="{FF2B5EF4-FFF2-40B4-BE49-F238E27FC236}">
                <a16:creationId xmlns:a16="http://schemas.microsoft.com/office/drawing/2014/main" id="{88AC357C-C8CD-7D98-119D-6E535DB0FA47}"/>
              </a:ext>
            </a:extLst>
          </p:cNvPr>
          <p:cNvSpPr>
            <a:spLocks noGrp="1"/>
          </p:cNvSpPr>
          <p:nvPr>
            <p:ph type="body" sz="half" idx="2"/>
          </p:nvPr>
        </p:nvSpPr>
        <p:spPr>
          <a:xfrm>
            <a:off x="515938" y="2057400"/>
            <a:ext cx="4573647" cy="413636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12092741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26/02/2025</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2" y="140089"/>
            <a:ext cx="1080000" cy="208005"/>
          </a:xfrm>
          <a:prstGeom prst="rect">
            <a:avLst/>
          </a:prstGeom>
        </p:spPr>
      </p:pic>
      <p:sp>
        <p:nvSpPr>
          <p:cNvPr id="2" name="Title 1">
            <a:extLst>
              <a:ext uri="{FF2B5EF4-FFF2-40B4-BE49-F238E27FC236}">
                <a16:creationId xmlns:a16="http://schemas.microsoft.com/office/drawing/2014/main" id="{CDC7042C-DF0C-0C9D-04B3-8AECAF8C22C4}"/>
              </a:ext>
            </a:extLst>
          </p:cNvPr>
          <p:cNvSpPr>
            <a:spLocks noGrp="1"/>
          </p:cNvSpPr>
          <p:nvPr>
            <p:ph type="title"/>
          </p:nvPr>
        </p:nvSpPr>
        <p:spPr>
          <a:xfrm>
            <a:off x="515938" y="457200"/>
            <a:ext cx="4573647" cy="1600200"/>
          </a:xfrm>
        </p:spPr>
        <p:txBody>
          <a:bodyPr anchor="b"/>
          <a:lstStyle>
            <a:lvl1pPr>
              <a:defRPr sz="3200"/>
            </a:lvl1pPr>
          </a:lstStyle>
          <a:p>
            <a:r>
              <a:rPr lang="en-GB"/>
              <a:t>Click to edit Master title style</a:t>
            </a:r>
          </a:p>
        </p:txBody>
      </p:sp>
      <p:sp>
        <p:nvSpPr>
          <p:cNvPr id="7" name="Text Placeholder 3">
            <a:extLst>
              <a:ext uri="{FF2B5EF4-FFF2-40B4-BE49-F238E27FC236}">
                <a16:creationId xmlns:a16="http://schemas.microsoft.com/office/drawing/2014/main" id="{88AC357C-C8CD-7D98-119D-6E535DB0FA47}"/>
              </a:ext>
            </a:extLst>
          </p:cNvPr>
          <p:cNvSpPr>
            <a:spLocks noGrp="1"/>
          </p:cNvSpPr>
          <p:nvPr>
            <p:ph type="body" sz="half" idx="2"/>
          </p:nvPr>
        </p:nvSpPr>
        <p:spPr>
          <a:xfrm>
            <a:off x="515938" y="2057400"/>
            <a:ext cx="4573647" cy="413636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9" name="Picture Placeholder 2">
            <a:extLst>
              <a:ext uri="{FF2B5EF4-FFF2-40B4-BE49-F238E27FC236}">
                <a16:creationId xmlns:a16="http://schemas.microsoft.com/office/drawing/2014/main" id="{0479AA7F-6EDB-9712-5E1C-431B2839187C}"/>
              </a:ext>
            </a:extLst>
          </p:cNvPr>
          <p:cNvSpPr>
            <a:spLocks noGrp="1"/>
          </p:cNvSpPr>
          <p:nvPr>
            <p:ph type="pic" idx="1"/>
          </p:nvPr>
        </p:nvSpPr>
        <p:spPr>
          <a:xfrm>
            <a:off x="5545263" y="916166"/>
            <a:ext cx="6130800" cy="5277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Tree>
    <p:extLst>
      <p:ext uri="{BB962C8B-B14F-4D97-AF65-F5344CB8AC3E}">
        <p14:creationId xmlns:p14="http://schemas.microsoft.com/office/powerpoint/2010/main" val="7473231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slideLayout" Target="../slideLayouts/slideLayout48.xml"/><Relationship Id="rId39" Type="http://schemas.openxmlformats.org/officeDocument/2006/relationships/slideLayout" Target="../slideLayouts/slideLayout61.xml"/><Relationship Id="rId21" Type="http://schemas.openxmlformats.org/officeDocument/2006/relationships/slideLayout" Target="../slideLayouts/slideLayout43.xml"/><Relationship Id="rId34" Type="http://schemas.openxmlformats.org/officeDocument/2006/relationships/slideLayout" Target="../slideLayouts/slideLayout56.xml"/><Relationship Id="rId42" Type="http://schemas.openxmlformats.org/officeDocument/2006/relationships/slideLayout" Target="../slideLayouts/slideLayout64.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9" Type="http://schemas.openxmlformats.org/officeDocument/2006/relationships/slideLayout" Target="../slideLayouts/slideLayout51.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32" Type="http://schemas.openxmlformats.org/officeDocument/2006/relationships/slideLayout" Target="../slideLayouts/slideLayout54.xml"/><Relationship Id="rId37" Type="http://schemas.openxmlformats.org/officeDocument/2006/relationships/slideLayout" Target="../slideLayouts/slideLayout59.xml"/><Relationship Id="rId40" Type="http://schemas.openxmlformats.org/officeDocument/2006/relationships/slideLayout" Target="../slideLayouts/slideLayout62.xml"/><Relationship Id="rId45" Type="http://schemas.openxmlformats.org/officeDocument/2006/relationships/slideLayout" Target="../slideLayouts/slideLayout67.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28" Type="http://schemas.openxmlformats.org/officeDocument/2006/relationships/slideLayout" Target="../slideLayouts/slideLayout50.xml"/><Relationship Id="rId36" Type="http://schemas.openxmlformats.org/officeDocument/2006/relationships/slideLayout" Target="../slideLayouts/slideLayout58.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31" Type="http://schemas.openxmlformats.org/officeDocument/2006/relationships/slideLayout" Target="../slideLayouts/slideLayout53.xml"/><Relationship Id="rId44" Type="http://schemas.openxmlformats.org/officeDocument/2006/relationships/slideLayout" Target="../slideLayouts/slideLayout66.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 Id="rId27" Type="http://schemas.openxmlformats.org/officeDocument/2006/relationships/slideLayout" Target="../slideLayouts/slideLayout49.xml"/><Relationship Id="rId30" Type="http://schemas.openxmlformats.org/officeDocument/2006/relationships/slideLayout" Target="../slideLayouts/slideLayout52.xml"/><Relationship Id="rId35" Type="http://schemas.openxmlformats.org/officeDocument/2006/relationships/slideLayout" Target="../slideLayouts/slideLayout57.xml"/><Relationship Id="rId43" Type="http://schemas.openxmlformats.org/officeDocument/2006/relationships/slideLayout" Target="../slideLayouts/slideLayout65.xml"/><Relationship Id="rId8" Type="http://schemas.openxmlformats.org/officeDocument/2006/relationships/slideLayout" Target="../slideLayouts/slideLayout30.xml"/><Relationship Id="rId3" Type="http://schemas.openxmlformats.org/officeDocument/2006/relationships/slideLayout" Target="../slideLayouts/slideLayout25.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33" Type="http://schemas.openxmlformats.org/officeDocument/2006/relationships/slideLayout" Target="../slideLayouts/slideLayout55.xml"/><Relationship Id="rId38" Type="http://schemas.openxmlformats.org/officeDocument/2006/relationships/slideLayout" Target="../slideLayouts/slideLayout60.xml"/><Relationship Id="rId46" Type="http://schemas.openxmlformats.org/officeDocument/2006/relationships/theme" Target="../theme/theme3.xml"/><Relationship Id="rId20" Type="http://schemas.openxmlformats.org/officeDocument/2006/relationships/slideLayout" Target="../slideLayouts/slideLayout42.xml"/><Relationship Id="rId41" Type="http://schemas.openxmlformats.org/officeDocument/2006/relationships/slideLayout" Target="../slideLayouts/slideLayout6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theme" Target="../theme/theme4.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367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BEC9A-147B-4F04-BC34-F484603F7695}" type="datetimeFigureOut">
              <a:rPr lang="en-GB" smtClean="0"/>
              <a:t>26/02/2025</a:t>
            </a:fld>
            <a:endParaRPr lang="en-GB"/>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2829613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09" r:id="rId37"/>
    <p:sldLayoutId id="2147483710" r:id="rId38"/>
    <p:sldLayoutId id="2147483711" r:id="rId39"/>
    <p:sldLayoutId id="2147483712" r:id="rId40"/>
    <p:sldLayoutId id="2147483713" r:id="rId41"/>
    <p:sldLayoutId id="2147483714" r:id="rId42"/>
    <p:sldLayoutId id="2147483715" r:id="rId43"/>
    <p:sldLayoutId id="2147483716" r:id="rId44"/>
    <p:sldLayoutId id="2147483717" r:id="rId4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28C176-50E6-686D-87B1-DCB00345D5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77111FE5-BADA-01EF-55A6-310EA18681B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0278132-258E-96F0-CC03-6B1CA0ECE0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5181A6-5084-4A9C-AC20-1628A17DBD10}" type="datetimeFigureOut">
              <a:rPr lang="en-GB" smtClean="0"/>
              <a:t>26/02/2025</a:t>
            </a:fld>
            <a:endParaRPr lang="en-GB"/>
          </a:p>
        </p:txBody>
      </p:sp>
      <p:sp>
        <p:nvSpPr>
          <p:cNvPr id="5" name="Footer Placeholder 4">
            <a:extLst>
              <a:ext uri="{FF2B5EF4-FFF2-40B4-BE49-F238E27FC236}">
                <a16:creationId xmlns:a16="http://schemas.microsoft.com/office/drawing/2014/main" id="{D66313B7-1145-2FD9-08B3-25C39513F4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4498681-A8E0-F884-821F-2AB5A6753A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507B51-E1E2-4A5B-BB17-C4EA9026352C}" type="slidenum">
              <a:rPr lang="en-GB" smtClean="0"/>
              <a:t>‹#›</a:t>
            </a:fld>
            <a:endParaRPr lang="en-GB"/>
          </a:p>
        </p:txBody>
      </p:sp>
    </p:spTree>
    <p:extLst>
      <p:ext uri="{BB962C8B-B14F-4D97-AF65-F5344CB8AC3E}">
        <p14:creationId xmlns:p14="http://schemas.microsoft.com/office/powerpoint/2010/main" val="2270684497"/>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 id="2147483735" r:id="rId17"/>
    <p:sldLayoutId id="2147483736" r:id="rId18"/>
    <p:sldLayoutId id="2147483737"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hemeOverride" Target="../theme/themeOverrid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hemeOverride" Target="../theme/themeOverride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hemeOverride" Target="../theme/themeOverrid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44C58D7-B8FB-395E-32BA-65E57F856CD2}"/>
              </a:ext>
            </a:extLst>
          </p:cNvPr>
          <p:cNvSpPr>
            <a:spLocks noGrp="1"/>
          </p:cNvSpPr>
          <p:nvPr>
            <p:ph type="ctrTitle"/>
          </p:nvPr>
        </p:nvSpPr>
        <p:spPr/>
        <p:txBody>
          <a:bodyPr/>
          <a:lstStyle/>
          <a:p>
            <a:r>
              <a:rPr lang="en-GB"/>
              <a:t>THEFT ISSUES GROUP</a:t>
            </a:r>
          </a:p>
        </p:txBody>
      </p:sp>
      <p:sp>
        <p:nvSpPr>
          <p:cNvPr id="8" name="Subtitle 7">
            <a:extLst>
              <a:ext uri="{FF2B5EF4-FFF2-40B4-BE49-F238E27FC236}">
                <a16:creationId xmlns:a16="http://schemas.microsoft.com/office/drawing/2014/main" id="{3A4E6C95-288C-35BA-2498-4DB567A26EA2}"/>
              </a:ext>
            </a:extLst>
          </p:cNvPr>
          <p:cNvSpPr>
            <a:spLocks noGrp="1"/>
          </p:cNvSpPr>
          <p:nvPr>
            <p:ph type="subTitle" idx="1"/>
          </p:nvPr>
        </p:nvSpPr>
        <p:spPr/>
        <p:txBody>
          <a:bodyPr/>
          <a:lstStyle/>
          <a:p>
            <a:r>
              <a:rPr lang="en-GB"/>
              <a:t>26 February 2025</a:t>
            </a:r>
          </a:p>
        </p:txBody>
      </p:sp>
    </p:spTree>
    <p:extLst>
      <p:ext uri="{BB962C8B-B14F-4D97-AF65-F5344CB8AC3E}">
        <p14:creationId xmlns:p14="http://schemas.microsoft.com/office/powerpoint/2010/main" val="1569879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WELCOME, INTRODUCTION AND CONFIRMATION OF AGENDA</a:t>
            </a:r>
            <a:endParaRPr lang="en-GB" sz="240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nchor="ctr">
            <a:normAutofit/>
          </a:bodyPr>
          <a:lstStyle/>
          <a:p>
            <a:r>
              <a:rPr lang="en-GB"/>
              <a:t>Agenda For today</a:t>
            </a:r>
          </a:p>
        </p:txBody>
      </p:sp>
      <p:graphicFrame>
        <p:nvGraphicFramePr>
          <p:cNvPr id="4" name="Table 3">
            <a:extLst>
              <a:ext uri="{FF2B5EF4-FFF2-40B4-BE49-F238E27FC236}">
                <a16:creationId xmlns:a16="http://schemas.microsoft.com/office/drawing/2014/main" id="{B28640D9-AFC0-4D01-C9E9-F3833A033C6C}"/>
              </a:ext>
            </a:extLst>
          </p:cNvPr>
          <p:cNvGraphicFramePr>
            <a:graphicFrameLocks noGrp="1"/>
          </p:cNvGraphicFramePr>
          <p:nvPr>
            <p:extLst>
              <p:ext uri="{D42A27DB-BD31-4B8C-83A1-F6EECF244321}">
                <p14:modId xmlns:p14="http://schemas.microsoft.com/office/powerpoint/2010/main" val="3229935299"/>
              </p:ext>
            </p:extLst>
          </p:nvPr>
        </p:nvGraphicFramePr>
        <p:xfrm>
          <a:off x="2126760" y="1761752"/>
          <a:ext cx="7938480" cy="3334496"/>
        </p:xfrm>
        <a:graphic>
          <a:graphicData uri="http://schemas.openxmlformats.org/drawingml/2006/table">
            <a:tbl>
              <a:tblPr firstRow="1" firstCol="1" lastRow="1" lastCol="1" bandRow="1" bandCol="1"/>
              <a:tblGrid>
                <a:gridCol w="348019">
                  <a:extLst>
                    <a:ext uri="{9D8B030D-6E8A-4147-A177-3AD203B41FA5}">
                      <a16:colId xmlns:a16="http://schemas.microsoft.com/office/drawing/2014/main" val="3413321475"/>
                    </a:ext>
                  </a:extLst>
                </a:gridCol>
                <a:gridCol w="3922776">
                  <a:extLst>
                    <a:ext uri="{9D8B030D-6E8A-4147-A177-3AD203B41FA5}">
                      <a16:colId xmlns:a16="http://schemas.microsoft.com/office/drawing/2014/main" val="2696885510"/>
                    </a:ext>
                  </a:extLst>
                </a:gridCol>
                <a:gridCol w="1773936">
                  <a:extLst>
                    <a:ext uri="{9D8B030D-6E8A-4147-A177-3AD203B41FA5}">
                      <a16:colId xmlns:a16="http://schemas.microsoft.com/office/drawing/2014/main" val="2692619990"/>
                    </a:ext>
                  </a:extLst>
                </a:gridCol>
                <a:gridCol w="715289">
                  <a:extLst>
                    <a:ext uri="{9D8B030D-6E8A-4147-A177-3AD203B41FA5}">
                      <a16:colId xmlns:a16="http://schemas.microsoft.com/office/drawing/2014/main" val="2682510100"/>
                    </a:ext>
                  </a:extLst>
                </a:gridCol>
                <a:gridCol w="1178460">
                  <a:extLst>
                    <a:ext uri="{9D8B030D-6E8A-4147-A177-3AD203B41FA5}">
                      <a16:colId xmlns:a16="http://schemas.microsoft.com/office/drawing/2014/main" val="2772642746"/>
                    </a:ext>
                  </a:extLst>
                </a:gridCol>
              </a:tblGrid>
              <a:tr h="178879">
                <a:tc>
                  <a:txBody>
                    <a:bodyPr/>
                    <a:lstStyle/>
                    <a:p>
                      <a:pPr algn="l" fontAlgn="ctr">
                        <a:spcBef>
                          <a:spcPts val="1200"/>
                        </a:spcBef>
                        <a:spcAft>
                          <a:spcPts val="1200"/>
                        </a:spcAft>
                      </a:pPr>
                      <a:endParaRPr lang="en-GB" sz="1100" b="1" i="0" u="none" strike="noStrike" spc="150">
                        <a:effectLst/>
                        <a:highlight>
                          <a:srgbClr val="68A495"/>
                        </a:highlight>
                        <a:latin typeface="Arial" panose="020B0604020202020204" pitchFamily="34" charset="0"/>
                        <a:ea typeface="Calibri" panose="020F0502020204030204" pitchFamily="34" charset="0"/>
                        <a:cs typeface="Arial" panose="020B0604020202020204" pitchFamily="34" charset="0"/>
                      </a:endParaRPr>
                    </a:p>
                  </a:txBody>
                  <a:tcPr marL="38103" marR="38103" marT="52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spcBef>
                          <a:spcPts val="1200"/>
                        </a:spcBef>
                        <a:spcAft>
                          <a:spcPts val="1200"/>
                        </a:spcAft>
                      </a:pPr>
                      <a:r>
                        <a:rPr lang="en-GB" sz="11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TITLE</a:t>
                      </a:r>
                      <a:endParaRPr lang="en-GB" sz="1800" b="0" i="0" u="none" strike="noStrike">
                        <a:effectLst/>
                        <a:latin typeface="Arial" panose="020B0604020202020204" pitchFamily="34" charset="0"/>
                      </a:endParaRPr>
                    </a:p>
                  </a:txBody>
                  <a:tcPr marL="38103" marR="38103" marT="52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spcBef>
                          <a:spcPts val="1200"/>
                        </a:spcBef>
                        <a:spcAft>
                          <a:spcPts val="1200"/>
                        </a:spcAft>
                      </a:pPr>
                      <a:r>
                        <a:rPr lang="en-GB" sz="11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PAPER REF.</a:t>
                      </a:r>
                      <a:endParaRPr lang="en-GB" sz="1800" b="0" i="0" u="none" strike="noStrike">
                        <a:effectLst/>
                        <a:latin typeface="Arial" panose="020B0604020202020204" pitchFamily="34" charset="0"/>
                      </a:endParaRPr>
                    </a:p>
                  </a:txBody>
                  <a:tcPr marL="38103" marR="38103" marT="52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spcBef>
                          <a:spcPts val="1200"/>
                        </a:spcBef>
                        <a:spcAft>
                          <a:spcPts val="1200"/>
                        </a:spcAft>
                      </a:pPr>
                      <a:r>
                        <a:rPr lang="en-GB" sz="1100" b="1" i="0" u="none" strike="noStrike">
                          <a:solidFill>
                            <a:schemeClr val="bg1"/>
                          </a:solidFill>
                          <a:effectLst/>
                          <a:latin typeface="Arial" panose="020B0604020202020204" pitchFamily="34" charset="0"/>
                        </a:rPr>
                        <a:t>TIME</a:t>
                      </a:r>
                    </a:p>
                  </a:txBody>
                  <a:tcPr marL="38103" marR="38103" marT="52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spcBef>
                          <a:spcPts val="1200"/>
                        </a:spcBef>
                        <a:spcAft>
                          <a:spcPts val="1200"/>
                        </a:spcAft>
                      </a:pPr>
                      <a:r>
                        <a:rPr lang="en-GB" sz="11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LEAD</a:t>
                      </a:r>
                      <a:endParaRPr lang="en-GB" sz="1800" b="0" i="0" u="none" strike="noStrike">
                        <a:effectLst/>
                        <a:latin typeface="Arial" panose="020B0604020202020204" pitchFamily="34" charset="0"/>
                      </a:endParaRPr>
                    </a:p>
                  </a:txBody>
                  <a:tcPr marL="38103" marR="38103" marT="52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2457809243"/>
                  </a:ext>
                </a:extLst>
              </a:tr>
              <a:tr h="290495">
                <a:tc>
                  <a:txBody>
                    <a:bodyPr/>
                    <a:lstStyle/>
                    <a:p>
                      <a:pPr algn="l" fontAlgn="ctr">
                        <a:spcBef>
                          <a:spcPts val="1200"/>
                        </a:spcBef>
                        <a:spcAft>
                          <a:spcPts val="1200"/>
                        </a:spcAft>
                      </a:pPr>
                      <a:r>
                        <a:rPr lang="en-GB" sz="1100" b="0" i="0" u="none" strike="noStrike">
                          <a:effectLst/>
                          <a:latin typeface="Arial" panose="020B0604020202020204" pitchFamily="34" charset="0"/>
                          <a:ea typeface="Calibri" panose="020F0502020204030204" pitchFamily="34" charset="0"/>
                          <a:cs typeface="Arial" panose="020B0604020202020204" pitchFamily="34" charset="0"/>
                        </a:rPr>
                        <a:t>1</a:t>
                      </a:r>
                      <a:endParaRPr lang="en-GB" sz="1800" b="0" i="0" u="none" strike="noStrike">
                        <a:effectLst/>
                        <a:latin typeface="Arial" panose="020B0604020202020204" pitchFamily="34" charset="0"/>
                      </a:endParaRPr>
                    </a:p>
                  </a:txBody>
                  <a:tcPr marL="38103" marR="38103" marT="52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b="1">
                          <a:effectLst/>
                          <a:latin typeface="Arial" panose="020B0604020202020204" pitchFamily="34" charset="0"/>
                          <a:ea typeface="Calibri" panose="020F0502020204030204" pitchFamily="34" charset="0"/>
                          <a:cs typeface="Arial" panose="020B0604020202020204" pitchFamily="34" charset="0"/>
                        </a:rPr>
                        <a:t>Welcome and Introduction</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880" marR="68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Verbal</a:t>
                      </a:r>
                      <a:endParaRPr lang="en-GB" sz="900">
                        <a:effectLst/>
                        <a:latin typeface="Roboto Slab" pitchFamily="2" charset="0"/>
                        <a:ea typeface="Calibri" panose="020F0502020204030204" pitchFamily="34" charset="0"/>
                        <a:cs typeface="Arial" panose="020B0604020202020204" pitchFamily="34" charset="0"/>
                      </a:endParaRPr>
                    </a:p>
                  </a:txBody>
                  <a:tcPr marL="68880" marR="68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09:30</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880" marR="68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Chair</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880" marR="68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90634097"/>
                  </a:ext>
                </a:extLst>
              </a:tr>
              <a:tr h="290495">
                <a:tc>
                  <a:txBody>
                    <a:bodyPr/>
                    <a:lstStyle/>
                    <a:p>
                      <a:pPr marL="0" algn="l" defTabSz="914400" rtl="0" eaLnBrk="1" fontAlgn="ctr" latinLnBrk="0" hangingPunct="1">
                        <a:spcBef>
                          <a:spcPts val="1200"/>
                        </a:spcBef>
                        <a:spcAft>
                          <a:spcPts val="1200"/>
                        </a:spcAft>
                      </a:pPr>
                      <a:r>
                        <a:rPr lang="en-GB" sz="1100" b="0" i="0" u="none" strike="noStrike" kern="1200">
                          <a:solidFill>
                            <a:schemeClr val="tx1"/>
                          </a:solidFill>
                          <a:effectLst/>
                          <a:latin typeface="Arial" panose="020B0604020202020204" pitchFamily="34" charset="0"/>
                          <a:ea typeface="Calibri" panose="020F0502020204030204" pitchFamily="34" charset="0"/>
                          <a:cs typeface="Arial" panose="020B0604020202020204" pitchFamily="34" charset="0"/>
                        </a:rPr>
                        <a:t>2</a:t>
                      </a:r>
                    </a:p>
                  </a:txBody>
                  <a:tcPr marL="38103" marR="38103" marT="52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b="1">
                          <a:effectLst/>
                          <a:latin typeface="Arial" panose="020B0604020202020204" pitchFamily="34" charset="0"/>
                          <a:ea typeface="Calibri" panose="020F0502020204030204" pitchFamily="34" charset="0"/>
                          <a:cs typeface="Arial" panose="020B0604020202020204" pitchFamily="34" charset="0"/>
                        </a:rPr>
                        <a:t>Confirmation of the Agenda</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880" marR="68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Verbal</a:t>
                      </a:r>
                      <a:endParaRPr lang="en-GB" sz="900">
                        <a:effectLst/>
                        <a:latin typeface="Roboto Slab" pitchFamily="2" charset="0"/>
                        <a:ea typeface="Calibri" panose="020F0502020204030204" pitchFamily="34" charset="0"/>
                        <a:cs typeface="Arial" panose="020B0604020202020204" pitchFamily="34" charset="0"/>
                      </a:endParaRPr>
                    </a:p>
                  </a:txBody>
                  <a:tcPr marL="68880" marR="68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09:30</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880" marR="68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Chair</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880" marR="68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60457239"/>
                  </a:ext>
                </a:extLst>
              </a:tr>
              <a:tr h="352307">
                <a:tc>
                  <a:txBody>
                    <a:bodyPr/>
                    <a:lstStyle/>
                    <a:p>
                      <a:pPr algn="l" fontAlgn="ctr">
                        <a:spcBef>
                          <a:spcPts val="1200"/>
                        </a:spcBef>
                        <a:spcAft>
                          <a:spcPts val="1200"/>
                        </a:spcAft>
                      </a:pPr>
                      <a:r>
                        <a:rPr lang="en-GB" sz="1100" b="0" i="0" u="none" strike="noStrike">
                          <a:effectLst/>
                          <a:latin typeface="Arial" panose="020B0604020202020204" pitchFamily="34" charset="0"/>
                          <a:ea typeface="Calibri" panose="020F0502020204030204" pitchFamily="34" charset="0"/>
                          <a:cs typeface="Arial" panose="020B0604020202020204" pitchFamily="34" charset="0"/>
                        </a:rPr>
                        <a:t>3</a:t>
                      </a:r>
                      <a:endParaRPr lang="en-GB" sz="1800" b="0" i="0" u="none" strike="noStrike">
                        <a:effectLst/>
                        <a:latin typeface="Arial" panose="020B0604020202020204" pitchFamily="34" charset="0"/>
                      </a:endParaRPr>
                    </a:p>
                  </a:txBody>
                  <a:tcPr marL="38103" marR="38103" marT="52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b="1">
                          <a:effectLst/>
                          <a:latin typeface="Arial" panose="020B0604020202020204" pitchFamily="34" charset="0"/>
                          <a:ea typeface="Calibri" panose="020F0502020204030204" pitchFamily="34" charset="0"/>
                          <a:cs typeface="Arial" panose="020B0604020202020204" pitchFamily="34" charset="0"/>
                        </a:rPr>
                        <a:t>Approval of Previous Minutes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880" marR="68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RECTIG_25_0226_03 </a:t>
                      </a:r>
                      <a:endParaRPr lang="en-GB" sz="900">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09:35</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Chair</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3896880"/>
                  </a:ext>
                </a:extLst>
              </a:tr>
              <a:tr h="406546">
                <a:tc>
                  <a:txBody>
                    <a:bodyPr/>
                    <a:lstStyle/>
                    <a:p>
                      <a:pPr marL="0" algn="l" defTabSz="914400" rtl="0" eaLnBrk="1" fontAlgn="ctr" latinLnBrk="0" hangingPunct="1">
                        <a:spcBef>
                          <a:spcPts val="0"/>
                        </a:spcBef>
                        <a:spcAft>
                          <a:spcPts val="0"/>
                        </a:spcAft>
                      </a:pPr>
                      <a:r>
                        <a:rPr lang="en-GB" sz="1100" b="0" i="0" u="none" strike="noStrike" kern="1200">
                          <a:solidFill>
                            <a:schemeClr val="tx1"/>
                          </a:solidFill>
                          <a:effectLst/>
                          <a:latin typeface="Arial" panose="020B0604020202020204" pitchFamily="34" charset="0"/>
                          <a:ea typeface="Calibri" panose="020F0502020204030204" pitchFamily="34" charset="0"/>
                          <a:cs typeface="Arial" panose="020B0604020202020204" pitchFamily="34" charset="0"/>
                        </a:rPr>
                        <a:t>4</a:t>
                      </a:r>
                    </a:p>
                  </a:txBody>
                  <a:tcPr marL="38103" marR="38103" marT="52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b="1">
                          <a:effectLst/>
                          <a:latin typeface="Arial" panose="020B0604020202020204" pitchFamily="34" charset="0"/>
                          <a:ea typeface="Calibri" panose="020F0502020204030204" pitchFamily="34" charset="0"/>
                          <a:cs typeface="Arial" panose="020B0604020202020204" pitchFamily="34" charset="0"/>
                        </a:rPr>
                        <a:t>Review of Actions Log </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880" marR="68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RECTIG_25_0226_04</a:t>
                      </a:r>
                      <a:endParaRPr lang="en-GB" sz="900">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09:40</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Chair</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87655209"/>
                  </a:ext>
                </a:extLst>
              </a:tr>
              <a:tr h="406546">
                <a:tc>
                  <a:txBody>
                    <a:bodyPr/>
                    <a:lstStyle/>
                    <a:p>
                      <a:pPr algn="l" fontAlgn="ctr">
                        <a:spcBef>
                          <a:spcPts val="0"/>
                        </a:spcBef>
                        <a:spcAft>
                          <a:spcPts val="0"/>
                        </a:spcAft>
                      </a:pPr>
                      <a:r>
                        <a:rPr lang="en-GB" sz="1100" b="0" i="0" u="none" strike="noStrike">
                          <a:effectLst/>
                          <a:latin typeface="Arial" panose="020B0604020202020204" pitchFamily="34" charset="0"/>
                          <a:ea typeface="Calibri" panose="020F0502020204030204" pitchFamily="34" charset="0"/>
                          <a:cs typeface="Arial" panose="020B0604020202020204" pitchFamily="34" charset="0"/>
                        </a:rPr>
                        <a:t>5</a:t>
                      </a:r>
                      <a:endParaRPr lang="en-GB" sz="1800" b="0" i="0" u="none" strike="noStrike">
                        <a:effectLst/>
                        <a:latin typeface="Arial" panose="020B0604020202020204" pitchFamily="34" charset="0"/>
                      </a:endParaRPr>
                    </a:p>
                  </a:txBody>
                  <a:tcPr marL="38103" marR="38103" marT="529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b="1">
                          <a:effectLst/>
                          <a:latin typeface="Arial" panose="020B0604020202020204" pitchFamily="34" charset="0"/>
                          <a:ea typeface="Calibri" panose="020F0502020204030204" pitchFamily="34" charset="0"/>
                          <a:cs typeface="Arial" panose="020B0604020202020204" pitchFamily="34" charset="0"/>
                        </a:rPr>
                        <a:t>Strategic review and prioritisation (white paper)</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880" marR="68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RECTIG_25_0226_05</a:t>
                      </a:r>
                      <a:endParaRPr lang="en-GB" sz="900">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09:45</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Jon Dixon</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3438246"/>
                  </a:ext>
                </a:extLst>
              </a:tr>
              <a:tr h="352307">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6</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b="1">
                          <a:effectLst/>
                          <a:latin typeface="Arial" panose="020B0604020202020204" pitchFamily="34" charset="0"/>
                          <a:ea typeface="Calibri" panose="020F0502020204030204" pitchFamily="34" charset="0"/>
                          <a:cs typeface="Arial" panose="020B0604020202020204" pitchFamily="34" charset="0"/>
                        </a:rPr>
                        <a:t>I0234 - Introduction of an energy theft Referral Assessment Service under the REC</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RECTIG_25_0226_06</a:t>
                      </a:r>
                      <a:endParaRPr lang="en-GB" sz="900">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10:05</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Paul Sutherland</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9487548"/>
                  </a:ext>
                </a:extLst>
              </a:tr>
              <a:tr h="352307">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7</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b="1">
                          <a:effectLst/>
                          <a:latin typeface="Arial" panose="020B0604020202020204" pitchFamily="34" charset="0"/>
                          <a:ea typeface="Calibri" panose="020F0502020204030204" pitchFamily="34" charset="0"/>
                          <a:cs typeface="Arial" panose="020B0604020202020204" pitchFamily="34" charset="0"/>
                        </a:rPr>
                        <a:t>Change update</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Verbal </a:t>
                      </a:r>
                      <a:endParaRPr lang="en-GB" sz="900">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10:25</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Flo Monea</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noFill/>
                  </a:tcPr>
                </a:tc>
                <a:extLst>
                  <a:ext uri="{0D108BD9-81ED-4DB2-BD59-A6C34878D82A}">
                    <a16:rowId xmlns:a16="http://schemas.microsoft.com/office/drawing/2014/main" val="701358694"/>
                  </a:ext>
                </a:extLst>
              </a:tr>
              <a:tr h="352307">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8</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b="1">
                          <a:effectLst/>
                          <a:latin typeface="Arial" panose="020B0604020202020204" pitchFamily="34" charset="0"/>
                          <a:ea typeface="Calibri" panose="020F0502020204030204" pitchFamily="34" charset="0"/>
                          <a:cs typeface="Arial" panose="020B0604020202020204" pitchFamily="34" charset="0"/>
                        </a:rPr>
                        <a:t>Future meetings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Verbal</a:t>
                      </a:r>
                      <a:endParaRPr lang="en-GB" sz="900">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10:30</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Chair</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8033130"/>
                  </a:ext>
                </a:extLst>
              </a:tr>
              <a:tr h="352307">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9</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b="1">
                          <a:effectLst/>
                          <a:latin typeface="Arial" panose="020B0604020202020204" pitchFamily="34" charset="0"/>
                          <a:ea typeface="Calibri" panose="020F0502020204030204" pitchFamily="34" charset="0"/>
                          <a:cs typeface="Arial" panose="020B0604020202020204" pitchFamily="34" charset="0"/>
                        </a:rPr>
                        <a:t>Any Other Business</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Verbal</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10:30</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spcBef>
                          <a:spcPts val="1200"/>
                        </a:spcBef>
                        <a:spcAft>
                          <a:spcPts val="1200"/>
                        </a:spcAft>
                      </a:pPr>
                      <a:r>
                        <a:rPr lang="en-GB" sz="1000">
                          <a:effectLst/>
                          <a:latin typeface="Arial" panose="020B0604020202020204" pitchFamily="34" charset="0"/>
                          <a:ea typeface="Calibri" panose="020F0502020204030204" pitchFamily="34" charset="0"/>
                          <a:cs typeface="Arial" panose="020B0604020202020204" pitchFamily="34" charset="0"/>
                        </a:rPr>
                        <a:t>Chair</a:t>
                      </a:r>
                      <a:endParaRPr lang="en-GB" sz="12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14416163"/>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93C14C-4CD1-2362-753E-184E7834E1BD}"/>
              </a:ext>
            </a:extLst>
          </p:cNvPr>
          <p:cNvSpPr>
            <a:spLocks noGrp="1"/>
          </p:cNvSpPr>
          <p:nvPr>
            <p:ph type="title"/>
          </p:nvPr>
        </p:nvSpPr>
        <p:spPr/>
        <p:txBody>
          <a:bodyPr/>
          <a:lstStyle/>
          <a:p>
            <a:r>
              <a:rPr lang="en-GB"/>
              <a:t>Approval of minutes from the previous meeting</a:t>
            </a:r>
          </a:p>
        </p:txBody>
      </p:sp>
      <p:sp>
        <p:nvSpPr>
          <p:cNvPr id="5" name="Text Placeholder 4">
            <a:extLst>
              <a:ext uri="{FF2B5EF4-FFF2-40B4-BE49-F238E27FC236}">
                <a16:creationId xmlns:a16="http://schemas.microsoft.com/office/drawing/2014/main" id="{E353F437-5833-15DB-ED56-4B3FF89C6EE1}"/>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971319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93C14C-4CD1-2362-753E-184E7834E1BD}"/>
              </a:ext>
            </a:extLst>
          </p:cNvPr>
          <p:cNvSpPr>
            <a:spLocks noGrp="1"/>
          </p:cNvSpPr>
          <p:nvPr>
            <p:ph type="title"/>
          </p:nvPr>
        </p:nvSpPr>
        <p:spPr/>
        <p:txBody>
          <a:bodyPr/>
          <a:lstStyle/>
          <a:p>
            <a:r>
              <a:rPr lang="en-GB"/>
              <a:t>Review of actions log</a:t>
            </a:r>
          </a:p>
        </p:txBody>
      </p:sp>
      <p:sp>
        <p:nvSpPr>
          <p:cNvPr id="5" name="Text Placeholder 4">
            <a:extLst>
              <a:ext uri="{FF2B5EF4-FFF2-40B4-BE49-F238E27FC236}">
                <a16:creationId xmlns:a16="http://schemas.microsoft.com/office/drawing/2014/main" id="{E353F437-5833-15DB-ED56-4B3FF89C6EE1}"/>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1978945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12CE1-0800-843A-8A46-E2BBC2FE89DE}"/>
              </a:ext>
            </a:extLst>
          </p:cNvPr>
          <p:cNvSpPr>
            <a:spLocks noGrp="1"/>
          </p:cNvSpPr>
          <p:nvPr>
            <p:ph type="title"/>
          </p:nvPr>
        </p:nvSpPr>
        <p:spPr>
          <a:xfrm>
            <a:off x="838200" y="365125"/>
            <a:ext cx="9284855" cy="660111"/>
          </a:xfrm>
        </p:spPr>
        <p:txBody>
          <a:bodyPr anchor="ctr">
            <a:normAutofit/>
          </a:bodyPr>
          <a:lstStyle/>
          <a:p>
            <a:r>
              <a:rPr lang="en-GB"/>
              <a:t>Actions log</a:t>
            </a:r>
          </a:p>
        </p:txBody>
      </p:sp>
      <p:graphicFrame>
        <p:nvGraphicFramePr>
          <p:cNvPr id="6" name="Table Placeholder 5">
            <a:extLst>
              <a:ext uri="{FF2B5EF4-FFF2-40B4-BE49-F238E27FC236}">
                <a16:creationId xmlns:a16="http://schemas.microsoft.com/office/drawing/2014/main" id="{5F5F4D54-4F95-FEFE-9085-B361D38B33D1}"/>
              </a:ext>
            </a:extLst>
          </p:cNvPr>
          <p:cNvGraphicFramePr>
            <a:graphicFrameLocks noGrp="1"/>
          </p:cNvGraphicFramePr>
          <p:nvPr>
            <p:ph type="media" sz="quarter" idx="10"/>
            <p:extLst>
              <p:ext uri="{D42A27DB-BD31-4B8C-83A1-F6EECF244321}">
                <p14:modId xmlns:p14="http://schemas.microsoft.com/office/powerpoint/2010/main" val="1667796645"/>
              </p:ext>
            </p:extLst>
          </p:nvPr>
        </p:nvGraphicFramePr>
        <p:xfrm>
          <a:off x="588000" y="1257963"/>
          <a:ext cx="11016000" cy="5373508"/>
        </p:xfrm>
        <a:graphic>
          <a:graphicData uri="http://schemas.openxmlformats.org/drawingml/2006/table">
            <a:tbl>
              <a:tblPr firstRow="1" firstCol="1" lastRow="1" lastCol="1" bandRow="1" bandCol="1"/>
              <a:tblGrid>
                <a:gridCol w="2164344">
                  <a:extLst>
                    <a:ext uri="{9D8B030D-6E8A-4147-A177-3AD203B41FA5}">
                      <a16:colId xmlns:a16="http://schemas.microsoft.com/office/drawing/2014/main" val="460139245"/>
                    </a:ext>
                  </a:extLst>
                </a:gridCol>
                <a:gridCol w="2798064">
                  <a:extLst>
                    <a:ext uri="{9D8B030D-6E8A-4147-A177-3AD203B41FA5}">
                      <a16:colId xmlns:a16="http://schemas.microsoft.com/office/drawing/2014/main" val="1758969187"/>
                    </a:ext>
                  </a:extLst>
                </a:gridCol>
                <a:gridCol w="1307592">
                  <a:extLst>
                    <a:ext uri="{9D8B030D-6E8A-4147-A177-3AD203B41FA5}">
                      <a16:colId xmlns:a16="http://schemas.microsoft.com/office/drawing/2014/main" val="2072494592"/>
                    </a:ext>
                  </a:extLst>
                </a:gridCol>
                <a:gridCol w="1591056">
                  <a:extLst>
                    <a:ext uri="{9D8B030D-6E8A-4147-A177-3AD203B41FA5}">
                      <a16:colId xmlns:a16="http://schemas.microsoft.com/office/drawing/2014/main" val="2949869930"/>
                    </a:ext>
                  </a:extLst>
                </a:gridCol>
                <a:gridCol w="1911096">
                  <a:extLst>
                    <a:ext uri="{9D8B030D-6E8A-4147-A177-3AD203B41FA5}">
                      <a16:colId xmlns:a16="http://schemas.microsoft.com/office/drawing/2014/main" val="1339837070"/>
                    </a:ext>
                  </a:extLst>
                </a:gridCol>
                <a:gridCol w="1243848">
                  <a:extLst>
                    <a:ext uri="{9D8B030D-6E8A-4147-A177-3AD203B41FA5}">
                      <a16:colId xmlns:a16="http://schemas.microsoft.com/office/drawing/2014/main" val="3717436776"/>
                    </a:ext>
                  </a:extLst>
                </a:gridCol>
              </a:tblGrid>
              <a:tr h="516994">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ACTION REF.</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ACTION</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O</a:t>
                      </a:r>
                      <a:r>
                        <a:rPr lang="en-GB" sz="1400" b="0"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W</a:t>
                      </a: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NER(S)</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TARGET DATE </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UPDATE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STATUS</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486590426"/>
                  </a:ext>
                </a:extLst>
              </a:tr>
              <a:tr h="1584000">
                <a:tc>
                  <a:txBody>
                    <a:bodyPr/>
                    <a:lstStyle/>
                    <a:p>
                      <a:pPr>
                        <a:lnSpc>
                          <a:spcPct val="115000"/>
                        </a:lnSpc>
                        <a:spcBef>
                          <a:spcPts val="600"/>
                        </a:spcBef>
                        <a:spcAft>
                          <a:spcPts val="600"/>
                        </a:spcAft>
                      </a:pPr>
                      <a:r>
                        <a:rPr lang="en-GB" sz="1400" b="1">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RECTIG_24_1127_01</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err="1">
                          <a:solidFill>
                            <a:srgbClr val="000000"/>
                          </a:solidFill>
                          <a:effectLst/>
                          <a:latin typeface="Roboto" panose="02000000000000000000" pitchFamily="2" charset="0"/>
                          <a:ea typeface="Times New Roman" panose="02020603050405020304" pitchFamily="18" charset="0"/>
                          <a:cs typeface="Arial" panose="020B0604020202020204" pitchFamily="34" charset="0"/>
                        </a:rPr>
                        <a:t>RECCo</a:t>
                      </a: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 to investigate establishing a workshop to discuss the strategic review and prioritisation of theft project.</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err="1">
                          <a:solidFill>
                            <a:srgbClr val="000000"/>
                          </a:solidFill>
                          <a:effectLst/>
                          <a:latin typeface="Roboto" panose="02000000000000000000" pitchFamily="2" charset="0"/>
                          <a:ea typeface="Times New Roman" panose="02020603050405020304" pitchFamily="18" charset="0"/>
                          <a:cs typeface="Arial" panose="020B0604020202020204" pitchFamily="34" charset="0"/>
                        </a:rPr>
                        <a:t>RECCo</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26 February 2025</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An update will be provided in the meeting. </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Open</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6640351"/>
                  </a:ext>
                </a:extLst>
              </a:tr>
              <a:tr h="1584000">
                <a:tc>
                  <a:txBody>
                    <a:bodyPr/>
                    <a:lstStyle/>
                    <a:p>
                      <a:pPr>
                        <a:lnSpc>
                          <a:spcPct val="115000"/>
                        </a:lnSpc>
                        <a:spcBef>
                          <a:spcPts val="600"/>
                        </a:spcBef>
                        <a:spcAft>
                          <a:spcPts val="600"/>
                        </a:spcAft>
                      </a:pPr>
                      <a:r>
                        <a:rPr lang="en-GB" sz="1400" b="1">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RECTIG_25_0129_08_01</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The Code Manager to clarify the meaning of ‘Cut-Off Disconnection’ as a defined term in the REC</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Code Manager</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26 February 2025</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An update will be provided in the meeting.</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Open</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13152801"/>
                  </a:ext>
                </a:extLst>
              </a:tr>
              <a:tr h="1584000">
                <a:tc>
                  <a:txBody>
                    <a:bodyPr/>
                    <a:lstStyle/>
                    <a:p>
                      <a:pPr>
                        <a:lnSpc>
                          <a:spcPct val="115000"/>
                        </a:lnSpc>
                        <a:spcBef>
                          <a:spcPts val="600"/>
                        </a:spcBef>
                        <a:spcAft>
                          <a:spcPts val="600"/>
                        </a:spcAft>
                      </a:pPr>
                      <a:r>
                        <a:rPr lang="en-GB" sz="1400" b="1">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RECTIG_25_0129_08_02</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The Code Manager to reach out to DNO’s and understand their appetite for receiving a report for settlement purposes.</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Code Manager</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26 February 2025</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An update will be provided in the meeting.</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400">
                          <a:solidFill>
                            <a:srgbClr val="000000"/>
                          </a:solidFill>
                          <a:effectLst/>
                          <a:latin typeface="Roboto" panose="02000000000000000000" pitchFamily="2" charset="0"/>
                          <a:ea typeface="Times New Roman" panose="02020603050405020304" pitchFamily="18" charset="0"/>
                          <a:cs typeface="Arial" panose="020B0604020202020204" pitchFamily="34" charset="0"/>
                        </a:rPr>
                        <a:t>Open</a:t>
                      </a:r>
                      <a:endParaRPr lang="en-GB" sz="14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5298301"/>
                  </a:ext>
                </a:extLst>
              </a:tr>
            </a:tbl>
          </a:graphicData>
        </a:graphic>
      </p:graphicFrame>
    </p:spTree>
    <p:extLst>
      <p:ext uri="{BB962C8B-B14F-4D97-AF65-F5344CB8AC3E}">
        <p14:creationId xmlns:p14="http://schemas.microsoft.com/office/powerpoint/2010/main" val="2496647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7EA889-E37C-4654-1B35-38F7E6E27854}"/>
              </a:ext>
            </a:extLst>
          </p:cNvPr>
          <p:cNvSpPr>
            <a:spLocks noGrp="1"/>
          </p:cNvSpPr>
          <p:nvPr>
            <p:ph type="title"/>
          </p:nvPr>
        </p:nvSpPr>
        <p:spPr/>
        <p:txBody>
          <a:bodyPr/>
          <a:lstStyle/>
          <a:p>
            <a:r>
              <a:rPr lang="en-GB"/>
              <a:t>Strategic review and prioritisation (White Paper)</a:t>
            </a:r>
          </a:p>
        </p:txBody>
      </p:sp>
      <p:sp>
        <p:nvSpPr>
          <p:cNvPr id="5" name="Text Placeholder 4">
            <a:extLst>
              <a:ext uri="{FF2B5EF4-FFF2-40B4-BE49-F238E27FC236}">
                <a16:creationId xmlns:a16="http://schemas.microsoft.com/office/drawing/2014/main" id="{C3860FD8-918E-D4B3-7D91-CB43D9E5AF6D}"/>
              </a:ext>
            </a:extLst>
          </p:cNvPr>
          <p:cNvSpPr>
            <a:spLocks noGrp="1"/>
          </p:cNvSpPr>
          <p:nvPr>
            <p:ph type="body" sz="quarter" idx="10"/>
          </p:nvPr>
        </p:nvSpPr>
        <p:spPr/>
        <p:txBody>
          <a:bodyPr/>
          <a:lstStyle/>
          <a:p>
            <a:r>
              <a:rPr lang="en-GB"/>
              <a:t>Jon Dixon</a:t>
            </a:r>
          </a:p>
        </p:txBody>
      </p:sp>
    </p:spTree>
    <p:extLst>
      <p:ext uri="{BB962C8B-B14F-4D97-AF65-F5344CB8AC3E}">
        <p14:creationId xmlns:p14="http://schemas.microsoft.com/office/powerpoint/2010/main" val="27205361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23F36-7E80-B85B-1362-0EA9103A343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4D0CC16-446C-607D-08FC-E62BEFB3E457}"/>
              </a:ext>
            </a:extLst>
          </p:cNvPr>
          <p:cNvSpPr>
            <a:spLocks noGrp="1"/>
          </p:cNvSpPr>
          <p:nvPr>
            <p:ph type="title"/>
          </p:nvPr>
        </p:nvSpPr>
        <p:spPr/>
        <p:txBody>
          <a:bodyPr>
            <a:normAutofit fontScale="90000"/>
          </a:bodyPr>
          <a:lstStyle/>
          <a:p>
            <a:r>
              <a:rPr lang="en-GB"/>
              <a:t>I0234 Introduction of an energy theft Referral Assessment Service under the REC</a:t>
            </a:r>
          </a:p>
        </p:txBody>
      </p:sp>
      <p:sp>
        <p:nvSpPr>
          <p:cNvPr id="5" name="Text Placeholder 4">
            <a:extLst>
              <a:ext uri="{FF2B5EF4-FFF2-40B4-BE49-F238E27FC236}">
                <a16:creationId xmlns:a16="http://schemas.microsoft.com/office/drawing/2014/main" id="{71E39F35-90DB-D517-DD4F-A1513A25FC99}"/>
              </a:ext>
            </a:extLst>
          </p:cNvPr>
          <p:cNvSpPr>
            <a:spLocks noGrp="1"/>
          </p:cNvSpPr>
          <p:nvPr>
            <p:ph type="body" sz="quarter" idx="10"/>
          </p:nvPr>
        </p:nvSpPr>
        <p:spPr/>
        <p:txBody>
          <a:bodyPr/>
          <a:lstStyle/>
          <a:p>
            <a:r>
              <a:rPr lang="it-IT"/>
              <a:t>Paul Sutherland</a:t>
            </a:r>
            <a:endParaRPr lang="en-GB"/>
          </a:p>
        </p:txBody>
      </p:sp>
    </p:spTree>
    <p:extLst>
      <p:ext uri="{BB962C8B-B14F-4D97-AF65-F5344CB8AC3E}">
        <p14:creationId xmlns:p14="http://schemas.microsoft.com/office/powerpoint/2010/main" val="227072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D9B7DC3B-3A7E-2C8B-E69F-3C48117E337E}"/>
              </a:ext>
            </a:extLst>
          </p:cNvPr>
          <p:cNvSpPr>
            <a:spLocks noGrp="1"/>
          </p:cNvSpPr>
          <p:nvPr>
            <p:ph type="ctrTitle"/>
          </p:nvPr>
        </p:nvSpPr>
        <p:spPr/>
        <p:txBody>
          <a:bodyPr>
            <a:normAutofit/>
          </a:bodyPr>
          <a:lstStyle/>
          <a:p>
            <a:r>
              <a:rPr lang="en-GB"/>
              <a:t>I0234: Referral Assessment Service</a:t>
            </a:r>
          </a:p>
        </p:txBody>
      </p:sp>
      <p:sp>
        <p:nvSpPr>
          <p:cNvPr id="23" name="Subtitle 22">
            <a:extLst>
              <a:ext uri="{FF2B5EF4-FFF2-40B4-BE49-F238E27FC236}">
                <a16:creationId xmlns:a16="http://schemas.microsoft.com/office/drawing/2014/main" id="{D8B024EE-6C2F-6296-CDB7-9C3891A9CAD2}"/>
              </a:ext>
            </a:extLst>
          </p:cNvPr>
          <p:cNvSpPr>
            <a:spLocks noGrp="1"/>
          </p:cNvSpPr>
          <p:nvPr>
            <p:ph type="subTitle" idx="1"/>
          </p:nvPr>
        </p:nvSpPr>
        <p:spPr/>
        <p:txBody>
          <a:bodyPr vert="horz" lIns="91440" tIns="45720" rIns="91440" bIns="45720" rtlCol="0" anchor="t">
            <a:normAutofit/>
          </a:bodyPr>
          <a:lstStyle/>
          <a:p>
            <a:r>
              <a:rPr lang="en-GB" sz="4000" i="1">
                <a:solidFill>
                  <a:schemeClr val="bg2"/>
                </a:solidFill>
                <a:latin typeface="Playfair Display"/>
              </a:rPr>
              <a:t>26 Feb 2025</a:t>
            </a:r>
          </a:p>
        </p:txBody>
      </p:sp>
      <p:sp>
        <p:nvSpPr>
          <p:cNvPr id="4" name="Free-form: Shape 3">
            <a:extLst>
              <a:ext uri="{FF2B5EF4-FFF2-40B4-BE49-F238E27FC236}">
                <a16:creationId xmlns:a16="http://schemas.microsoft.com/office/drawing/2014/main" id="{F61290FF-E7F3-B676-5ECC-7241D50042D5}"/>
              </a:ext>
            </a:extLst>
          </p:cNvPr>
          <p:cNvSpPr/>
          <p:nvPr/>
        </p:nvSpPr>
        <p:spPr>
          <a:xfrm>
            <a:off x="7388028" y="4280687"/>
            <a:ext cx="2686556" cy="1196198"/>
          </a:xfrm>
          <a:custGeom>
            <a:avLst/>
            <a:gdLst>
              <a:gd name="connsiteX0" fmla="*/ 2686556 w 2686556"/>
              <a:gd name="connsiteY0" fmla="*/ 1157161 h 1196198"/>
              <a:gd name="connsiteX1" fmla="*/ 1577947 w 2686556"/>
              <a:gd name="connsiteY1" fmla="*/ 1165253 h 1196198"/>
              <a:gd name="connsiteX2" fmla="*/ 631179 w 2686556"/>
              <a:gd name="connsiteY2" fmla="*/ 817295 h 1196198"/>
              <a:gd name="connsiteX3" fmla="*/ 0 w 2686556"/>
              <a:gd name="connsiteY3" fmla="*/ 0 h 1196198"/>
            </a:gdLst>
            <a:ahLst/>
            <a:cxnLst>
              <a:cxn ang="0">
                <a:pos x="connsiteX0" y="connsiteY0"/>
              </a:cxn>
              <a:cxn ang="0">
                <a:pos x="connsiteX1" y="connsiteY1"/>
              </a:cxn>
              <a:cxn ang="0">
                <a:pos x="connsiteX2" y="connsiteY2"/>
              </a:cxn>
              <a:cxn ang="0">
                <a:pos x="connsiteX3" y="connsiteY3"/>
              </a:cxn>
            </a:cxnLst>
            <a:rect l="l" t="t" r="r" b="b"/>
            <a:pathLst>
              <a:path w="2686556" h="1196198">
                <a:moveTo>
                  <a:pt x="2686556" y="1157161"/>
                </a:moveTo>
                <a:cubicBezTo>
                  <a:pt x="2303533" y="1189529"/>
                  <a:pt x="1920510" y="1221897"/>
                  <a:pt x="1577947" y="1165253"/>
                </a:cubicBezTo>
                <a:cubicBezTo>
                  <a:pt x="1235384" y="1108609"/>
                  <a:pt x="894170" y="1011504"/>
                  <a:pt x="631179" y="817295"/>
                </a:cubicBezTo>
                <a:cubicBezTo>
                  <a:pt x="368188" y="623086"/>
                  <a:pt x="68782" y="71480"/>
                  <a:pt x="0" y="0"/>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p:txBody>
      </p:sp>
      <p:sp>
        <p:nvSpPr>
          <p:cNvPr id="5" name="Free-form: Shape 4">
            <a:extLst>
              <a:ext uri="{FF2B5EF4-FFF2-40B4-BE49-F238E27FC236}">
                <a16:creationId xmlns:a16="http://schemas.microsoft.com/office/drawing/2014/main" id="{83229D03-45FA-CA1B-F33A-1C7A79284061}"/>
              </a:ext>
            </a:extLst>
          </p:cNvPr>
          <p:cNvSpPr/>
          <p:nvPr/>
        </p:nvSpPr>
        <p:spPr>
          <a:xfrm>
            <a:off x="7267394" y="1713618"/>
            <a:ext cx="2821342" cy="3584733"/>
          </a:xfrm>
          <a:custGeom>
            <a:avLst/>
            <a:gdLst>
              <a:gd name="connsiteX0" fmla="*/ 2821342 w 2821342"/>
              <a:gd name="connsiteY0" fmla="*/ 15508 h 3584733"/>
              <a:gd name="connsiteX1" fmla="*/ 1781266 w 2821342"/>
              <a:gd name="connsiteY1" fmla="*/ 11174 h 3584733"/>
              <a:gd name="connsiteX2" fmla="*/ 1148553 w 2821342"/>
              <a:gd name="connsiteY2" fmla="*/ 141184 h 3584733"/>
              <a:gd name="connsiteX3" fmla="*/ 775859 w 2821342"/>
              <a:gd name="connsiteY3" fmla="*/ 353533 h 3584733"/>
              <a:gd name="connsiteX4" fmla="*/ 459503 w 2821342"/>
              <a:gd name="connsiteY4" fmla="*/ 652555 h 3584733"/>
              <a:gd name="connsiteX5" fmla="*/ 251488 w 2821342"/>
              <a:gd name="connsiteY5" fmla="*/ 942909 h 3584733"/>
              <a:gd name="connsiteX6" fmla="*/ 121478 w 2821342"/>
              <a:gd name="connsiteY6" fmla="*/ 1241931 h 3584733"/>
              <a:gd name="connsiteX7" fmla="*/ 34805 w 2821342"/>
              <a:gd name="connsiteY7" fmla="*/ 1545286 h 3584733"/>
              <a:gd name="connsiteX8" fmla="*/ 136 w 2821342"/>
              <a:gd name="connsiteY8" fmla="*/ 1857309 h 3584733"/>
              <a:gd name="connsiteX9" fmla="*/ 26138 w 2821342"/>
              <a:gd name="connsiteY9" fmla="*/ 2164998 h 3584733"/>
              <a:gd name="connsiteX10" fmla="*/ 104143 w 2821342"/>
              <a:gd name="connsiteY10" fmla="*/ 2477021 h 3584733"/>
              <a:gd name="connsiteX11" fmla="*/ 273156 w 2821342"/>
              <a:gd name="connsiteY11" fmla="*/ 2841047 h 3584733"/>
              <a:gd name="connsiteX12" fmla="*/ 580845 w 2821342"/>
              <a:gd name="connsiteY12" fmla="*/ 3218075 h 3584733"/>
              <a:gd name="connsiteX13" fmla="*/ 871199 w 2821342"/>
              <a:gd name="connsiteY13" fmla="*/ 3434757 h 358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21342" h="3584733">
                <a:moveTo>
                  <a:pt x="2821342" y="15508"/>
                </a:moveTo>
                <a:cubicBezTo>
                  <a:pt x="2440703" y="2868"/>
                  <a:pt x="2060064" y="-9772"/>
                  <a:pt x="1781266" y="11174"/>
                </a:cubicBezTo>
                <a:cubicBezTo>
                  <a:pt x="1502468" y="32120"/>
                  <a:pt x="1316121" y="84124"/>
                  <a:pt x="1148553" y="141184"/>
                </a:cubicBezTo>
                <a:cubicBezTo>
                  <a:pt x="980985" y="198244"/>
                  <a:pt x="890701" y="268305"/>
                  <a:pt x="775859" y="353533"/>
                </a:cubicBezTo>
                <a:cubicBezTo>
                  <a:pt x="661017" y="438762"/>
                  <a:pt x="546898" y="554326"/>
                  <a:pt x="459503" y="652555"/>
                </a:cubicBezTo>
                <a:cubicBezTo>
                  <a:pt x="372108" y="750784"/>
                  <a:pt x="307825" y="844680"/>
                  <a:pt x="251488" y="942909"/>
                </a:cubicBezTo>
                <a:cubicBezTo>
                  <a:pt x="195150" y="1041138"/>
                  <a:pt x="157592" y="1141535"/>
                  <a:pt x="121478" y="1241931"/>
                </a:cubicBezTo>
                <a:cubicBezTo>
                  <a:pt x="85364" y="1342327"/>
                  <a:pt x="55029" y="1442723"/>
                  <a:pt x="34805" y="1545286"/>
                </a:cubicBezTo>
                <a:cubicBezTo>
                  <a:pt x="14581" y="1647849"/>
                  <a:pt x="1580" y="1754024"/>
                  <a:pt x="136" y="1857309"/>
                </a:cubicBezTo>
                <a:cubicBezTo>
                  <a:pt x="-1309" y="1960594"/>
                  <a:pt x="8804" y="2061713"/>
                  <a:pt x="26138" y="2164998"/>
                </a:cubicBezTo>
                <a:cubicBezTo>
                  <a:pt x="43472" y="2268283"/>
                  <a:pt x="62973" y="2364346"/>
                  <a:pt x="104143" y="2477021"/>
                </a:cubicBezTo>
                <a:cubicBezTo>
                  <a:pt x="145313" y="2589696"/>
                  <a:pt x="193706" y="2717538"/>
                  <a:pt x="273156" y="2841047"/>
                </a:cubicBezTo>
                <a:cubicBezTo>
                  <a:pt x="352606" y="2964556"/>
                  <a:pt x="481171" y="3119123"/>
                  <a:pt x="580845" y="3218075"/>
                </a:cubicBezTo>
                <a:cubicBezTo>
                  <a:pt x="680519" y="3317027"/>
                  <a:pt x="116422" y="3835619"/>
                  <a:pt x="871199" y="3434757"/>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Outfit"/>
              <a:ea typeface="+mn-ea"/>
              <a:cs typeface="+mn-cs"/>
            </a:endParaRPr>
          </a:p>
        </p:txBody>
      </p:sp>
      <p:pic>
        <p:nvPicPr>
          <p:cNvPr id="3" name="Picture Placeholder 2" descr="A picture containing text, clipart&#10;&#10;Description automatically generated">
            <a:extLst>
              <a:ext uri="{FF2B5EF4-FFF2-40B4-BE49-F238E27FC236}">
                <a16:creationId xmlns:a16="http://schemas.microsoft.com/office/drawing/2014/main" id="{D336AAAA-C876-80CF-7E28-A913973ED1C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79" b="379"/>
          <a:stretch>
            <a:fillRect/>
          </a:stretch>
        </p:blipFill>
        <p:spPr/>
      </p:pic>
    </p:spTree>
    <p:extLst>
      <p:ext uri="{BB962C8B-B14F-4D97-AF65-F5344CB8AC3E}">
        <p14:creationId xmlns:p14="http://schemas.microsoft.com/office/powerpoint/2010/main" val="3200660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ABE5E0FD-925D-9591-4596-1E41FB3855BC}"/>
              </a:ext>
            </a:extLst>
          </p:cNvPr>
          <p:cNvSpPr>
            <a:spLocks noGrp="1"/>
          </p:cNvSpPr>
          <p:nvPr>
            <p:ph type="title"/>
          </p:nvPr>
        </p:nvSpPr>
        <p:spPr>
          <a:xfrm>
            <a:off x="512064" y="367651"/>
            <a:ext cx="10878820" cy="543313"/>
          </a:xfrm>
        </p:spPr>
        <p:txBody>
          <a:bodyPr>
            <a:normAutofit/>
          </a:bodyPr>
          <a:lstStyle/>
          <a:p>
            <a:r>
              <a:rPr lang="en-US" sz="2800"/>
              <a:t>RECAP:</a:t>
            </a:r>
          </a:p>
        </p:txBody>
      </p:sp>
      <p:sp>
        <p:nvSpPr>
          <p:cNvPr id="2" name="TextBox 1">
            <a:extLst>
              <a:ext uri="{FF2B5EF4-FFF2-40B4-BE49-F238E27FC236}">
                <a16:creationId xmlns:a16="http://schemas.microsoft.com/office/drawing/2014/main" id="{42C36E21-8086-D7DE-2AFE-E50001927C0B}"/>
              </a:ext>
            </a:extLst>
          </p:cNvPr>
          <p:cNvSpPr txBox="1"/>
          <p:nvPr/>
        </p:nvSpPr>
        <p:spPr>
          <a:xfrm>
            <a:off x="219635" y="910964"/>
            <a:ext cx="11752730" cy="7134967"/>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800" b="0" i="0" u="none" strike="noStrike" kern="1200" cap="none" spc="0" normalizeH="0" baseline="0" noProof="0">
                <a:ln>
                  <a:noFill/>
                </a:ln>
                <a:solidFill>
                  <a:srgbClr val="201E2E"/>
                </a:solidFill>
                <a:effectLst/>
                <a:uLnTx/>
                <a:uFillTx/>
                <a:latin typeface="Outfit"/>
                <a:ea typeface="+mn-ea"/>
                <a:cs typeface="+mn-cs"/>
              </a:rPr>
              <a:t>The proposal to establish an </a:t>
            </a:r>
            <a:r>
              <a:rPr kumimoji="0" lang="en-US" sz="1800" b="1" i="0" u="none" strike="noStrike" kern="1200" cap="none" spc="0" normalizeH="0" baseline="0" noProof="0">
                <a:ln>
                  <a:noFill/>
                </a:ln>
                <a:solidFill>
                  <a:srgbClr val="201E2E"/>
                </a:solidFill>
                <a:effectLst/>
                <a:uLnTx/>
                <a:uFillTx/>
                <a:latin typeface="Outfit"/>
                <a:ea typeface="+mn-ea"/>
                <a:cs typeface="+mn-cs"/>
              </a:rPr>
              <a:t>Energy Theft Unit (ETU)</a:t>
            </a:r>
            <a:r>
              <a:rPr kumimoji="0" lang="en-US" sz="1800" b="0" i="0" u="none" strike="noStrike" kern="1200" cap="none" spc="0" normalizeH="0" baseline="0" noProof="0">
                <a:ln>
                  <a:noFill/>
                </a:ln>
                <a:solidFill>
                  <a:srgbClr val="201E2E"/>
                </a:solidFill>
                <a:effectLst/>
                <a:uLnTx/>
                <a:uFillTx/>
                <a:latin typeface="Outfit"/>
                <a:ea typeface="+mn-ea"/>
                <a:cs typeface="+mn-cs"/>
              </a:rPr>
              <a:t> and a </a:t>
            </a:r>
            <a:r>
              <a:rPr kumimoji="0" lang="en-US" sz="1800" b="1" i="0" u="none" strike="noStrike" kern="1200" cap="none" spc="0" normalizeH="0" baseline="0" noProof="0">
                <a:ln>
                  <a:noFill/>
                </a:ln>
                <a:solidFill>
                  <a:srgbClr val="201E2E"/>
                </a:solidFill>
                <a:effectLst/>
                <a:uLnTx/>
                <a:uFillTx/>
                <a:latin typeface="Outfit"/>
                <a:ea typeface="+mn-ea"/>
                <a:cs typeface="+mn-cs"/>
              </a:rPr>
              <a:t>Referral Assessment Service (RAS)</a:t>
            </a:r>
            <a:r>
              <a:rPr kumimoji="0" lang="en-US" sz="1800" b="0" i="0" u="none" strike="noStrike" kern="1200" cap="none" spc="0" normalizeH="0" baseline="0" noProof="0">
                <a:ln>
                  <a:noFill/>
                </a:ln>
                <a:solidFill>
                  <a:srgbClr val="201E2E"/>
                </a:solidFill>
                <a:effectLst/>
                <a:uLnTx/>
                <a:uFillTx/>
                <a:latin typeface="Outfit"/>
                <a:ea typeface="+mn-ea"/>
                <a:cs typeface="+mn-cs"/>
              </a:rPr>
              <a:t> aims to enhance enforcement against energy theft by </a:t>
            </a:r>
            <a:r>
              <a:rPr kumimoji="0" lang="en-US" sz="1800" b="1" i="0" u="none" strike="noStrike" kern="1200" cap="none" spc="0" normalizeH="0" baseline="0" noProof="0">
                <a:ln>
                  <a:noFill/>
                </a:ln>
                <a:solidFill>
                  <a:srgbClr val="201E2E"/>
                </a:solidFill>
                <a:effectLst/>
                <a:uLnTx/>
                <a:uFillTx/>
                <a:latin typeface="Outfit"/>
                <a:ea typeface="+mn-ea"/>
                <a:cs typeface="+mn-cs"/>
              </a:rPr>
              <a:t>improving case referrals, investigations, and prosecutions</a:t>
            </a:r>
            <a:r>
              <a:rPr kumimoji="0" lang="en-US" sz="1800" b="0" i="0" u="none" strike="noStrike" kern="1200" cap="none" spc="0" normalizeH="0" baseline="0" noProof="0">
                <a:ln>
                  <a:noFill/>
                </a:ln>
                <a:solidFill>
                  <a:srgbClr val="201E2E"/>
                </a:solidFill>
                <a:effectLst/>
                <a:uLnTx/>
                <a:uFillTx/>
                <a:latin typeface="Outfit"/>
                <a:ea typeface="+mn-ea"/>
                <a:cs typeface="+mn-cs"/>
              </a:rPr>
              <a:t>. The ETU, operated in partnership with the </a:t>
            </a:r>
            <a:r>
              <a:rPr kumimoji="0" lang="en-US" sz="1800" b="1" i="0" u="none" strike="noStrike" kern="1200" cap="none" spc="0" normalizeH="0" baseline="0" noProof="0">
                <a:ln>
                  <a:noFill/>
                </a:ln>
                <a:solidFill>
                  <a:srgbClr val="201E2E"/>
                </a:solidFill>
                <a:effectLst/>
                <a:uLnTx/>
                <a:uFillTx/>
                <a:latin typeface="Outfit"/>
                <a:ea typeface="+mn-ea"/>
                <a:cs typeface="+mn-cs"/>
              </a:rPr>
              <a:t>City of London Police</a:t>
            </a:r>
            <a:r>
              <a:rPr kumimoji="0" lang="en-US" sz="1800" b="0" i="0" u="none" strike="noStrike" kern="1200" cap="none" spc="0" normalizeH="0" baseline="0" noProof="0">
                <a:ln>
                  <a:noFill/>
                </a:ln>
                <a:solidFill>
                  <a:srgbClr val="201E2E"/>
                </a:solidFill>
                <a:effectLst/>
                <a:uLnTx/>
                <a:uFillTx/>
                <a:latin typeface="Outfit"/>
                <a:ea typeface="+mn-ea"/>
                <a:cs typeface="+mn-cs"/>
              </a:rPr>
              <a:t>, will focus on tackling </a:t>
            </a:r>
            <a:r>
              <a:rPr kumimoji="0" lang="en-US" sz="1800" b="1" i="0" u="none" strike="noStrike" kern="1200" cap="none" spc="0" normalizeH="0" baseline="0" noProof="0" err="1">
                <a:ln>
                  <a:noFill/>
                </a:ln>
                <a:solidFill>
                  <a:srgbClr val="201E2E"/>
                </a:solidFill>
                <a:effectLst/>
                <a:uLnTx/>
                <a:uFillTx/>
                <a:latin typeface="Outfit"/>
                <a:ea typeface="+mn-ea"/>
                <a:cs typeface="+mn-cs"/>
              </a:rPr>
              <a:t>organised</a:t>
            </a:r>
            <a:r>
              <a:rPr kumimoji="0" lang="en-US" sz="1800" b="1" i="0" u="none" strike="noStrike" kern="1200" cap="none" spc="0" normalizeH="0" baseline="0" noProof="0">
                <a:ln>
                  <a:noFill/>
                </a:ln>
                <a:solidFill>
                  <a:srgbClr val="201E2E"/>
                </a:solidFill>
                <a:effectLst/>
                <a:uLnTx/>
                <a:uFillTx/>
                <a:latin typeface="Outfit"/>
                <a:ea typeface="+mn-ea"/>
                <a:cs typeface="+mn-cs"/>
              </a:rPr>
              <a:t> crime, professional enablers, and repeat offenders</a:t>
            </a:r>
            <a:r>
              <a:rPr kumimoji="0" lang="en-US" sz="1800" b="0" i="0" u="none" strike="noStrike" kern="1200" cap="none" spc="0" normalizeH="0" baseline="0" noProof="0">
                <a:ln>
                  <a:noFill/>
                </a:ln>
                <a:solidFill>
                  <a:srgbClr val="201E2E"/>
                </a:solidFill>
                <a:effectLst/>
                <a:uLnTx/>
                <a:uFillTx/>
                <a:latin typeface="Outfit"/>
                <a:ea typeface="+mn-ea"/>
                <a:cs typeface="+mn-cs"/>
              </a:rPr>
              <a:t>, while the RAS will act as a </a:t>
            </a:r>
            <a:r>
              <a:rPr kumimoji="0" lang="en-US" sz="1800" b="1" i="0" u="none" strike="noStrike" kern="1200" cap="none" spc="0" normalizeH="0" baseline="0" noProof="0">
                <a:ln>
                  <a:noFill/>
                </a:ln>
                <a:solidFill>
                  <a:srgbClr val="201E2E"/>
                </a:solidFill>
                <a:effectLst/>
                <a:uLnTx/>
                <a:uFillTx/>
                <a:latin typeface="Outfit"/>
                <a:ea typeface="+mn-ea"/>
                <a:cs typeface="+mn-cs"/>
              </a:rPr>
              <a:t>triage and quality assurance service</a:t>
            </a:r>
            <a:r>
              <a:rPr kumimoji="0" lang="en-US" sz="1800" b="0" i="0" u="none" strike="noStrike" kern="1200" cap="none" spc="0" normalizeH="0" baseline="0" noProof="0">
                <a:ln>
                  <a:noFill/>
                </a:ln>
                <a:solidFill>
                  <a:srgbClr val="201E2E"/>
                </a:solidFill>
                <a:effectLst/>
                <a:uLnTx/>
                <a:uFillTx/>
                <a:latin typeface="Outfit"/>
                <a:ea typeface="+mn-ea"/>
                <a:cs typeface="+mn-cs"/>
              </a:rPr>
              <a:t>, ensuring that only well-evidenced cases are escalated for investigation. This model follows the successful precedent set by the </a:t>
            </a:r>
            <a:r>
              <a:rPr kumimoji="0" lang="en-US" sz="1800" b="1" i="0" u="none" strike="noStrike" kern="1200" cap="none" spc="0" normalizeH="0" baseline="0" noProof="0">
                <a:ln>
                  <a:noFill/>
                </a:ln>
                <a:solidFill>
                  <a:srgbClr val="201E2E"/>
                </a:solidFill>
                <a:effectLst/>
                <a:uLnTx/>
                <a:uFillTx/>
                <a:latin typeface="Outfit"/>
                <a:ea typeface="+mn-ea"/>
                <a:cs typeface="+mn-cs"/>
              </a:rPr>
              <a:t>Insurance Fraud Enforcement Department (IFED)</a:t>
            </a:r>
            <a:r>
              <a:rPr kumimoji="0" lang="en-US" sz="1800" b="0" i="0" u="none" strike="noStrike" kern="1200" cap="none" spc="0" normalizeH="0" baseline="0" noProof="0">
                <a:ln>
                  <a:noFill/>
                </a:ln>
                <a:solidFill>
                  <a:srgbClr val="201E2E"/>
                </a:solidFill>
                <a:effectLst/>
                <a:uLnTx/>
                <a:uFillTx/>
                <a:latin typeface="Outfit"/>
                <a:ea typeface="+mn-ea"/>
                <a:cs typeface="+mn-cs"/>
              </a:rPr>
              <a:t>, a police unit funded by the insurance industry, which has significantly improved fraud detection and prosecution rates. By adopting a similar </a:t>
            </a:r>
            <a:r>
              <a:rPr kumimoji="0" lang="en-US" sz="1800" b="1" i="0" u="none" strike="noStrike" kern="1200" cap="none" spc="0" normalizeH="0" baseline="0" noProof="0">
                <a:ln>
                  <a:noFill/>
                </a:ln>
                <a:solidFill>
                  <a:srgbClr val="201E2E"/>
                </a:solidFill>
                <a:effectLst/>
                <a:uLnTx/>
                <a:uFillTx/>
                <a:latin typeface="Outfit"/>
                <a:ea typeface="+mn-ea"/>
                <a:cs typeface="+mn-cs"/>
              </a:rPr>
              <a:t>industry-sponsored enforcement approach</a:t>
            </a:r>
            <a:r>
              <a:rPr kumimoji="0" lang="en-US" sz="1800" b="0" i="0" u="none" strike="noStrike" kern="1200" cap="none" spc="0" normalizeH="0" baseline="0" noProof="0">
                <a:ln>
                  <a:noFill/>
                </a:ln>
                <a:solidFill>
                  <a:srgbClr val="201E2E"/>
                </a:solidFill>
                <a:effectLst/>
                <a:uLnTx/>
                <a:uFillTx/>
                <a:latin typeface="Outfit"/>
                <a:ea typeface="+mn-ea"/>
                <a:cs typeface="+mn-cs"/>
              </a:rPr>
              <a:t>, the ETU and RAS will provide a </a:t>
            </a:r>
            <a:r>
              <a:rPr kumimoji="0" lang="en-US" sz="1800" b="1" i="0" u="none" strike="noStrike" kern="1200" cap="none" spc="0" normalizeH="0" baseline="0" noProof="0">
                <a:ln>
                  <a:noFill/>
                </a:ln>
                <a:solidFill>
                  <a:srgbClr val="201E2E"/>
                </a:solidFill>
                <a:effectLst/>
                <a:uLnTx/>
                <a:uFillTx/>
                <a:latin typeface="Outfit"/>
                <a:ea typeface="+mn-ea"/>
                <a:cs typeface="+mn-cs"/>
              </a:rPr>
              <a:t>dedicated, structured response to energy theft</a:t>
            </a:r>
            <a:r>
              <a:rPr kumimoji="0" lang="en-US" sz="1800" b="0" i="0" u="none" strike="noStrike" kern="1200" cap="none" spc="0" normalizeH="0" baseline="0" noProof="0">
                <a:ln>
                  <a:noFill/>
                </a:ln>
                <a:solidFill>
                  <a:srgbClr val="201E2E"/>
                </a:solidFill>
                <a:effectLst/>
                <a:uLnTx/>
                <a:uFillTx/>
                <a:latin typeface="Outfit"/>
                <a:ea typeface="+mn-ea"/>
                <a:cs typeface="+mn-cs"/>
              </a:rPr>
              <a:t>, reducing financial losses, enhancing public safety, and increasing the deterrent effect.</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The proposal to establish the ETU is progressing as change proposal I0233 – following an expedited timetable</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The proposal to establish the RAS is progressing as change proposal I0234.  As part of the development of the RAS we would welcome comment on:</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Proposed approach to legal text</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Threat Assessment criteria (previously circulated)</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Evidentiary Requirements (previously circulated)</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38443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29166-00B7-CF2C-BEEC-337BE08F4D96}"/>
              </a:ext>
            </a:extLst>
          </p:cNvPr>
          <p:cNvSpPr>
            <a:spLocks noGrp="1"/>
          </p:cNvSpPr>
          <p:nvPr>
            <p:ph type="title"/>
          </p:nvPr>
        </p:nvSpPr>
        <p:spPr>
          <a:xfrm>
            <a:off x="515938" y="147066"/>
            <a:ext cx="11160124" cy="1214438"/>
          </a:xfrm>
        </p:spPr>
        <p:txBody>
          <a:bodyPr>
            <a:noAutofit/>
          </a:bodyPr>
          <a:lstStyle/>
          <a:p>
            <a:r>
              <a:rPr lang="en-US" sz="2800"/>
              <a:t>Approach to legal drafting (1)</a:t>
            </a:r>
            <a:endParaRPr lang="en-GB" sz="2800"/>
          </a:p>
        </p:txBody>
      </p:sp>
      <p:sp>
        <p:nvSpPr>
          <p:cNvPr id="3" name="Content Placeholder 2">
            <a:extLst>
              <a:ext uri="{FF2B5EF4-FFF2-40B4-BE49-F238E27FC236}">
                <a16:creationId xmlns:a16="http://schemas.microsoft.com/office/drawing/2014/main" id="{A12CF204-55D9-0C56-E81A-1E38DD62586D}"/>
              </a:ext>
            </a:extLst>
          </p:cNvPr>
          <p:cNvSpPr>
            <a:spLocks noGrp="1"/>
          </p:cNvSpPr>
          <p:nvPr>
            <p:ph idx="1"/>
          </p:nvPr>
        </p:nvSpPr>
        <p:spPr>
          <a:xfrm>
            <a:off x="237744" y="1178624"/>
            <a:ext cx="11640312" cy="5405056"/>
          </a:xfrm>
        </p:spPr>
        <p:txBody>
          <a:bodyPr>
            <a:normAutofit fontScale="70000" lnSpcReduction="20000"/>
          </a:bodyPr>
          <a:lstStyle/>
          <a:p>
            <a:pPr marL="0" indent="0">
              <a:lnSpc>
                <a:spcPct val="107000"/>
              </a:lnSpc>
              <a:spcAft>
                <a:spcPts val="800"/>
              </a:spcAft>
              <a:buNone/>
            </a:pPr>
            <a:r>
              <a:rPr lang="en-GB" sz="2000">
                <a:effectLst/>
                <a:ea typeface="Aptos" panose="020B0004020202020204" pitchFamily="34" charset="0"/>
                <a:cs typeface="Times New Roman" panose="02020603050405020304" pitchFamily="18" charset="0"/>
              </a:rPr>
              <a:t>The drafting of the </a:t>
            </a:r>
            <a:r>
              <a:rPr lang="en-GB" sz="2000" b="1">
                <a:effectLst/>
                <a:ea typeface="Aptos" panose="020B0004020202020204" pitchFamily="34" charset="0"/>
                <a:cs typeface="Times New Roman" panose="02020603050405020304" pitchFamily="18" charset="0"/>
              </a:rPr>
              <a:t>legal text</a:t>
            </a:r>
            <a:r>
              <a:rPr lang="en-GB" sz="2000">
                <a:effectLst/>
                <a:ea typeface="Aptos" panose="020B0004020202020204" pitchFamily="34" charset="0"/>
                <a:cs typeface="Times New Roman" panose="02020603050405020304" pitchFamily="18" charset="0"/>
              </a:rPr>
              <a:t> for the </a:t>
            </a:r>
            <a:r>
              <a:rPr lang="en-GB" sz="2000" b="1">
                <a:effectLst/>
                <a:ea typeface="Aptos" panose="020B0004020202020204" pitchFamily="34" charset="0"/>
                <a:cs typeface="Times New Roman" panose="02020603050405020304" pitchFamily="18" charset="0"/>
              </a:rPr>
              <a:t>Referral Assessment Service (RAS) proposal</a:t>
            </a:r>
            <a:r>
              <a:rPr lang="en-GB" sz="2000">
                <a:effectLst/>
                <a:ea typeface="Aptos" panose="020B0004020202020204" pitchFamily="34" charset="0"/>
                <a:cs typeface="Times New Roman" panose="02020603050405020304" pitchFamily="18" charset="0"/>
              </a:rPr>
              <a:t> has followed a </a:t>
            </a:r>
            <a:r>
              <a:rPr lang="en-GB" sz="2000" b="1">
                <a:effectLst/>
                <a:ea typeface="Aptos" panose="020B0004020202020204" pitchFamily="34" charset="0"/>
                <a:cs typeface="Times New Roman" panose="02020603050405020304" pitchFamily="18" charset="0"/>
              </a:rPr>
              <a:t>structured and staged approach</a:t>
            </a:r>
            <a:r>
              <a:rPr lang="en-GB" sz="2000">
                <a:effectLst/>
                <a:ea typeface="Aptos" panose="020B0004020202020204" pitchFamily="34" charset="0"/>
                <a:cs typeface="Times New Roman" panose="02020603050405020304" pitchFamily="18" charset="0"/>
              </a:rPr>
              <a:t>, ensuring alignment with existing </a:t>
            </a:r>
            <a:r>
              <a:rPr lang="en-GB" sz="2000" b="1">
                <a:effectLst/>
                <a:ea typeface="Aptos" panose="020B0004020202020204" pitchFamily="34" charset="0"/>
                <a:cs typeface="Times New Roman" panose="02020603050405020304" pitchFamily="18" charset="0"/>
              </a:rPr>
              <a:t>Retail Energy Code (REC) governance</a:t>
            </a:r>
            <a:r>
              <a:rPr lang="en-GB" sz="2000">
                <a:effectLst/>
                <a:ea typeface="Aptos" panose="020B0004020202020204" pitchFamily="34" charset="0"/>
                <a:cs typeface="Times New Roman" panose="02020603050405020304" pitchFamily="18" charset="0"/>
              </a:rPr>
              <a:t> and accommodating industry consultation. The key aspects of this approach include:</a:t>
            </a:r>
          </a:p>
          <a:p>
            <a:pPr marL="0" indent="0">
              <a:lnSpc>
                <a:spcPct val="107000"/>
              </a:lnSpc>
              <a:spcAft>
                <a:spcPts val="800"/>
              </a:spcAft>
              <a:buNone/>
            </a:pPr>
            <a:r>
              <a:rPr lang="en-GB" sz="2000" b="1">
                <a:effectLst/>
                <a:ea typeface="Aptos" panose="020B0004020202020204" pitchFamily="34" charset="0"/>
                <a:cs typeface="Times New Roman" panose="02020603050405020304" pitchFamily="18" charset="0"/>
              </a:rPr>
              <a:t>1. Separation of RAS and ETU Legal Texts</a:t>
            </a:r>
            <a:endParaRPr lang="en-GB" sz="2000">
              <a:effectLst/>
              <a:ea typeface="Aptos" panose="020B0004020202020204" pitchFamily="34" charset="0"/>
              <a:cs typeface="Times New Roman" panose="02020603050405020304" pitchFamily="18" charset="0"/>
            </a:endParaRPr>
          </a:p>
          <a:p>
            <a:pPr marL="342900" lvl="0" indent="-342900">
              <a:lnSpc>
                <a:spcPct val="107000"/>
              </a:lnSpc>
              <a:spcBef>
                <a:spcPts val="600"/>
              </a:spcBef>
              <a:spcAft>
                <a:spcPts val="600"/>
              </a:spcAft>
              <a:buSzPts val="1000"/>
              <a:buFont typeface="Symbol" panose="05050102010706020507" pitchFamily="18" charset="2"/>
              <a:buChar char=""/>
              <a:tabLst>
                <a:tab pos="457200" algn="l"/>
              </a:tabLst>
            </a:pPr>
            <a:r>
              <a:rPr lang="en-GB" sz="2000">
                <a:effectLst/>
                <a:ea typeface="Aptos" panose="020B0004020202020204" pitchFamily="34" charset="0"/>
                <a:cs typeface="Times New Roman" panose="02020603050405020304" pitchFamily="18" charset="0"/>
              </a:rPr>
              <a:t>The </a:t>
            </a:r>
            <a:r>
              <a:rPr lang="en-GB" sz="2000" b="1">
                <a:effectLst/>
                <a:ea typeface="Aptos" panose="020B0004020202020204" pitchFamily="34" charset="0"/>
                <a:cs typeface="Times New Roman" panose="02020603050405020304" pitchFamily="18" charset="0"/>
              </a:rPr>
              <a:t>Energy Theft Unit (ETU)</a:t>
            </a:r>
            <a:r>
              <a:rPr lang="en-GB" sz="2000">
                <a:effectLst/>
                <a:ea typeface="Aptos" panose="020B0004020202020204" pitchFamily="34" charset="0"/>
                <a:cs typeface="Times New Roman" panose="02020603050405020304" pitchFamily="18" charset="0"/>
              </a:rPr>
              <a:t> and </a:t>
            </a:r>
            <a:r>
              <a:rPr lang="en-GB" sz="2000" b="1">
                <a:effectLst/>
                <a:ea typeface="Aptos" panose="020B0004020202020204" pitchFamily="34" charset="0"/>
                <a:cs typeface="Times New Roman" panose="02020603050405020304" pitchFamily="18" charset="0"/>
              </a:rPr>
              <a:t>Referral Assessment Service (RAS)</a:t>
            </a:r>
            <a:r>
              <a:rPr lang="en-GB" sz="2000">
                <a:effectLst/>
                <a:ea typeface="Aptos" panose="020B0004020202020204" pitchFamily="34" charset="0"/>
                <a:cs typeface="Times New Roman" panose="02020603050405020304" pitchFamily="18" charset="0"/>
              </a:rPr>
              <a:t> are being implemented as </a:t>
            </a:r>
            <a:r>
              <a:rPr lang="en-GB" sz="2000" b="1">
                <a:effectLst/>
                <a:ea typeface="Aptos" panose="020B0004020202020204" pitchFamily="34" charset="0"/>
                <a:cs typeface="Times New Roman" panose="02020603050405020304" pitchFamily="18" charset="0"/>
              </a:rPr>
              <a:t>two separate change proposals</a:t>
            </a:r>
            <a:r>
              <a:rPr lang="en-GB" sz="2000">
                <a:effectLst/>
                <a:ea typeface="Aptos" panose="020B0004020202020204" pitchFamily="34" charset="0"/>
                <a:cs typeface="Times New Roman" panose="02020603050405020304" pitchFamily="18" charset="0"/>
              </a:rPr>
              <a:t> to allow for </a:t>
            </a:r>
            <a:r>
              <a:rPr lang="en-GB" sz="2000" b="1">
                <a:effectLst/>
                <a:ea typeface="Aptos" panose="020B0004020202020204" pitchFamily="34" charset="0"/>
                <a:cs typeface="Times New Roman" panose="02020603050405020304" pitchFamily="18" charset="0"/>
              </a:rPr>
              <a:t>faster implementation of the ETU</a:t>
            </a:r>
            <a:r>
              <a:rPr lang="en-GB" sz="2000">
                <a:effectLst/>
                <a:ea typeface="Aptos" panose="020B0004020202020204" pitchFamily="34" charset="0"/>
                <a:cs typeface="Times New Roman" panose="02020603050405020304" pitchFamily="18" charset="0"/>
              </a:rPr>
              <a:t>, while ensuring </a:t>
            </a:r>
            <a:r>
              <a:rPr lang="en-GB" sz="2000" b="1">
                <a:effectLst/>
                <a:ea typeface="Aptos" panose="020B0004020202020204" pitchFamily="34" charset="0"/>
                <a:cs typeface="Times New Roman" panose="02020603050405020304" pitchFamily="18" charset="0"/>
              </a:rPr>
              <a:t>stakeholder consultation</a:t>
            </a:r>
            <a:r>
              <a:rPr lang="en-GB" sz="2000">
                <a:effectLst/>
                <a:ea typeface="Aptos" panose="020B0004020202020204" pitchFamily="34" charset="0"/>
                <a:cs typeface="Times New Roman" panose="02020603050405020304" pitchFamily="18" charset="0"/>
              </a:rPr>
              <a:t> on the RAS.</a:t>
            </a:r>
          </a:p>
          <a:p>
            <a:pPr marL="342900" lvl="0" indent="-342900">
              <a:lnSpc>
                <a:spcPct val="107000"/>
              </a:lnSpc>
              <a:spcBef>
                <a:spcPts val="600"/>
              </a:spcBef>
              <a:spcAft>
                <a:spcPts val="600"/>
              </a:spcAft>
              <a:buSzPts val="1000"/>
              <a:buFont typeface="Symbol" panose="05050102010706020507" pitchFamily="18" charset="2"/>
              <a:buChar char=""/>
              <a:tabLst>
                <a:tab pos="457200" algn="l"/>
              </a:tabLst>
            </a:pPr>
            <a:r>
              <a:rPr lang="en-GB" sz="2000">
                <a:effectLst/>
                <a:ea typeface="Aptos" panose="020B0004020202020204" pitchFamily="34" charset="0"/>
                <a:cs typeface="Times New Roman" panose="02020603050405020304" pitchFamily="18" charset="0"/>
              </a:rPr>
              <a:t>The </a:t>
            </a:r>
            <a:r>
              <a:rPr lang="en-GB" sz="2000" b="1">
                <a:effectLst/>
                <a:ea typeface="Aptos" panose="020B0004020202020204" pitchFamily="34" charset="0"/>
                <a:cs typeface="Times New Roman" panose="02020603050405020304" pitchFamily="18" charset="0"/>
              </a:rPr>
              <a:t>ETU legal text was prioritised</a:t>
            </a:r>
            <a:r>
              <a:rPr lang="en-GB" sz="2000">
                <a:effectLst/>
                <a:ea typeface="Aptos" panose="020B0004020202020204" pitchFamily="34" charset="0"/>
                <a:cs typeface="Times New Roman" panose="02020603050405020304" pitchFamily="18" charset="0"/>
              </a:rPr>
              <a:t> to secure budget approval and formalise engagement with the </a:t>
            </a:r>
            <a:r>
              <a:rPr lang="en-GB" sz="2000" b="1">
                <a:effectLst/>
                <a:ea typeface="Aptos" panose="020B0004020202020204" pitchFamily="34" charset="0"/>
                <a:cs typeface="Times New Roman" panose="02020603050405020304" pitchFamily="18" charset="0"/>
              </a:rPr>
              <a:t>City of London Police</a:t>
            </a:r>
            <a:r>
              <a:rPr lang="en-GB" sz="2000">
                <a:effectLst/>
                <a:ea typeface="Aptos" panose="020B0004020202020204" pitchFamily="34" charset="0"/>
                <a:cs typeface="Times New Roman" panose="02020603050405020304" pitchFamily="18" charset="0"/>
              </a:rPr>
              <a:t>, as its setup requires </a:t>
            </a:r>
            <a:r>
              <a:rPr lang="en-GB" sz="2000" b="1">
                <a:effectLst/>
                <a:ea typeface="Aptos" panose="020B0004020202020204" pitchFamily="34" charset="0"/>
                <a:cs typeface="Times New Roman" panose="02020603050405020304" pitchFamily="18" charset="0"/>
              </a:rPr>
              <a:t>a long lead time for recruitment</a:t>
            </a:r>
            <a:r>
              <a:rPr lang="en-GB" sz="2000">
                <a:effectLst/>
                <a:ea typeface="Aptos" panose="020B0004020202020204" pitchFamily="34" charset="0"/>
                <a:cs typeface="Times New Roman" panose="02020603050405020304" pitchFamily="18" charset="0"/>
              </a:rPr>
              <a:t>.</a:t>
            </a:r>
          </a:p>
          <a:p>
            <a:pPr marL="342900" lvl="0" indent="-342900">
              <a:lnSpc>
                <a:spcPct val="107000"/>
              </a:lnSpc>
              <a:spcBef>
                <a:spcPts val="600"/>
              </a:spcBef>
              <a:spcAft>
                <a:spcPts val="600"/>
              </a:spcAft>
              <a:buSzPts val="1000"/>
              <a:buFont typeface="Symbol" panose="05050102010706020507" pitchFamily="18" charset="2"/>
              <a:buChar char=""/>
              <a:tabLst>
                <a:tab pos="457200" algn="l"/>
              </a:tabLst>
            </a:pPr>
            <a:r>
              <a:rPr lang="en-GB" sz="2000">
                <a:effectLst/>
                <a:ea typeface="Aptos" panose="020B0004020202020204" pitchFamily="34" charset="0"/>
                <a:cs typeface="Times New Roman" panose="02020603050405020304" pitchFamily="18" charset="0"/>
              </a:rPr>
              <a:t>The RAS proposal, while important, is </a:t>
            </a:r>
            <a:r>
              <a:rPr lang="en-GB" sz="2000" b="1">
                <a:effectLst/>
                <a:ea typeface="Aptos" panose="020B0004020202020204" pitchFamily="34" charset="0"/>
                <a:cs typeface="Times New Roman" panose="02020603050405020304" pitchFamily="18" charset="0"/>
              </a:rPr>
              <a:t>less time-sensitive</a:t>
            </a:r>
            <a:r>
              <a:rPr lang="en-GB" sz="2000">
                <a:effectLst/>
                <a:ea typeface="Aptos" panose="020B0004020202020204" pitchFamily="34" charset="0"/>
                <a:cs typeface="Times New Roman" panose="02020603050405020304" pitchFamily="18" charset="0"/>
              </a:rPr>
              <a:t> and requires </a:t>
            </a:r>
            <a:r>
              <a:rPr lang="en-GB" sz="2000" b="1">
                <a:effectLst/>
                <a:ea typeface="Aptos" panose="020B0004020202020204" pitchFamily="34" charset="0"/>
                <a:cs typeface="Times New Roman" panose="02020603050405020304" pitchFamily="18" charset="0"/>
              </a:rPr>
              <a:t>broader industry input</a:t>
            </a:r>
            <a:r>
              <a:rPr lang="en-GB" sz="2000">
                <a:effectLst/>
                <a:ea typeface="Aptos" panose="020B0004020202020204" pitchFamily="34" charset="0"/>
                <a:cs typeface="Times New Roman" panose="02020603050405020304" pitchFamily="18" charset="0"/>
              </a:rPr>
              <a:t>, as suppliers need to agree on referral processes and evidentiary requirements.</a:t>
            </a:r>
          </a:p>
          <a:p>
            <a:pPr marL="0" indent="0">
              <a:lnSpc>
                <a:spcPct val="107000"/>
              </a:lnSpc>
              <a:spcAft>
                <a:spcPts val="800"/>
              </a:spcAft>
              <a:buNone/>
            </a:pPr>
            <a:r>
              <a:rPr lang="en-GB" sz="2000" b="1">
                <a:effectLst/>
                <a:ea typeface="Aptos" panose="020B0004020202020204" pitchFamily="34" charset="0"/>
                <a:cs typeface="Times New Roman" panose="02020603050405020304" pitchFamily="18" charset="0"/>
              </a:rPr>
              <a:t>2. Ensuring Alignment with REC Governance</a:t>
            </a:r>
            <a:endParaRPr lang="en-GB" sz="2000">
              <a:effectLst/>
              <a:ea typeface="Aptos" panose="020B0004020202020204" pitchFamily="34" charset="0"/>
              <a:cs typeface="Times New Roman" panose="02020603050405020304" pitchFamily="18" charset="0"/>
            </a:endParaRPr>
          </a:p>
          <a:p>
            <a:pPr marL="342900" lvl="0" indent="-342900">
              <a:lnSpc>
                <a:spcPct val="120000"/>
              </a:lnSpc>
              <a:spcBef>
                <a:spcPts val="600"/>
              </a:spcBef>
              <a:spcAft>
                <a:spcPts val="600"/>
              </a:spcAft>
              <a:buSzPts val="1000"/>
              <a:buFont typeface="Symbol" panose="05050102010706020507" pitchFamily="18" charset="2"/>
              <a:buChar char=""/>
              <a:tabLst>
                <a:tab pos="457200" algn="l"/>
              </a:tabLst>
            </a:pPr>
            <a:r>
              <a:rPr lang="en-GB" sz="2000">
                <a:effectLst/>
                <a:ea typeface="Aptos" panose="020B0004020202020204" pitchFamily="34" charset="0"/>
                <a:cs typeface="Times New Roman" panose="02020603050405020304" pitchFamily="18" charset="0"/>
              </a:rPr>
              <a:t>The </a:t>
            </a:r>
            <a:r>
              <a:rPr lang="en-GB" sz="2000" b="1">
                <a:effectLst/>
                <a:ea typeface="Aptos" panose="020B0004020202020204" pitchFamily="34" charset="0"/>
                <a:cs typeface="Times New Roman" panose="02020603050405020304" pitchFamily="18" charset="0"/>
              </a:rPr>
              <a:t>legal text</a:t>
            </a:r>
            <a:r>
              <a:rPr lang="en-GB" sz="2000">
                <a:effectLst/>
                <a:ea typeface="Aptos" panose="020B0004020202020204" pitchFamily="34" charset="0"/>
                <a:cs typeface="Times New Roman" panose="02020603050405020304" pitchFamily="18" charset="0"/>
              </a:rPr>
              <a:t> is drafted to </a:t>
            </a:r>
            <a:r>
              <a:rPr lang="en-GB" sz="2000" b="1">
                <a:effectLst/>
                <a:ea typeface="Aptos" panose="020B0004020202020204" pitchFamily="34" charset="0"/>
                <a:cs typeface="Times New Roman" panose="02020603050405020304" pitchFamily="18" charset="0"/>
              </a:rPr>
              <a:t>embed RAS within REC governance</a:t>
            </a:r>
            <a:r>
              <a:rPr lang="en-GB" sz="2000">
                <a:effectLst/>
                <a:ea typeface="Aptos" panose="020B0004020202020204" pitchFamily="34" charset="0"/>
                <a:cs typeface="Times New Roman" panose="02020603050405020304" pitchFamily="18" charset="0"/>
              </a:rPr>
              <a:t>, ensuring </a:t>
            </a:r>
            <a:r>
              <a:rPr lang="en-GB" sz="2000" b="1">
                <a:effectLst/>
                <a:ea typeface="Aptos" panose="020B0004020202020204" pitchFamily="34" charset="0"/>
                <a:cs typeface="Times New Roman" panose="02020603050405020304" pitchFamily="18" charset="0"/>
              </a:rPr>
              <a:t>compliance with existing energy theft reduction obligations</a:t>
            </a:r>
            <a:r>
              <a:rPr lang="en-GB" sz="2000">
                <a:effectLst/>
                <a:ea typeface="Aptos" panose="020B0004020202020204" pitchFamily="34" charset="0"/>
                <a:cs typeface="Times New Roman" panose="02020603050405020304" pitchFamily="18" charset="0"/>
              </a:rPr>
              <a:t>.</a:t>
            </a:r>
          </a:p>
          <a:p>
            <a:pPr marL="342900" lvl="0" indent="-342900">
              <a:lnSpc>
                <a:spcPct val="120000"/>
              </a:lnSpc>
              <a:spcBef>
                <a:spcPts val="600"/>
              </a:spcBef>
              <a:spcAft>
                <a:spcPts val="600"/>
              </a:spcAft>
              <a:buSzPts val="1000"/>
              <a:buFont typeface="Symbol" panose="05050102010706020507" pitchFamily="18" charset="2"/>
              <a:buChar char=""/>
              <a:tabLst>
                <a:tab pos="457200" algn="l"/>
              </a:tabLst>
            </a:pPr>
            <a:r>
              <a:rPr lang="en-GB" sz="2000">
                <a:effectLst/>
                <a:ea typeface="Aptos" panose="020B0004020202020204" pitchFamily="34" charset="0"/>
                <a:cs typeface="Times New Roman" panose="02020603050405020304" pitchFamily="18" charset="0"/>
              </a:rPr>
              <a:t>It is structured to be </a:t>
            </a:r>
            <a:r>
              <a:rPr lang="en-GB" sz="2000" b="1">
                <a:effectLst/>
                <a:ea typeface="Aptos" panose="020B0004020202020204" pitchFamily="34" charset="0"/>
                <a:cs typeface="Times New Roman" panose="02020603050405020304" pitchFamily="18" charset="0"/>
              </a:rPr>
              <a:t>consistent with other theft-related services</a:t>
            </a:r>
            <a:r>
              <a:rPr lang="en-GB" sz="2000">
                <a:effectLst/>
                <a:ea typeface="Aptos" panose="020B0004020202020204" pitchFamily="34" charset="0"/>
                <a:cs typeface="Times New Roman" panose="02020603050405020304" pitchFamily="18" charset="0"/>
              </a:rPr>
              <a:t> (e.g., </a:t>
            </a:r>
            <a:r>
              <a:rPr lang="en-GB" sz="2000" b="1">
                <a:effectLst/>
                <a:ea typeface="Aptos" panose="020B0004020202020204" pitchFamily="34" charset="0"/>
                <a:cs typeface="Times New Roman" panose="02020603050405020304" pitchFamily="18" charset="0"/>
              </a:rPr>
              <a:t>Energy Theft Tip-Off Service (ETTOS)</a:t>
            </a:r>
            <a:r>
              <a:rPr lang="en-GB" sz="2000">
                <a:effectLst/>
                <a:ea typeface="Aptos" panose="020B0004020202020204" pitchFamily="34" charset="0"/>
                <a:cs typeface="Times New Roman" panose="02020603050405020304" pitchFamily="18" charset="0"/>
              </a:rPr>
              <a:t> and </a:t>
            </a:r>
            <a:r>
              <a:rPr lang="en-GB" sz="2000" b="1">
                <a:effectLst/>
                <a:ea typeface="Aptos" panose="020B0004020202020204" pitchFamily="34" charset="0"/>
                <a:cs typeface="Times New Roman" panose="02020603050405020304" pitchFamily="18" charset="0"/>
              </a:rPr>
              <a:t>Theft Detection Incentive Scheme (TDIS)</a:t>
            </a:r>
            <a:r>
              <a:rPr lang="en-GB" sz="2000">
                <a:effectLst/>
                <a:ea typeface="Aptos" panose="020B0004020202020204" pitchFamily="34" charset="0"/>
                <a:cs typeface="Times New Roman" panose="02020603050405020304" pitchFamily="18" charset="0"/>
              </a:rPr>
              <a:t>) by placing it within </a:t>
            </a:r>
            <a:r>
              <a:rPr lang="en-GB" sz="2000" b="1">
                <a:effectLst/>
                <a:ea typeface="Aptos" panose="020B0004020202020204" pitchFamily="34" charset="0"/>
                <a:cs typeface="Times New Roman" panose="02020603050405020304" pitchFamily="18" charset="0"/>
              </a:rPr>
              <a:t>Schedule 7 of the REC</a:t>
            </a:r>
            <a:r>
              <a:rPr lang="en-GB" sz="2000">
                <a:effectLst/>
                <a:ea typeface="Aptos" panose="020B0004020202020204" pitchFamily="34" charset="0"/>
                <a:cs typeface="Times New Roman" panose="02020603050405020304" pitchFamily="18" charset="0"/>
              </a:rPr>
              <a:t>.</a:t>
            </a:r>
          </a:p>
          <a:p>
            <a:pPr marL="0" indent="0">
              <a:lnSpc>
                <a:spcPct val="107000"/>
              </a:lnSpc>
              <a:spcAft>
                <a:spcPts val="800"/>
              </a:spcAft>
              <a:buNone/>
            </a:pPr>
            <a:r>
              <a:rPr lang="en-GB" sz="2000" b="1">
                <a:effectLst/>
                <a:ea typeface="Aptos" panose="020B0004020202020204" pitchFamily="34" charset="0"/>
                <a:cs typeface="Times New Roman" panose="02020603050405020304" pitchFamily="18" charset="0"/>
              </a:rPr>
              <a:t>3. Role of Annex 4 in Defining RAS Operations</a:t>
            </a:r>
            <a:endParaRPr lang="en-GB" sz="2000">
              <a:effectLst/>
              <a:ea typeface="Aptos" panose="020B0004020202020204" pitchFamily="34" charset="0"/>
              <a:cs typeface="Times New Roman" panose="02020603050405020304" pitchFamily="18" charset="0"/>
            </a:endParaRPr>
          </a:p>
          <a:p>
            <a:pPr marL="342900" lvl="0" indent="-342900">
              <a:lnSpc>
                <a:spcPct val="120000"/>
              </a:lnSpc>
              <a:spcBef>
                <a:spcPts val="600"/>
              </a:spcBef>
              <a:spcAft>
                <a:spcPts val="600"/>
              </a:spcAft>
              <a:buSzPts val="1000"/>
              <a:buFont typeface="Symbol" panose="05050102010706020507" pitchFamily="18" charset="2"/>
              <a:buChar char=""/>
              <a:tabLst>
                <a:tab pos="457200" algn="l"/>
              </a:tabLst>
            </a:pPr>
            <a:r>
              <a:rPr lang="en-GB" sz="2000">
                <a:effectLst/>
                <a:ea typeface="Aptos" panose="020B0004020202020204" pitchFamily="34" charset="0"/>
                <a:cs typeface="Times New Roman" panose="02020603050405020304" pitchFamily="18" charset="0"/>
              </a:rPr>
              <a:t>The </a:t>
            </a:r>
            <a:r>
              <a:rPr lang="en-GB" sz="2000" b="1">
                <a:effectLst/>
                <a:ea typeface="Aptos" panose="020B0004020202020204" pitchFamily="34" charset="0"/>
                <a:cs typeface="Times New Roman" panose="02020603050405020304" pitchFamily="18" charset="0"/>
              </a:rPr>
              <a:t>core obligations and principles</a:t>
            </a:r>
            <a:r>
              <a:rPr lang="en-GB" sz="2000">
                <a:effectLst/>
                <a:ea typeface="Aptos" panose="020B0004020202020204" pitchFamily="34" charset="0"/>
                <a:cs typeface="Times New Roman" panose="02020603050405020304" pitchFamily="18" charset="0"/>
              </a:rPr>
              <a:t> of the RAS are set out in </a:t>
            </a:r>
            <a:r>
              <a:rPr lang="en-GB" sz="2000" b="1">
                <a:effectLst/>
                <a:ea typeface="Aptos" panose="020B0004020202020204" pitchFamily="34" charset="0"/>
                <a:cs typeface="Times New Roman" panose="02020603050405020304" pitchFamily="18" charset="0"/>
              </a:rPr>
              <a:t>paragraph 10 of Schedule 7</a:t>
            </a:r>
            <a:r>
              <a:rPr lang="en-GB" sz="2000">
                <a:effectLst/>
                <a:ea typeface="Aptos" panose="020B0004020202020204" pitchFamily="34" charset="0"/>
                <a:cs typeface="Times New Roman" panose="02020603050405020304" pitchFamily="18" charset="0"/>
              </a:rPr>
              <a:t>, while </a:t>
            </a:r>
            <a:r>
              <a:rPr lang="en-GB" sz="2000" b="1">
                <a:effectLst/>
                <a:ea typeface="Aptos" panose="020B0004020202020204" pitchFamily="34" charset="0"/>
                <a:cs typeface="Times New Roman" panose="02020603050405020304" pitchFamily="18" charset="0"/>
              </a:rPr>
              <a:t>Annex 4 provides operational details</a:t>
            </a:r>
            <a:r>
              <a:rPr lang="en-GB" sz="2000">
                <a:effectLst/>
                <a:ea typeface="Aptos" panose="020B0004020202020204" pitchFamily="34" charset="0"/>
                <a:cs typeface="Times New Roman" panose="02020603050405020304" pitchFamily="18" charset="0"/>
              </a:rPr>
              <a:t>.</a:t>
            </a:r>
          </a:p>
          <a:p>
            <a:pPr marL="342900" lvl="0" indent="-342900">
              <a:lnSpc>
                <a:spcPct val="120000"/>
              </a:lnSpc>
              <a:spcBef>
                <a:spcPts val="600"/>
              </a:spcBef>
              <a:spcAft>
                <a:spcPts val="600"/>
              </a:spcAft>
              <a:buSzPts val="1000"/>
              <a:buFont typeface="Symbol" panose="05050102010706020507" pitchFamily="18" charset="2"/>
              <a:buChar char=""/>
              <a:tabLst>
                <a:tab pos="457200" algn="l"/>
              </a:tabLst>
            </a:pPr>
            <a:r>
              <a:rPr lang="en-GB" sz="2000">
                <a:effectLst/>
                <a:ea typeface="Aptos" panose="020B0004020202020204" pitchFamily="34" charset="0"/>
                <a:cs typeface="Times New Roman" panose="02020603050405020304" pitchFamily="18" charset="0"/>
              </a:rPr>
              <a:t>Annex 4 will remain a </a:t>
            </a:r>
            <a:r>
              <a:rPr lang="en-GB" sz="2000" b="1">
                <a:effectLst/>
                <a:ea typeface="Aptos" panose="020B0004020202020204" pitchFamily="34" charset="0"/>
                <a:cs typeface="Times New Roman" panose="02020603050405020304" pitchFamily="18" charset="0"/>
              </a:rPr>
              <a:t>flexible document</a:t>
            </a:r>
            <a:r>
              <a:rPr lang="en-GB" sz="2000">
                <a:effectLst/>
                <a:ea typeface="Aptos" panose="020B0004020202020204" pitchFamily="34" charset="0"/>
                <a:cs typeface="Times New Roman" panose="02020603050405020304" pitchFamily="18" charset="0"/>
              </a:rPr>
              <a:t> that can be </a:t>
            </a:r>
            <a:r>
              <a:rPr lang="en-GB" sz="2000" b="1">
                <a:effectLst/>
                <a:ea typeface="Aptos" panose="020B0004020202020204" pitchFamily="34" charset="0"/>
                <a:cs typeface="Times New Roman" panose="02020603050405020304" pitchFamily="18" charset="0"/>
              </a:rPr>
              <a:t>updated based on operational experience</a:t>
            </a:r>
            <a:r>
              <a:rPr lang="en-GB" sz="2000">
                <a:effectLst/>
                <a:ea typeface="Aptos" panose="020B0004020202020204" pitchFamily="34" charset="0"/>
                <a:cs typeface="Times New Roman" panose="02020603050405020304" pitchFamily="18" charset="0"/>
              </a:rPr>
              <a:t>, ensuring the RAS can </a:t>
            </a:r>
            <a:r>
              <a:rPr lang="en-GB" sz="2000" b="1">
                <a:effectLst/>
                <a:ea typeface="Aptos" panose="020B0004020202020204" pitchFamily="34" charset="0"/>
                <a:cs typeface="Times New Roman" panose="02020603050405020304" pitchFamily="18" charset="0"/>
              </a:rPr>
              <a:t>adapt over time</a:t>
            </a:r>
            <a:r>
              <a:rPr lang="en-GB" sz="2000">
                <a:effectLst/>
                <a:ea typeface="Aptos" panose="020B0004020202020204" pitchFamily="34" charset="0"/>
                <a:cs typeface="Times New Roman" panose="02020603050405020304" pitchFamily="18" charset="0"/>
              </a:rPr>
              <a:t>.</a:t>
            </a:r>
          </a:p>
          <a:p>
            <a:endParaRPr lang="en-GB"/>
          </a:p>
        </p:txBody>
      </p:sp>
    </p:spTree>
    <p:extLst>
      <p:ext uri="{BB962C8B-B14F-4D97-AF65-F5344CB8AC3E}">
        <p14:creationId xmlns:p14="http://schemas.microsoft.com/office/powerpoint/2010/main" val="4123967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29166-00B7-CF2C-BEEC-337BE08F4D96}"/>
              </a:ext>
            </a:extLst>
          </p:cNvPr>
          <p:cNvSpPr>
            <a:spLocks noGrp="1"/>
          </p:cNvSpPr>
          <p:nvPr>
            <p:ph type="title"/>
          </p:nvPr>
        </p:nvSpPr>
        <p:spPr>
          <a:xfrm>
            <a:off x="515938" y="147066"/>
            <a:ext cx="11160124" cy="1214438"/>
          </a:xfrm>
        </p:spPr>
        <p:txBody>
          <a:bodyPr>
            <a:noAutofit/>
          </a:bodyPr>
          <a:lstStyle/>
          <a:p>
            <a:r>
              <a:rPr lang="en-US" sz="2800"/>
              <a:t>Approach to legal drafting (2)</a:t>
            </a:r>
            <a:endParaRPr lang="en-GB" sz="2800"/>
          </a:p>
        </p:txBody>
      </p:sp>
      <p:sp>
        <p:nvSpPr>
          <p:cNvPr id="3" name="Content Placeholder 2">
            <a:extLst>
              <a:ext uri="{FF2B5EF4-FFF2-40B4-BE49-F238E27FC236}">
                <a16:creationId xmlns:a16="http://schemas.microsoft.com/office/drawing/2014/main" id="{A12CF204-55D9-0C56-E81A-1E38DD62586D}"/>
              </a:ext>
            </a:extLst>
          </p:cNvPr>
          <p:cNvSpPr>
            <a:spLocks noGrp="1"/>
          </p:cNvSpPr>
          <p:nvPr>
            <p:ph idx="1"/>
          </p:nvPr>
        </p:nvSpPr>
        <p:spPr>
          <a:xfrm>
            <a:off x="237744" y="1178624"/>
            <a:ext cx="11640312" cy="5405056"/>
          </a:xfrm>
        </p:spPr>
        <p:txBody>
          <a:bodyPr>
            <a:noAutofit/>
          </a:bodyPr>
          <a:lstStyle/>
          <a:p>
            <a:pPr marL="0" indent="0">
              <a:lnSpc>
                <a:spcPct val="107000"/>
              </a:lnSpc>
              <a:spcAft>
                <a:spcPts val="800"/>
              </a:spcAft>
              <a:buNone/>
            </a:pPr>
            <a:r>
              <a:rPr lang="en-GB" sz="1400" b="1">
                <a:effectLst/>
                <a:ea typeface="Aptos" panose="020B0004020202020204" pitchFamily="34" charset="0"/>
                <a:cs typeface="Times New Roman" panose="02020603050405020304" pitchFamily="18" charset="0"/>
              </a:rPr>
              <a:t>4. Defining Referral Requirements and Thresholds</a:t>
            </a:r>
            <a:endParaRPr lang="en-GB" sz="1400">
              <a:effectLst/>
              <a:ea typeface="Aptos" panose="020B0004020202020204" pitchFamily="34" charset="0"/>
              <a:cs typeface="Times New Roman" panose="02020603050405020304" pitchFamily="18" charset="0"/>
            </a:endParaRPr>
          </a:p>
          <a:p>
            <a:pPr marL="342900" lvl="0" indent="-342900">
              <a:lnSpc>
                <a:spcPct val="100000"/>
              </a:lnSpc>
              <a:spcBef>
                <a:spcPts val="600"/>
              </a:spcBef>
              <a:spcAft>
                <a:spcPts val="600"/>
              </a:spcAft>
              <a:buSzPts val="1000"/>
              <a:buFont typeface="Symbol" panose="05050102010706020507" pitchFamily="18" charset="2"/>
              <a:buChar char=""/>
              <a:tabLst>
                <a:tab pos="457200" algn="l"/>
              </a:tabLst>
            </a:pPr>
            <a:r>
              <a:rPr lang="en-GB" sz="1400">
                <a:effectLst/>
                <a:ea typeface="Aptos" panose="020B0004020202020204" pitchFamily="34" charset="0"/>
                <a:cs typeface="Times New Roman" panose="02020603050405020304" pitchFamily="18" charset="0"/>
              </a:rPr>
              <a:t>The legal text defines </a:t>
            </a:r>
            <a:r>
              <a:rPr lang="en-GB" sz="1400" b="1">
                <a:effectLst/>
                <a:ea typeface="Aptos" panose="020B0004020202020204" pitchFamily="34" charset="0"/>
                <a:cs typeface="Times New Roman" panose="02020603050405020304" pitchFamily="18" charset="0"/>
              </a:rPr>
              <a:t>mandatory, conditional, and optional data fields</a:t>
            </a:r>
            <a:r>
              <a:rPr lang="en-GB" sz="1400">
                <a:effectLst/>
                <a:ea typeface="Aptos" panose="020B0004020202020204" pitchFamily="34" charset="0"/>
                <a:cs typeface="Times New Roman" panose="02020603050405020304" pitchFamily="18" charset="0"/>
              </a:rPr>
              <a:t> that suppliers and network operators must provide for a referral to be </a:t>
            </a:r>
            <a:r>
              <a:rPr lang="en-GB" sz="1400" b="1">
                <a:effectLst/>
                <a:ea typeface="Aptos" panose="020B0004020202020204" pitchFamily="34" charset="0"/>
                <a:cs typeface="Times New Roman" panose="02020603050405020304" pitchFamily="18" charset="0"/>
              </a:rPr>
              <a:t>eligible for triage</a:t>
            </a:r>
            <a:r>
              <a:rPr lang="en-GB" sz="1400">
                <a:effectLst/>
                <a:ea typeface="Aptos" panose="020B0004020202020204" pitchFamily="34" charset="0"/>
                <a:cs typeface="Times New Roman" panose="02020603050405020304" pitchFamily="18" charset="0"/>
              </a:rPr>
              <a:t>.</a:t>
            </a:r>
          </a:p>
          <a:p>
            <a:pPr marL="342900" lvl="0" indent="-342900">
              <a:lnSpc>
                <a:spcPct val="100000"/>
              </a:lnSpc>
              <a:spcBef>
                <a:spcPts val="600"/>
              </a:spcBef>
              <a:spcAft>
                <a:spcPts val="600"/>
              </a:spcAft>
              <a:buSzPts val="1000"/>
              <a:buFont typeface="Symbol" panose="05050102010706020507" pitchFamily="18" charset="2"/>
              <a:buChar char=""/>
              <a:tabLst>
                <a:tab pos="457200" algn="l"/>
              </a:tabLst>
            </a:pPr>
            <a:r>
              <a:rPr lang="en-GB" sz="1400">
                <a:effectLst/>
                <a:ea typeface="Aptos" panose="020B0004020202020204" pitchFamily="34" charset="0"/>
                <a:cs typeface="Times New Roman" panose="02020603050405020304" pitchFamily="18" charset="0"/>
              </a:rPr>
              <a:t>The drafting aligns with the </a:t>
            </a:r>
            <a:r>
              <a:rPr lang="en-GB" sz="1400" b="1">
                <a:effectLst/>
                <a:ea typeface="Aptos" panose="020B0004020202020204" pitchFamily="34" charset="0"/>
                <a:cs typeface="Times New Roman" panose="02020603050405020304" pitchFamily="18" charset="0"/>
              </a:rPr>
              <a:t>Energy Theft Strategic Threat Assessment</a:t>
            </a:r>
            <a:r>
              <a:rPr lang="en-GB" sz="1400">
                <a:effectLst/>
                <a:ea typeface="Aptos" panose="020B0004020202020204" pitchFamily="34" charset="0"/>
                <a:cs typeface="Times New Roman" panose="02020603050405020304" pitchFamily="18" charset="0"/>
              </a:rPr>
              <a:t>, ensuring cases are assessed against </a:t>
            </a:r>
            <a:r>
              <a:rPr lang="en-GB" sz="1400" b="1">
                <a:effectLst/>
                <a:ea typeface="Aptos" panose="020B0004020202020204" pitchFamily="34" charset="0"/>
                <a:cs typeface="Times New Roman" panose="02020603050405020304" pitchFamily="18" charset="0"/>
              </a:rPr>
              <a:t>defined risk criteria</a:t>
            </a:r>
            <a:r>
              <a:rPr lang="en-GB" sz="1400">
                <a:effectLst/>
                <a:ea typeface="Aptos" panose="020B0004020202020204" pitchFamily="34" charset="0"/>
                <a:cs typeface="Times New Roman" panose="02020603050405020304" pitchFamily="18" charset="0"/>
              </a:rPr>
              <a:t>.</a:t>
            </a:r>
          </a:p>
          <a:p>
            <a:pPr marL="342900" lvl="0" indent="-342900">
              <a:lnSpc>
                <a:spcPct val="100000"/>
              </a:lnSpc>
              <a:spcBef>
                <a:spcPts val="600"/>
              </a:spcBef>
              <a:spcAft>
                <a:spcPts val="600"/>
              </a:spcAft>
              <a:buSzPts val="1000"/>
              <a:buFont typeface="Symbol" panose="05050102010706020507" pitchFamily="18" charset="2"/>
              <a:buChar char=""/>
              <a:tabLst>
                <a:tab pos="457200" algn="l"/>
              </a:tabLst>
            </a:pPr>
            <a:r>
              <a:rPr lang="en-GB" sz="1400">
                <a:effectLst/>
                <a:ea typeface="Aptos" panose="020B0004020202020204" pitchFamily="34" charset="0"/>
                <a:cs typeface="Times New Roman" panose="02020603050405020304" pitchFamily="18" charset="0"/>
              </a:rPr>
              <a:t>The </a:t>
            </a:r>
            <a:r>
              <a:rPr lang="en-GB" sz="1400" b="1">
                <a:effectLst/>
                <a:ea typeface="Aptos" panose="020B0004020202020204" pitchFamily="34" charset="0"/>
                <a:cs typeface="Times New Roman" panose="02020603050405020304" pitchFamily="18" charset="0"/>
              </a:rPr>
              <a:t>scoring matrix and evidentiary requirements</a:t>
            </a:r>
            <a:r>
              <a:rPr lang="en-GB" sz="1400">
                <a:effectLst/>
                <a:ea typeface="Aptos" panose="020B0004020202020204" pitchFamily="34" charset="0"/>
                <a:cs typeface="Times New Roman" panose="02020603050405020304" pitchFamily="18" charset="0"/>
              </a:rPr>
              <a:t> are incorporated to ensure </a:t>
            </a:r>
            <a:r>
              <a:rPr lang="en-GB" sz="1400" b="1">
                <a:effectLst/>
                <a:ea typeface="Aptos" panose="020B0004020202020204" pitchFamily="34" charset="0"/>
                <a:cs typeface="Times New Roman" panose="02020603050405020304" pitchFamily="18" charset="0"/>
              </a:rPr>
              <a:t>consistent and objective triaging</a:t>
            </a:r>
            <a:r>
              <a:rPr lang="en-GB" sz="1400">
                <a:effectLst/>
                <a:ea typeface="Aptos" panose="020B0004020202020204" pitchFamily="34" charset="0"/>
                <a:cs typeface="Times New Roman" panose="02020603050405020304" pitchFamily="18" charset="0"/>
              </a:rPr>
              <a:t> of referrals.</a:t>
            </a:r>
          </a:p>
          <a:p>
            <a:pPr marL="0" indent="0">
              <a:lnSpc>
                <a:spcPct val="107000"/>
              </a:lnSpc>
              <a:spcAft>
                <a:spcPts val="800"/>
              </a:spcAft>
              <a:buNone/>
            </a:pPr>
            <a:r>
              <a:rPr lang="en-GB" sz="1400" b="1">
                <a:effectLst/>
                <a:ea typeface="Aptos" panose="020B0004020202020204" pitchFamily="34" charset="0"/>
                <a:cs typeface="Times New Roman" panose="02020603050405020304" pitchFamily="18" charset="0"/>
              </a:rPr>
              <a:t>5. Avoiding Mandatory Reporting Obligations for Suppliers (at this Stage)</a:t>
            </a:r>
            <a:endParaRPr lang="en-GB" sz="1400">
              <a:effectLst/>
              <a:ea typeface="Aptos" panose="020B0004020202020204" pitchFamily="34" charset="0"/>
              <a:cs typeface="Times New Roman" panose="02020603050405020304" pitchFamily="18" charset="0"/>
            </a:endParaRPr>
          </a:p>
          <a:p>
            <a:pPr marL="342900" lvl="0" indent="-342900">
              <a:lnSpc>
                <a:spcPct val="100000"/>
              </a:lnSpc>
              <a:spcBef>
                <a:spcPts val="600"/>
              </a:spcBef>
              <a:spcAft>
                <a:spcPts val="600"/>
              </a:spcAft>
              <a:buSzPts val="1000"/>
              <a:buFont typeface="Symbol" panose="05050102010706020507" pitchFamily="18" charset="2"/>
              <a:buChar char=""/>
              <a:tabLst>
                <a:tab pos="457200" algn="l"/>
              </a:tabLst>
            </a:pPr>
            <a:r>
              <a:rPr lang="en-GB" sz="1400">
                <a:effectLst/>
                <a:ea typeface="Aptos" panose="020B0004020202020204" pitchFamily="34" charset="0"/>
                <a:cs typeface="Times New Roman" panose="02020603050405020304" pitchFamily="18" charset="0"/>
              </a:rPr>
              <a:t>The legal text </a:t>
            </a:r>
            <a:r>
              <a:rPr lang="en-GB" sz="1400" b="1">
                <a:effectLst/>
                <a:ea typeface="Aptos" panose="020B0004020202020204" pitchFamily="34" charset="0"/>
                <a:cs typeface="Times New Roman" panose="02020603050405020304" pitchFamily="18" charset="0"/>
              </a:rPr>
              <a:t>does not initially mandate</a:t>
            </a:r>
            <a:r>
              <a:rPr lang="en-GB" sz="1400">
                <a:effectLst/>
                <a:ea typeface="Aptos" panose="020B0004020202020204" pitchFamily="34" charset="0"/>
                <a:cs typeface="Times New Roman" panose="02020603050405020304" pitchFamily="18" charset="0"/>
              </a:rPr>
              <a:t> that suppliers </a:t>
            </a:r>
            <a:r>
              <a:rPr lang="en-GB" sz="1400" b="1">
                <a:effectLst/>
                <a:ea typeface="Aptos" panose="020B0004020202020204" pitchFamily="34" charset="0"/>
                <a:cs typeface="Times New Roman" panose="02020603050405020304" pitchFamily="18" charset="0"/>
              </a:rPr>
              <a:t>must</a:t>
            </a:r>
            <a:r>
              <a:rPr lang="en-GB" sz="1400">
                <a:effectLst/>
                <a:ea typeface="Aptos" panose="020B0004020202020204" pitchFamily="34" charset="0"/>
                <a:cs typeface="Times New Roman" panose="02020603050405020304" pitchFamily="18" charset="0"/>
              </a:rPr>
              <a:t> report theft cases to the RAS.</a:t>
            </a:r>
          </a:p>
          <a:p>
            <a:pPr marL="342900" lvl="0" indent="-342900">
              <a:lnSpc>
                <a:spcPct val="100000"/>
              </a:lnSpc>
              <a:spcBef>
                <a:spcPts val="600"/>
              </a:spcBef>
              <a:spcAft>
                <a:spcPts val="600"/>
              </a:spcAft>
              <a:buSzPts val="1000"/>
              <a:buFont typeface="Symbol" panose="05050102010706020507" pitchFamily="18" charset="2"/>
              <a:buChar char=""/>
              <a:tabLst>
                <a:tab pos="457200" algn="l"/>
              </a:tabLst>
            </a:pPr>
            <a:r>
              <a:rPr lang="en-GB" sz="1400">
                <a:effectLst/>
                <a:ea typeface="Aptos" panose="020B0004020202020204" pitchFamily="34" charset="0"/>
                <a:cs typeface="Times New Roman" panose="02020603050405020304" pitchFamily="18" charset="0"/>
              </a:rPr>
              <a:t>Instead, it allows for </a:t>
            </a:r>
            <a:r>
              <a:rPr lang="en-GB" sz="1400" b="1">
                <a:effectLst/>
                <a:ea typeface="Aptos" panose="020B0004020202020204" pitchFamily="34" charset="0"/>
                <a:cs typeface="Times New Roman" panose="02020603050405020304" pitchFamily="18" charset="0"/>
              </a:rPr>
              <a:t>voluntary participation</a:t>
            </a:r>
            <a:r>
              <a:rPr lang="en-GB" sz="1400">
                <a:effectLst/>
                <a:ea typeface="Aptos" panose="020B0004020202020204" pitchFamily="34" charset="0"/>
                <a:cs typeface="Times New Roman" panose="02020603050405020304" pitchFamily="18" charset="0"/>
              </a:rPr>
              <a:t>, ensuring suppliers </a:t>
            </a:r>
            <a:r>
              <a:rPr lang="en-GB" sz="1400" b="1">
                <a:effectLst/>
                <a:ea typeface="Aptos" panose="020B0004020202020204" pitchFamily="34" charset="0"/>
                <a:cs typeface="Times New Roman" panose="02020603050405020304" pitchFamily="18" charset="0"/>
              </a:rPr>
              <a:t>retain discretion</a:t>
            </a:r>
            <a:r>
              <a:rPr lang="en-GB" sz="1400">
                <a:effectLst/>
                <a:ea typeface="Aptos" panose="020B0004020202020204" pitchFamily="34" charset="0"/>
                <a:cs typeface="Times New Roman" panose="02020603050405020304" pitchFamily="18" charset="0"/>
              </a:rPr>
              <a:t> over how they handle theft investigations.</a:t>
            </a:r>
          </a:p>
          <a:p>
            <a:pPr marL="342900" lvl="0" indent="-342900">
              <a:lnSpc>
                <a:spcPct val="100000"/>
              </a:lnSpc>
              <a:spcBef>
                <a:spcPts val="600"/>
              </a:spcBef>
              <a:spcAft>
                <a:spcPts val="600"/>
              </a:spcAft>
              <a:buSzPts val="1000"/>
              <a:buFont typeface="Symbol" panose="05050102010706020507" pitchFamily="18" charset="2"/>
              <a:buChar char=""/>
              <a:tabLst>
                <a:tab pos="457200" algn="l"/>
              </a:tabLst>
            </a:pPr>
            <a:r>
              <a:rPr lang="en-GB" sz="1400">
                <a:effectLst/>
                <a:ea typeface="Aptos" panose="020B0004020202020204" pitchFamily="34" charset="0"/>
                <a:cs typeface="Times New Roman" panose="02020603050405020304" pitchFamily="18" charset="0"/>
              </a:rPr>
              <a:t>This approach </a:t>
            </a:r>
            <a:r>
              <a:rPr lang="en-GB" sz="1400" b="1">
                <a:effectLst/>
                <a:ea typeface="Aptos" panose="020B0004020202020204" pitchFamily="34" charset="0"/>
                <a:cs typeface="Times New Roman" panose="02020603050405020304" pitchFamily="18" charset="0"/>
              </a:rPr>
              <a:t>reduces resistance from suppliers</a:t>
            </a:r>
            <a:r>
              <a:rPr lang="en-GB" sz="1400">
                <a:effectLst/>
                <a:ea typeface="Aptos" panose="020B0004020202020204" pitchFamily="34" charset="0"/>
                <a:cs typeface="Times New Roman" panose="02020603050405020304" pitchFamily="18" charset="0"/>
              </a:rPr>
              <a:t> who may be concerned about </a:t>
            </a:r>
            <a:r>
              <a:rPr lang="en-GB" sz="1400" b="1">
                <a:effectLst/>
                <a:ea typeface="Aptos" panose="020B0004020202020204" pitchFamily="34" charset="0"/>
                <a:cs typeface="Times New Roman" panose="02020603050405020304" pitchFamily="18" charset="0"/>
              </a:rPr>
              <a:t>brand damage</a:t>
            </a:r>
            <a:r>
              <a:rPr lang="en-GB" sz="1400">
                <a:effectLst/>
                <a:ea typeface="Aptos" panose="020B0004020202020204" pitchFamily="34" charset="0"/>
                <a:cs typeface="Times New Roman" panose="02020603050405020304" pitchFamily="18" charset="0"/>
              </a:rPr>
              <a:t> from enforcement actions.</a:t>
            </a:r>
          </a:p>
          <a:p>
            <a:pPr marL="0" indent="0">
              <a:lnSpc>
                <a:spcPct val="107000"/>
              </a:lnSpc>
              <a:spcAft>
                <a:spcPts val="800"/>
              </a:spcAft>
              <a:buNone/>
            </a:pPr>
            <a:r>
              <a:rPr lang="en-GB" sz="1400" b="1">
                <a:effectLst/>
                <a:ea typeface="Aptos" panose="020B0004020202020204" pitchFamily="34" charset="0"/>
                <a:cs typeface="Times New Roman" panose="02020603050405020304" pitchFamily="18" charset="0"/>
              </a:rPr>
              <a:t>6. Oversight and Performance Assurance</a:t>
            </a:r>
            <a:endParaRPr lang="en-GB" sz="1400">
              <a:effectLst/>
              <a:ea typeface="Aptos" panose="020B0004020202020204" pitchFamily="34" charset="0"/>
              <a:cs typeface="Times New Roman" panose="02020603050405020304" pitchFamily="18" charset="0"/>
            </a:endParaRPr>
          </a:p>
          <a:p>
            <a:pPr marL="342900" lvl="0" indent="-342900">
              <a:lnSpc>
                <a:spcPct val="100000"/>
              </a:lnSpc>
              <a:spcBef>
                <a:spcPts val="600"/>
              </a:spcBef>
              <a:spcAft>
                <a:spcPts val="600"/>
              </a:spcAft>
              <a:buSzPts val="1000"/>
              <a:buFont typeface="Symbol" panose="05050102010706020507" pitchFamily="18" charset="2"/>
              <a:buChar char=""/>
              <a:tabLst>
                <a:tab pos="457200" algn="l"/>
              </a:tabLst>
            </a:pPr>
            <a:r>
              <a:rPr lang="en-GB" sz="1400">
                <a:effectLst/>
                <a:ea typeface="Aptos" panose="020B0004020202020204" pitchFamily="34" charset="0"/>
                <a:cs typeface="Times New Roman" panose="02020603050405020304" pitchFamily="18" charset="0"/>
              </a:rPr>
              <a:t>The </a:t>
            </a:r>
            <a:r>
              <a:rPr lang="en-GB" sz="1400" b="1">
                <a:effectLst/>
                <a:ea typeface="Aptos" panose="020B0004020202020204" pitchFamily="34" charset="0"/>
                <a:cs typeface="Times New Roman" panose="02020603050405020304" pitchFamily="18" charset="0"/>
              </a:rPr>
              <a:t>Referral Assessment Service (RAS) will be overseen by the REC Performance Assurance Board (PAB)</a:t>
            </a:r>
            <a:r>
              <a:rPr lang="en-GB" sz="1400">
                <a:effectLst/>
                <a:ea typeface="Aptos" panose="020B0004020202020204" pitchFamily="34" charset="0"/>
                <a:cs typeface="Times New Roman" panose="02020603050405020304" pitchFamily="18" charset="0"/>
              </a:rPr>
              <a:t>, ensuring compliance with service level agreements (SLAs).</a:t>
            </a:r>
          </a:p>
          <a:p>
            <a:pPr marL="342900" lvl="0" indent="-342900">
              <a:lnSpc>
                <a:spcPct val="100000"/>
              </a:lnSpc>
              <a:spcBef>
                <a:spcPts val="600"/>
              </a:spcBef>
              <a:spcAft>
                <a:spcPts val="600"/>
              </a:spcAft>
              <a:buSzPts val="1000"/>
              <a:buFont typeface="Symbol" panose="05050102010706020507" pitchFamily="18" charset="2"/>
              <a:buChar char=""/>
              <a:tabLst>
                <a:tab pos="457200" algn="l"/>
              </a:tabLst>
            </a:pPr>
            <a:r>
              <a:rPr lang="en-GB" sz="1400">
                <a:effectLst/>
                <a:ea typeface="Aptos" panose="020B0004020202020204" pitchFamily="34" charset="0"/>
                <a:cs typeface="Times New Roman" panose="02020603050405020304" pitchFamily="18" charset="0"/>
              </a:rPr>
              <a:t>The </a:t>
            </a:r>
            <a:r>
              <a:rPr lang="en-GB" sz="1400" b="1">
                <a:effectLst/>
                <a:ea typeface="Aptos" panose="020B0004020202020204" pitchFamily="34" charset="0"/>
                <a:cs typeface="Times New Roman" panose="02020603050405020304" pitchFamily="18" charset="0"/>
              </a:rPr>
              <a:t>Performance Assurance Framework (PAF)</a:t>
            </a:r>
            <a:r>
              <a:rPr lang="en-GB" sz="1400">
                <a:effectLst/>
                <a:ea typeface="Aptos" panose="020B0004020202020204" pitchFamily="34" charset="0"/>
                <a:cs typeface="Times New Roman" panose="02020603050405020304" pitchFamily="18" charset="0"/>
              </a:rPr>
              <a:t> will be updated to include RAS performance reporting.</a:t>
            </a:r>
          </a:p>
        </p:txBody>
      </p:sp>
    </p:spTree>
    <p:extLst>
      <p:ext uri="{BB962C8B-B14F-4D97-AF65-F5344CB8AC3E}">
        <p14:creationId xmlns:p14="http://schemas.microsoft.com/office/powerpoint/2010/main" val="3675073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29166-00B7-CF2C-BEEC-337BE08F4D96}"/>
              </a:ext>
            </a:extLst>
          </p:cNvPr>
          <p:cNvSpPr>
            <a:spLocks noGrp="1"/>
          </p:cNvSpPr>
          <p:nvPr>
            <p:ph type="title"/>
          </p:nvPr>
        </p:nvSpPr>
        <p:spPr>
          <a:xfrm>
            <a:off x="515938" y="147066"/>
            <a:ext cx="11160124" cy="1214438"/>
          </a:xfrm>
        </p:spPr>
        <p:txBody>
          <a:bodyPr>
            <a:noAutofit/>
          </a:bodyPr>
          <a:lstStyle/>
          <a:p>
            <a:r>
              <a:rPr lang="en-US" sz="2800"/>
              <a:t>How IFED Uses Threat Assessment Criteria:</a:t>
            </a:r>
            <a:endParaRPr lang="en-GB" sz="2800"/>
          </a:p>
        </p:txBody>
      </p:sp>
      <p:sp>
        <p:nvSpPr>
          <p:cNvPr id="3" name="Content Placeholder 2">
            <a:extLst>
              <a:ext uri="{FF2B5EF4-FFF2-40B4-BE49-F238E27FC236}">
                <a16:creationId xmlns:a16="http://schemas.microsoft.com/office/drawing/2014/main" id="{A12CF204-55D9-0C56-E81A-1E38DD62586D}"/>
              </a:ext>
            </a:extLst>
          </p:cNvPr>
          <p:cNvSpPr>
            <a:spLocks noGrp="1"/>
          </p:cNvSpPr>
          <p:nvPr>
            <p:ph idx="1"/>
          </p:nvPr>
        </p:nvSpPr>
        <p:spPr>
          <a:xfrm>
            <a:off x="237744" y="1178624"/>
            <a:ext cx="11640312" cy="5405056"/>
          </a:xfrm>
        </p:spPr>
        <p:txBody>
          <a:bodyPr>
            <a:normAutofit fontScale="62500" lnSpcReduction="20000"/>
          </a:bodyPr>
          <a:lstStyle/>
          <a:p>
            <a:pPr marL="0" indent="0">
              <a:lnSpc>
                <a:spcPct val="107000"/>
              </a:lnSpc>
              <a:spcAft>
                <a:spcPts val="800"/>
              </a:spcAft>
              <a:buNone/>
            </a:pPr>
            <a:r>
              <a:rPr lang="en-GB" sz="2500" b="1">
                <a:effectLst/>
                <a:ea typeface="Aptos" panose="020B0004020202020204" pitchFamily="34" charset="0"/>
                <a:cs typeface="Times New Roman" panose="02020603050405020304" pitchFamily="18" charset="0"/>
              </a:rPr>
              <a:t>Threat assessment criteria</a:t>
            </a:r>
            <a:r>
              <a:rPr lang="en-GB" sz="2500">
                <a:effectLst/>
                <a:ea typeface="Aptos" panose="020B0004020202020204" pitchFamily="34" charset="0"/>
                <a:cs typeface="Times New Roman" panose="02020603050405020304" pitchFamily="18" charset="0"/>
              </a:rPr>
              <a:t> play a crucial role in ensuring that fraud cases are </a:t>
            </a:r>
            <a:r>
              <a:rPr lang="en-GB" sz="2500" b="1">
                <a:effectLst/>
                <a:ea typeface="Aptos" panose="020B0004020202020204" pitchFamily="34" charset="0"/>
                <a:cs typeface="Times New Roman" panose="02020603050405020304" pitchFamily="18" charset="0"/>
              </a:rPr>
              <a:t>systematically evaluated, prioritised, and investigated efficiently</a:t>
            </a:r>
            <a:r>
              <a:rPr lang="en-GB" sz="2500">
                <a:effectLst/>
                <a:ea typeface="Aptos" panose="020B0004020202020204" pitchFamily="34" charset="0"/>
                <a:cs typeface="Times New Roman" panose="02020603050405020304" pitchFamily="18" charset="0"/>
              </a:rPr>
              <a:t>. </a:t>
            </a:r>
          </a:p>
          <a:p>
            <a:pPr marL="0" indent="0">
              <a:lnSpc>
                <a:spcPct val="107000"/>
              </a:lnSpc>
              <a:spcAft>
                <a:spcPts val="800"/>
              </a:spcAft>
              <a:buNone/>
            </a:pPr>
            <a:r>
              <a:rPr lang="en-GB" sz="2500">
                <a:effectLst/>
                <a:ea typeface="Aptos" panose="020B0004020202020204" pitchFamily="34" charset="0"/>
                <a:cs typeface="Times New Roman" panose="02020603050405020304" pitchFamily="18" charset="0"/>
              </a:rPr>
              <a:t>This structured approach ensures that law enforcement agencies and industry bodies focus their resources on the most </a:t>
            </a:r>
            <a:r>
              <a:rPr lang="en-GB" sz="2500" b="1">
                <a:effectLst/>
                <a:ea typeface="Aptos" panose="020B0004020202020204" pitchFamily="34" charset="0"/>
                <a:cs typeface="Times New Roman" panose="02020603050405020304" pitchFamily="18" charset="0"/>
              </a:rPr>
              <a:t>serious and high-impact cases</a:t>
            </a:r>
            <a:r>
              <a:rPr lang="en-GB" sz="2500">
                <a:effectLst/>
                <a:ea typeface="Aptos" panose="020B0004020202020204" pitchFamily="34" charset="0"/>
                <a:cs typeface="Times New Roman" panose="02020603050405020304" pitchFamily="18" charset="0"/>
              </a:rPr>
              <a:t>.</a:t>
            </a:r>
            <a:endParaRPr lang="en-GB" sz="2500" kern="800">
              <a:effectLst/>
              <a:ea typeface="Aptos" panose="020B0004020202020204" pitchFamily="34" charset="0"/>
              <a:cs typeface="Times New Roman" panose="02020603050405020304" pitchFamily="18" charset="0"/>
            </a:endParaRPr>
          </a:p>
          <a:p>
            <a:pPr marL="0" indent="0">
              <a:lnSpc>
                <a:spcPct val="120000"/>
              </a:lnSpc>
              <a:spcBef>
                <a:spcPts val="0"/>
              </a:spcBef>
              <a:buNone/>
            </a:pPr>
            <a:r>
              <a:rPr lang="en-GB" sz="2500" kern="800">
                <a:effectLst/>
                <a:ea typeface="Aptos" panose="020B0004020202020204" pitchFamily="34" charset="0"/>
                <a:cs typeface="Times New Roman" panose="02020603050405020304" pitchFamily="18" charset="0"/>
              </a:rPr>
              <a:t>1. Standardising Case Reporting</a:t>
            </a:r>
          </a:p>
          <a:p>
            <a:pPr marL="0" indent="0">
              <a:lnSpc>
                <a:spcPct val="120000"/>
              </a:lnSpc>
              <a:spcBef>
                <a:spcPts val="0"/>
              </a:spcBef>
              <a:buNone/>
            </a:pPr>
            <a:r>
              <a:rPr lang="en-GB" sz="2500" kern="800">
                <a:effectLst/>
                <a:ea typeface="Aptos" panose="020B0004020202020204" pitchFamily="34" charset="0"/>
                <a:cs typeface="Times New Roman" panose="02020603050405020304" pitchFamily="18" charset="0"/>
              </a:rPr>
              <a:t>2. Triage and Prioritisation of Cases</a:t>
            </a:r>
          </a:p>
          <a:p>
            <a:pPr marL="0" indent="0">
              <a:lnSpc>
                <a:spcPct val="120000"/>
              </a:lnSpc>
              <a:spcBef>
                <a:spcPts val="0"/>
              </a:spcBef>
              <a:buNone/>
            </a:pPr>
            <a:r>
              <a:rPr lang="en-GB" sz="2500" kern="800">
                <a:effectLst/>
                <a:ea typeface="Aptos" panose="020B0004020202020204" pitchFamily="34" charset="0"/>
                <a:cs typeface="Times New Roman" panose="02020603050405020304" pitchFamily="18" charset="0"/>
              </a:rPr>
              <a:t>3. Intelligence Gathering and Risk Analysis</a:t>
            </a:r>
          </a:p>
          <a:p>
            <a:pPr marL="0" indent="0">
              <a:lnSpc>
                <a:spcPct val="120000"/>
              </a:lnSpc>
              <a:spcBef>
                <a:spcPts val="0"/>
              </a:spcBef>
              <a:buNone/>
            </a:pPr>
            <a:r>
              <a:rPr lang="en-GB" sz="2500" kern="800">
                <a:effectLst/>
                <a:ea typeface="Aptos" panose="020B0004020202020204" pitchFamily="34" charset="0"/>
                <a:cs typeface="Times New Roman" panose="02020603050405020304" pitchFamily="18" charset="0"/>
              </a:rPr>
              <a:t>4. Supporting Investigations and Legal Action</a:t>
            </a:r>
          </a:p>
          <a:p>
            <a:pPr marL="0" indent="0">
              <a:lnSpc>
                <a:spcPct val="120000"/>
              </a:lnSpc>
              <a:spcBef>
                <a:spcPts val="0"/>
              </a:spcBef>
              <a:buNone/>
            </a:pPr>
            <a:r>
              <a:rPr lang="en-GB" sz="2500" kern="800">
                <a:effectLst/>
                <a:ea typeface="Aptos" panose="020B0004020202020204" pitchFamily="34" charset="0"/>
                <a:cs typeface="Times New Roman" panose="02020603050405020304" pitchFamily="18" charset="0"/>
              </a:rPr>
              <a:t>5. Continuous Improvement and Adaptation</a:t>
            </a:r>
            <a:endParaRPr lang="en-GB" sz="2500" kern="800">
              <a:ea typeface="Aptos" panose="020B0004020202020204" pitchFamily="34" charset="0"/>
              <a:cs typeface="Times New Roman" panose="02020603050405020304" pitchFamily="18" charset="0"/>
            </a:endParaRPr>
          </a:p>
          <a:p>
            <a:pPr marL="0" indent="0">
              <a:lnSpc>
                <a:spcPct val="107000"/>
              </a:lnSpc>
              <a:spcAft>
                <a:spcPts val="800"/>
              </a:spcAft>
              <a:buNone/>
            </a:pPr>
            <a:r>
              <a:rPr lang="en-GB" sz="2500" b="1">
                <a:cs typeface="Times New Roman" panose="02020603050405020304" pitchFamily="18" charset="0"/>
              </a:rPr>
              <a:t>The assessment criteria focus on the following:</a:t>
            </a:r>
            <a:endParaRPr lang="en-US" sz="2500" b="1"/>
          </a:p>
          <a:p>
            <a:pPr>
              <a:spcBef>
                <a:spcPts val="600"/>
              </a:spcBef>
            </a:pPr>
            <a:r>
              <a:rPr lang="en-US" sz="2500"/>
              <a:t>Risk-Based </a:t>
            </a:r>
            <a:r>
              <a:rPr lang="en-US" sz="2500" err="1"/>
              <a:t>Prioritisation</a:t>
            </a:r>
            <a:r>
              <a:rPr lang="en-US" sz="2500"/>
              <a:t> – IFED evaluates fraud cases based on the level of harm caused to victims, insurers, and the public.</a:t>
            </a:r>
          </a:p>
          <a:p>
            <a:pPr>
              <a:spcBef>
                <a:spcPts val="600"/>
              </a:spcBef>
            </a:pPr>
            <a:r>
              <a:rPr lang="en-US" sz="2500"/>
              <a:t>Organized Crime Links – If fraud is linked to organized crime groups, it is given higher priority.</a:t>
            </a:r>
          </a:p>
          <a:p>
            <a:pPr>
              <a:spcBef>
                <a:spcPts val="600"/>
              </a:spcBef>
            </a:pPr>
            <a:r>
              <a:rPr lang="en-US" sz="2500"/>
              <a:t>Financial Impact – Larger frauds with significant financial losses to insurers and policyholders are often escalated.</a:t>
            </a:r>
          </a:p>
          <a:p>
            <a:pPr>
              <a:spcBef>
                <a:spcPts val="600"/>
              </a:spcBef>
            </a:pPr>
            <a:r>
              <a:rPr lang="en-US" sz="2500"/>
              <a:t>Public Safety Concerns – Cases involving crash-for-cash scams or other frauds that endanger lives are treated with urgency.</a:t>
            </a:r>
          </a:p>
          <a:p>
            <a:pPr>
              <a:spcBef>
                <a:spcPts val="600"/>
              </a:spcBef>
            </a:pPr>
            <a:r>
              <a:rPr lang="en-US" sz="2500"/>
              <a:t>Vulnerability of Victims – Fraud that exploits vulnerable individuals (e.g., elderly, financially insecure) is a major factor in assessment.</a:t>
            </a:r>
          </a:p>
          <a:p>
            <a:pPr>
              <a:spcBef>
                <a:spcPts val="600"/>
              </a:spcBef>
            </a:pPr>
            <a:r>
              <a:rPr lang="en-US" sz="2500"/>
              <a:t>Criminal History &amp; Patterns – Repeat offenders or those linked to larger fraud networks receive increased scrutiny.</a:t>
            </a:r>
          </a:p>
          <a:p>
            <a:pPr marL="0" indent="0">
              <a:buNone/>
            </a:pPr>
            <a:endParaRPr lang="en-US" sz="2500"/>
          </a:p>
          <a:p>
            <a:pPr marL="0" indent="0">
              <a:buNone/>
            </a:pPr>
            <a:r>
              <a:rPr lang="en-US" sz="2500"/>
              <a:t>Developing similar criteria for energy theft referrals will ensure all parties have shared priorities, a common understanding of success criteria and inform procedural requirements such as data capture, triage and feedback loops.</a:t>
            </a:r>
          </a:p>
          <a:p>
            <a:endParaRPr lang="en-GB"/>
          </a:p>
        </p:txBody>
      </p:sp>
    </p:spTree>
    <p:extLst>
      <p:ext uri="{BB962C8B-B14F-4D97-AF65-F5344CB8AC3E}">
        <p14:creationId xmlns:p14="http://schemas.microsoft.com/office/powerpoint/2010/main" val="2568274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7FA77-EAF6-DF42-77BD-D9E516A4E751}"/>
              </a:ext>
            </a:extLst>
          </p:cNvPr>
          <p:cNvSpPr>
            <a:spLocks noGrp="1"/>
          </p:cNvSpPr>
          <p:nvPr>
            <p:ph type="title"/>
          </p:nvPr>
        </p:nvSpPr>
        <p:spPr/>
        <p:txBody>
          <a:bodyPr/>
          <a:lstStyle/>
          <a:p>
            <a:r>
              <a:rPr lang="en-US"/>
              <a:t>Key similarities</a:t>
            </a:r>
            <a:endParaRPr lang="en-GB"/>
          </a:p>
        </p:txBody>
      </p:sp>
      <p:graphicFrame>
        <p:nvGraphicFramePr>
          <p:cNvPr id="3" name="Table 2">
            <a:extLst>
              <a:ext uri="{FF2B5EF4-FFF2-40B4-BE49-F238E27FC236}">
                <a16:creationId xmlns:a16="http://schemas.microsoft.com/office/drawing/2014/main" id="{8906FB01-B89E-DFD1-1695-7A6DF0D56493}"/>
              </a:ext>
            </a:extLst>
          </p:cNvPr>
          <p:cNvGraphicFramePr>
            <a:graphicFrameLocks noGrp="1"/>
          </p:cNvGraphicFramePr>
          <p:nvPr/>
        </p:nvGraphicFramePr>
        <p:xfrm>
          <a:off x="505459" y="1690688"/>
          <a:ext cx="11181081" cy="4475511"/>
        </p:xfrm>
        <a:graphic>
          <a:graphicData uri="http://schemas.openxmlformats.org/drawingml/2006/table">
            <a:tbl>
              <a:tblPr firstRow="1" bandRow="1">
                <a:tableStyleId>{5C22544A-7EE6-4342-B048-85BDC9FD1C3A}</a:tableStyleId>
              </a:tblPr>
              <a:tblGrid>
                <a:gridCol w="3097277">
                  <a:extLst>
                    <a:ext uri="{9D8B030D-6E8A-4147-A177-3AD203B41FA5}">
                      <a16:colId xmlns:a16="http://schemas.microsoft.com/office/drawing/2014/main" val="675067894"/>
                    </a:ext>
                  </a:extLst>
                </a:gridCol>
                <a:gridCol w="3886200">
                  <a:extLst>
                    <a:ext uri="{9D8B030D-6E8A-4147-A177-3AD203B41FA5}">
                      <a16:colId xmlns:a16="http://schemas.microsoft.com/office/drawing/2014/main" val="1944092315"/>
                    </a:ext>
                  </a:extLst>
                </a:gridCol>
                <a:gridCol w="4197604">
                  <a:extLst>
                    <a:ext uri="{9D8B030D-6E8A-4147-A177-3AD203B41FA5}">
                      <a16:colId xmlns:a16="http://schemas.microsoft.com/office/drawing/2014/main" val="1146783274"/>
                    </a:ext>
                  </a:extLst>
                </a:gridCol>
              </a:tblGrid>
              <a:tr h="529568">
                <a:tc>
                  <a:txBody>
                    <a:bodyPr/>
                    <a:lstStyle/>
                    <a:p>
                      <a:pPr algn="l">
                        <a:lnSpc>
                          <a:spcPct val="107000"/>
                        </a:lnSpc>
                        <a:spcAft>
                          <a:spcPts val="800"/>
                        </a:spcAft>
                      </a:pPr>
                      <a:r>
                        <a:rPr lang="en-GB" sz="1600" b="1">
                          <a:effectLst/>
                          <a:latin typeface="+mj-lt"/>
                          <a:ea typeface="Times New Roman" panose="02020603050405020304" pitchFamily="18" charset="0"/>
                          <a:cs typeface="Times New Roman" panose="02020603050405020304" pitchFamily="18" charset="0"/>
                        </a:rPr>
                        <a:t>Criteria</a:t>
                      </a:r>
                      <a:endParaRPr lang="en-GB" sz="1600">
                        <a:effectLst/>
                        <a:latin typeface="+mj-lt"/>
                        <a:ea typeface="Aptos" panose="020B0004020202020204" pitchFamily="34" charset="0"/>
                        <a:cs typeface="Times New Roman" panose="02020603050405020304" pitchFamily="18" charset="0"/>
                      </a:endParaRPr>
                    </a:p>
                  </a:txBody>
                  <a:tcPr marL="9525" marR="9525" marT="9525" marB="9525" anchor="ctr"/>
                </a:tc>
                <a:tc>
                  <a:txBody>
                    <a:bodyPr/>
                    <a:lstStyle/>
                    <a:p>
                      <a:pPr algn="l">
                        <a:lnSpc>
                          <a:spcPct val="107000"/>
                        </a:lnSpc>
                        <a:spcAft>
                          <a:spcPts val="800"/>
                        </a:spcAft>
                      </a:pPr>
                      <a:r>
                        <a:rPr lang="en-GB" sz="1600" b="1">
                          <a:effectLst/>
                          <a:latin typeface="+mj-lt"/>
                          <a:ea typeface="Times New Roman" panose="02020603050405020304" pitchFamily="18" charset="0"/>
                          <a:cs typeface="Times New Roman" panose="02020603050405020304" pitchFamily="18" charset="0"/>
                        </a:rPr>
                        <a:t>Energy Theft Unit (ETU)</a:t>
                      </a:r>
                      <a:endParaRPr lang="en-GB" sz="1600">
                        <a:effectLst/>
                        <a:latin typeface="+mj-lt"/>
                        <a:ea typeface="Aptos" panose="020B0004020202020204" pitchFamily="34" charset="0"/>
                        <a:cs typeface="Times New Roman" panose="02020603050405020304" pitchFamily="18" charset="0"/>
                      </a:endParaRPr>
                    </a:p>
                  </a:txBody>
                  <a:tcPr marL="9525" marR="9525" marT="9525" marB="9525" anchor="ctr"/>
                </a:tc>
                <a:tc>
                  <a:txBody>
                    <a:bodyPr/>
                    <a:lstStyle/>
                    <a:p>
                      <a:pPr algn="l">
                        <a:lnSpc>
                          <a:spcPct val="107000"/>
                        </a:lnSpc>
                        <a:spcAft>
                          <a:spcPts val="800"/>
                        </a:spcAft>
                      </a:pPr>
                      <a:r>
                        <a:rPr lang="en-GB" sz="1600" b="1">
                          <a:effectLst/>
                          <a:latin typeface="+mj-lt"/>
                          <a:ea typeface="Times New Roman" panose="02020603050405020304" pitchFamily="18" charset="0"/>
                          <a:cs typeface="Times New Roman" panose="02020603050405020304" pitchFamily="18" charset="0"/>
                        </a:rPr>
                        <a:t>Insurance Fraud Enforcement Department (IFED)</a:t>
                      </a:r>
                      <a:endParaRPr lang="en-GB" sz="1600">
                        <a:effectLst/>
                        <a:latin typeface="+mj-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427333764"/>
                  </a:ext>
                </a:extLst>
              </a:tr>
              <a:tr h="785167">
                <a:tc>
                  <a:txBody>
                    <a:bodyPr/>
                    <a:lstStyle/>
                    <a:p>
                      <a:pPr algn="l">
                        <a:lnSpc>
                          <a:spcPct val="107000"/>
                        </a:lnSpc>
                        <a:spcAft>
                          <a:spcPts val="800"/>
                        </a:spcAft>
                      </a:pPr>
                      <a:r>
                        <a:rPr lang="en-GB" sz="1600" b="1">
                          <a:effectLst/>
                          <a:latin typeface="+mj-lt"/>
                          <a:ea typeface="Times New Roman" panose="02020603050405020304" pitchFamily="18" charset="0"/>
                          <a:cs typeface="Times New Roman" panose="02020603050405020304" pitchFamily="18" charset="0"/>
                        </a:rPr>
                        <a:t>Risk-Based Prioritisation</a:t>
                      </a:r>
                      <a:endParaRPr lang="en-GB" sz="1600">
                        <a:effectLst/>
                        <a:latin typeface="+mj-lt"/>
                        <a:ea typeface="Aptos" panose="020B0004020202020204" pitchFamily="34" charset="0"/>
                        <a:cs typeface="Times New Roman" panose="02020603050405020304" pitchFamily="18" charset="0"/>
                      </a:endParaRPr>
                    </a:p>
                  </a:txBody>
                  <a:tcPr marL="9525" marR="9525" marT="9525" marB="9525" anchor="ctr"/>
                </a:tc>
                <a:tc>
                  <a:txBody>
                    <a:bodyPr/>
                    <a:lstStyle/>
                    <a:p>
                      <a:pPr algn="l">
                        <a:lnSpc>
                          <a:spcPct val="107000"/>
                        </a:lnSpc>
                        <a:spcAft>
                          <a:spcPts val="800"/>
                        </a:spcAft>
                      </a:pPr>
                      <a:r>
                        <a:rPr lang="en-GB" sz="1600">
                          <a:effectLst/>
                          <a:latin typeface="+mj-lt"/>
                          <a:ea typeface="Times New Roman" panose="02020603050405020304" pitchFamily="18" charset="0"/>
                          <a:cs typeface="Times New Roman" panose="02020603050405020304" pitchFamily="18" charset="0"/>
                        </a:rPr>
                        <a:t>Uses a </a:t>
                      </a:r>
                      <a:r>
                        <a:rPr lang="en-GB" sz="1600" b="1">
                          <a:effectLst/>
                          <a:latin typeface="+mj-lt"/>
                          <a:ea typeface="Times New Roman" panose="02020603050405020304" pitchFamily="18" charset="0"/>
                          <a:cs typeface="Times New Roman" panose="02020603050405020304" pitchFamily="18" charset="0"/>
                        </a:rPr>
                        <a:t>scoring matrix</a:t>
                      </a:r>
                      <a:r>
                        <a:rPr lang="en-GB" sz="1600">
                          <a:effectLst/>
                          <a:latin typeface="+mj-lt"/>
                          <a:ea typeface="Times New Roman" panose="02020603050405020304" pitchFamily="18" charset="0"/>
                          <a:cs typeface="Times New Roman" panose="02020603050405020304" pitchFamily="18" charset="0"/>
                        </a:rPr>
                        <a:t> to assess threats based on </a:t>
                      </a:r>
                      <a:r>
                        <a:rPr lang="en-GB" sz="1600" b="1">
                          <a:effectLst/>
                          <a:latin typeface="+mj-lt"/>
                          <a:ea typeface="Times New Roman" panose="02020603050405020304" pitchFamily="18" charset="0"/>
                          <a:cs typeface="Times New Roman" panose="02020603050405020304" pitchFamily="18" charset="0"/>
                        </a:rPr>
                        <a:t>harm, risk, and criminal involvement</a:t>
                      </a:r>
                      <a:r>
                        <a:rPr lang="en-GB" sz="1600">
                          <a:effectLst/>
                          <a:latin typeface="+mj-lt"/>
                          <a:ea typeface="Times New Roman" panose="02020603050405020304" pitchFamily="18" charset="0"/>
                          <a:cs typeface="Times New Roman" panose="02020603050405020304" pitchFamily="18" charset="0"/>
                        </a:rPr>
                        <a:t>.</a:t>
                      </a:r>
                      <a:endParaRPr lang="en-GB" sz="1600">
                        <a:effectLst/>
                        <a:latin typeface="+mj-lt"/>
                        <a:ea typeface="Aptos" panose="020B0004020202020204" pitchFamily="34" charset="0"/>
                        <a:cs typeface="Times New Roman" panose="02020603050405020304" pitchFamily="18" charset="0"/>
                      </a:endParaRPr>
                    </a:p>
                  </a:txBody>
                  <a:tcPr marL="9525" marR="9525" marT="9525" marB="9525" anchor="ctr"/>
                </a:tc>
                <a:tc>
                  <a:txBody>
                    <a:bodyPr/>
                    <a:lstStyle/>
                    <a:p>
                      <a:pPr algn="l">
                        <a:lnSpc>
                          <a:spcPct val="107000"/>
                        </a:lnSpc>
                        <a:spcAft>
                          <a:spcPts val="800"/>
                        </a:spcAft>
                      </a:pPr>
                      <a:r>
                        <a:rPr lang="en-GB" sz="1600">
                          <a:effectLst/>
                          <a:latin typeface="+mj-lt"/>
                          <a:ea typeface="Times New Roman" panose="02020603050405020304" pitchFamily="18" charset="0"/>
                          <a:cs typeface="Times New Roman" panose="02020603050405020304" pitchFamily="18" charset="0"/>
                        </a:rPr>
                        <a:t>Uses </a:t>
                      </a:r>
                      <a:r>
                        <a:rPr lang="en-GB" sz="1600" b="1">
                          <a:effectLst/>
                          <a:latin typeface="+mj-lt"/>
                          <a:ea typeface="Times New Roman" panose="02020603050405020304" pitchFamily="18" charset="0"/>
                          <a:cs typeface="Times New Roman" panose="02020603050405020304" pitchFamily="18" charset="0"/>
                        </a:rPr>
                        <a:t>structured risk assessment</a:t>
                      </a:r>
                      <a:r>
                        <a:rPr lang="en-GB" sz="1600">
                          <a:effectLst/>
                          <a:latin typeface="+mj-lt"/>
                          <a:ea typeface="Times New Roman" panose="02020603050405020304" pitchFamily="18" charset="0"/>
                          <a:cs typeface="Times New Roman" panose="02020603050405020304" pitchFamily="18" charset="0"/>
                        </a:rPr>
                        <a:t> to prioritize cases based on </a:t>
                      </a:r>
                      <a:r>
                        <a:rPr lang="en-GB" sz="1600" b="1">
                          <a:effectLst/>
                          <a:latin typeface="+mj-lt"/>
                          <a:ea typeface="Times New Roman" panose="02020603050405020304" pitchFamily="18" charset="0"/>
                          <a:cs typeface="Times New Roman" panose="02020603050405020304" pitchFamily="18" charset="0"/>
                        </a:rPr>
                        <a:t>financial impact and public harm</a:t>
                      </a:r>
                      <a:r>
                        <a:rPr lang="en-GB" sz="1600">
                          <a:effectLst/>
                          <a:latin typeface="+mj-lt"/>
                          <a:ea typeface="Times New Roman" panose="02020603050405020304" pitchFamily="18" charset="0"/>
                          <a:cs typeface="Times New Roman" panose="02020603050405020304" pitchFamily="18" charset="0"/>
                        </a:rPr>
                        <a:t>.</a:t>
                      </a:r>
                      <a:endParaRPr lang="en-GB" sz="1600">
                        <a:effectLst/>
                        <a:latin typeface="+mj-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398612045"/>
                  </a:ext>
                </a:extLst>
              </a:tr>
              <a:tr h="785167">
                <a:tc>
                  <a:txBody>
                    <a:bodyPr/>
                    <a:lstStyle/>
                    <a:p>
                      <a:pPr algn="l">
                        <a:lnSpc>
                          <a:spcPct val="107000"/>
                        </a:lnSpc>
                        <a:spcAft>
                          <a:spcPts val="800"/>
                        </a:spcAft>
                      </a:pPr>
                      <a:r>
                        <a:rPr lang="en-GB" sz="1600" b="1">
                          <a:effectLst/>
                          <a:latin typeface="+mj-lt"/>
                          <a:ea typeface="Times New Roman" panose="02020603050405020304" pitchFamily="18" charset="0"/>
                          <a:cs typeface="Times New Roman" panose="02020603050405020304" pitchFamily="18" charset="0"/>
                        </a:rPr>
                        <a:t>Organized Crime Links</a:t>
                      </a:r>
                      <a:endParaRPr lang="en-GB" sz="1600">
                        <a:effectLst/>
                        <a:latin typeface="+mj-lt"/>
                        <a:ea typeface="Aptos" panose="020B0004020202020204" pitchFamily="34" charset="0"/>
                        <a:cs typeface="Times New Roman" panose="02020603050405020304" pitchFamily="18" charset="0"/>
                      </a:endParaRPr>
                    </a:p>
                  </a:txBody>
                  <a:tcPr marL="9525" marR="9525" marT="9525" marB="9525" anchor="ctr"/>
                </a:tc>
                <a:tc>
                  <a:txBody>
                    <a:bodyPr/>
                    <a:lstStyle/>
                    <a:p>
                      <a:pPr algn="l">
                        <a:lnSpc>
                          <a:spcPct val="107000"/>
                        </a:lnSpc>
                        <a:spcAft>
                          <a:spcPts val="800"/>
                        </a:spcAft>
                      </a:pPr>
                      <a:r>
                        <a:rPr lang="en-GB" sz="1600">
                          <a:effectLst/>
                          <a:latin typeface="+mj-lt"/>
                          <a:ea typeface="Times New Roman" panose="02020603050405020304" pitchFamily="18" charset="0"/>
                          <a:cs typeface="Times New Roman" panose="02020603050405020304" pitchFamily="18" charset="0"/>
                        </a:rPr>
                        <a:t>Identifies </a:t>
                      </a:r>
                      <a:r>
                        <a:rPr lang="en-GB" sz="1600" b="1">
                          <a:effectLst/>
                          <a:latin typeface="+mj-lt"/>
                          <a:ea typeface="Times New Roman" panose="02020603050405020304" pitchFamily="18" charset="0"/>
                          <a:cs typeface="Times New Roman" panose="02020603050405020304" pitchFamily="18" charset="0"/>
                        </a:rPr>
                        <a:t>criminal groups</a:t>
                      </a:r>
                      <a:r>
                        <a:rPr lang="en-GB" sz="1600">
                          <a:effectLst/>
                          <a:latin typeface="+mj-lt"/>
                          <a:ea typeface="Times New Roman" panose="02020603050405020304" pitchFamily="18" charset="0"/>
                          <a:cs typeface="Times New Roman" panose="02020603050405020304" pitchFamily="18" charset="0"/>
                        </a:rPr>
                        <a:t> profiting from illegal energy tampering and fraud.</a:t>
                      </a:r>
                      <a:endParaRPr lang="en-GB" sz="1600">
                        <a:effectLst/>
                        <a:latin typeface="+mj-lt"/>
                        <a:ea typeface="Aptos" panose="020B0004020202020204" pitchFamily="34" charset="0"/>
                        <a:cs typeface="Times New Roman" panose="02020603050405020304" pitchFamily="18" charset="0"/>
                      </a:endParaRPr>
                    </a:p>
                  </a:txBody>
                  <a:tcPr marL="9525" marR="9525" marT="9525" marB="9525" anchor="ctr"/>
                </a:tc>
                <a:tc>
                  <a:txBody>
                    <a:bodyPr/>
                    <a:lstStyle/>
                    <a:p>
                      <a:pPr algn="l">
                        <a:lnSpc>
                          <a:spcPct val="107000"/>
                        </a:lnSpc>
                        <a:spcAft>
                          <a:spcPts val="800"/>
                        </a:spcAft>
                      </a:pPr>
                      <a:r>
                        <a:rPr lang="en-GB" sz="1600">
                          <a:effectLst/>
                          <a:latin typeface="+mj-lt"/>
                          <a:ea typeface="Times New Roman" panose="02020603050405020304" pitchFamily="18" charset="0"/>
                          <a:cs typeface="Times New Roman" panose="02020603050405020304" pitchFamily="18" charset="0"/>
                        </a:rPr>
                        <a:t>Investigates </a:t>
                      </a:r>
                      <a:r>
                        <a:rPr lang="en-GB" sz="1600" b="1">
                          <a:effectLst/>
                          <a:latin typeface="+mj-lt"/>
                          <a:ea typeface="Times New Roman" panose="02020603050405020304" pitchFamily="18" charset="0"/>
                          <a:cs typeface="Times New Roman" panose="02020603050405020304" pitchFamily="18" charset="0"/>
                        </a:rPr>
                        <a:t>organized crime involvement</a:t>
                      </a:r>
                      <a:r>
                        <a:rPr lang="en-GB" sz="1600">
                          <a:effectLst/>
                          <a:latin typeface="+mj-lt"/>
                          <a:ea typeface="Times New Roman" panose="02020603050405020304" pitchFamily="18" charset="0"/>
                          <a:cs typeface="Times New Roman" panose="02020603050405020304" pitchFamily="18" charset="0"/>
                        </a:rPr>
                        <a:t> in insurance fraud (e.g., staged accidents, fraud rings).</a:t>
                      </a:r>
                      <a:endParaRPr lang="en-GB" sz="1600">
                        <a:effectLst/>
                        <a:latin typeface="+mj-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423366372"/>
                  </a:ext>
                </a:extLst>
              </a:tr>
              <a:tr h="785167">
                <a:tc>
                  <a:txBody>
                    <a:bodyPr/>
                    <a:lstStyle/>
                    <a:p>
                      <a:pPr algn="l">
                        <a:lnSpc>
                          <a:spcPct val="107000"/>
                        </a:lnSpc>
                        <a:spcAft>
                          <a:spcPts val="800"/>
                        </a:spcAft>
                      </a:pPr>
                      <a:r>
                        <a:rPr lang="en-GB" sz="1600" b="1">
                          <a:effectLst/>
                          <a:latin typeface="+mj-lt"/>
                          <a:ea typeface="Times New Roman" panose="02020603050405020304" pitchFamily="18" charset="0"/>
                          <a:cs typeface="Times New Roman" panose="02020603050405020304" pitchFamily="18" charset="0"/>
                        </a:rPr>
                        <a:t>Public Safety Concerns</a:t>
                      </a:r>
                      <a:endParaRPr lang="en-GB" sz="1600">
                        <a:effectLst/>
                        <a:latin typeface="+mj-lt"/>
                        <a:ea typeface="Aptos" panose="020B0004020202020204" pitchFamily="34" charset="0"/>
                        <a:cs typeface="Times New Roman" panose="02020603050405020304" pitchFamily="18" charset="0"/>
                      </a:endParaRPr>
                    </a:p>
                  </a:txBody>
                  <a:tcPr marL="9525" marR="9525" marT="9525" marB="9525" anchor="ctr"/>
                </a:tc>
                <a:tc>
                  <a:txBody>
                    <a:bodyPr/>
                    <a:lstStyle/>
                    <a:p>
                      <a:pPr algn="l">
                        <a:lnSpc>
                          <a:spcPct val="107000"/>
                        </a:lnSpc>
                        <a:spcAft>
                          <a:spcPts val="800"/>
                        </a:spcAft>
                      </a:pPr>
                      <a:r>
                        <a:rPr lang="en-GB" sz="1600">
                          <a:effectLst/>
                          <a:latin typeface="+mj-lt"/>
                          <a:ea typeface="Times New Roman" panose="02020603050405020304" pitchFamily="18" charset="0"/>
                          <a:cs typeface="Times New Roman" panose="02020603050405020304" pitchFamily="18" charset="0"/>
                        </a:rPr>
                        <a:t>Focuses on </a:t>
                      </a:r>
                      <a:r>
                        <a:rPr lang="en-GB" sz="1600" b="1">
                          <a:effectLst/>
                          <a:latin typeface="+mj-lt"/>
                          <a:ea typeface="Times New Roman" panose="02020603050405020304" pitchFamily="18" charset="0"/>
                          <a:cs typeface="Times New Roman" panose="02020603050405020304" pitchFamily="18" charset="0"/>
                        </a:rPr>
                        <a:t>physical dangers</a:t>
                      </a:r>
                      <a:r>
                        <a:rPr lang="en-GB" sz="1600">
                          <a:effectLst/>
                          <a:latin typeface="+mj-lt"/>
                          <a:ea typeface="Times New Roman" panose="02020603050405020304" pitchFamily="18" charset="0"/>
                          <a:cs typeface="Times New Roman" panose="02020603050405020304" pitchFamily="18" charset="0"/>
                        </a:rPr>
                        <a:t> such as </a:t>
                      </a:r>
                      <a:r>
                        <a:rPr lang="en-GB" sz="1600" b="1">
                          <a:effectLst/>
                          <a:latin typeface="+mj-lt"/>
                          <a:ea typeface="Times New Roman" panose="02020603050405020304" pitchFamily="18" charset="0"/>
                          <a:cs typeface="Times New Roman" panose="02020603050405020304" pitchFamily="18" charset="0"/>
                        </a:rPr>
                        <a:t>electrocution, fire, and gas leaks</a:t>
                      </a:r>
                      <a:r>
                        <a:rPr lang="en-GB" sz="1600">
                          <a:effectLst/>
                          <a:latin typeface="+mj-lt"/>
                          <a:ea typeface="Times New Roman" panose="02020603050405020304" pitchFamily="18" charset="0"/>
                          <a:cs typeface="Times New Roman" panose="02020603050405020304" pitchFamily="18" charset="0"/>
                        </a:rPr>
                        <a:t> caused by illegal tampering.</a:t>
                      </a:r>
                      <a:endParaRPr lang="en-GB" sz="1600">
                        <a:effectLst/>
                        <a:latin typeface="+mj-lt"/>
                        <a:ea typeface="Aptos" panose="020B0004020202020204" pitchFamily="34" charset="0"/>
                        <a:cs typeface="Times New Roman" panose="02020603050405020304" pitchFamily="18" charset="0"/>
                      </a:endParaRPr>
                    </a:p>
                  </a:txBody>
                  <a:tcPr marL="9525" marR="9525" marT="9525" marB="9525" anchor="ctr"/>
                </a:tc>
                <a:tc>
                  <a:txBody>
                    <a:bodyPr/>
                    <a:lstStyle/>
                    <a:p>
                      <a:pPr algn="l">
                        <a:lnSpc>
                          <a:spcPct val="107000"/>
                        </a:lnSpc>
                        <a:spcAft>
                          <a:spcPts val="800"/>
                        </a:spcAft>
                      </a:pPr>
                      <a:r>
                        <a:rPr lang="en-GB" sz="1600">
                          <a:effectLst/>
                          <a:latin typeface="+mj-lt"/>
                          <a:ea typeface="Times New Roman" panose="02020603050405020304" pitchFamily="18" charset="0"/>
                          <a:cs typeface="Times New Roman" panose="02020603050405020304" pitchFamily="18" charset="0"/>
                        </a:rPr>
                        <a:t>Investigates frauds that pose </a:t>
                      </a:r>
                      <a:r>
                        <a:rPr lang="en-GB" sz="1600" b="1">
                          <a:effectLst/>
                          <a:latin typeface="+mj-lt"/>
                          <a:ea typeface="Times New Roman" panose="02020603050405020304" pitchFamily="18" charset="0"/>
                          <a:cs typeface="Times New Roman" panose="02020603050405020304" pitchFamily="18" charset="0"/>
                        </a:rPr>
                        <a:t>risks to public safety</a:t>
                      </a:r>
                      <a:r>
                        <a:rPr lang="en-GB" sz="1600">
                          <a:effectLst/>
                          <a:latin typeface="+mj-lt"/>
                          <a:ea typeface="Times New Roman" panose="02020603050405020304" pitchFamily="18" charset="0"/>
                          <a:cs typeface="Times New Roman" panose="02020603050405020304" pitchFamily="18" charset="0"/>
                        </a:rPr>
                        <a:t>, such as </a:t>
                      </a:r>
                      <a:r>
                        <a:rPr lang="en-GB" sz="1600" b="1">
                          <a:effectLst/>
                          <a:latin typeface="+mj-lt"/>
                          <a:ea typeface="Times New Roman" panose="02020603050405020304" pitchFamily="18" charset="0"/>
                          <a:cs typeface="Times New Roman" panose="02020603050405020304" pitchFamily="18" charset="0"/>
                        </a:rPr>
                        <a:t>crash-for-cash</a:t>
                      </a:r>
                      <a:r>
                        <a:rPr lang="en-GB" sz="1600">
                          <a:effectLst/>
                          <a:latin typeface="+mj-lt"/>
                          <a:ea typeface="Times New Roman" panose="02020603050405020304" pitchFamily="18" charset="0"/>
                          <a:cs typeface="Times New Roman" panose="02020603050405020304" pitchFamily="18" charset="0"/>
                        </a:rPr>
                        <a:t> insurance fraud.</a:t>
                      </a:r>
                      <a:endParaRPr lang="en-GB" sz="1600">
                        <a:effectLst/>
                        <a:latin typeface="+mj-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76580641"/>
                  </a:ext>
                </a:extLst>
              </a:tr>
              <a:tr h="785167">
                <a:tc>
                  <a:txBody>
                    <a:bodyPr/>
                    <a:lstStyle/>
                    <a:p>
                      <a:pPr algn="l">
                        <a:lnSpc>
                          <a:spcPct val="107000"/>
                        </a:lnSpc>
                        <a:spcAft>
                          <a:spcPts val="800"/>
                        </a:spcAft>
                      </a:pPr>
                      <a:r>
                        <a:rPr lang="en-GB" sz="1600" b="1">
                          <a:effectLst/>
                          <a:latin typeface="+mj-lt"/>
                          <a:ea typeface="Times New Roman" panose="02020603050405020304" pitchFamily="18" charset="0"/>
                          <a:cs typeface="Times New Roman" panose="02020603050405020304" pitchFamily="18" charset="0"/>
                        </a:rPr>
                        <a:t>Case Referral &amp; Triage</a:t>
                      </a:r>
                      <a:endParaRPr lang="en-GB" sz="1600">
                        <a:effectLst/>
                        <a:latin typeface="+mj-lt"/>
                        <a:ea typeface="Aptos" panose="020B0004020202020204" pitchFamily="34" charset="0"/>
                        <a:cs typeface="Times New Roman" panose="02020603050405020304" pitchFamily="18" charset="0"/>
                      </a:endParaRPr>
                    </a:p>
                  </a:txBody>
                  <a:tcPr marL="9525" marR="9525" marT="9525" marB="9525" anchor="ctr"/>
                </a:tc>
                <a:tc>
                  <a:txBody>
                    <a:bodyPr/>
                    <a:lstStyle/>
                    <a:p>
                      <a:pPr algn="l">
                        <a:lnSpc>
                          <a:spcPct val="107000"/>
                        </a:lnSpc>
                        <a:spcAft>
                          <a:spcPts val="800"/>
                        </a:spcAft>
                      </a:pPr>
                      <a:r>
                        <a:rPr lang="en-GB" sz="1600">
                          <a:effectLst/>
                          <a:latin typeface="+mj-lt"/>
                          <a:ea typeface="Times New Roman" panose="02020603050405020304" pitchFamily="18" charset="0"/>
                          <a:cs typeface="Times New Roman" panose="02020603050405020304" pitchFamily="18" charset="0"/>
                        </a:rPr>
                        <a:t>Uses a </a:t>
                      </a:r>
                      <a:r>
                        <a:rPr lang="en-GB" sz="1600" b="1">
                          <a:effectLst/>
                          <a:latin typeface="+mj-lt"/>
                          <a:ea typeface="Times New Roman" panose="02020603050405020304" pitchFamily="18" charset="0"/>
                          <a:cs typeface="Times New Roman" panose="02020603050405020304" pitchFamily="18" charset="0"/>
                        </a:rPr>
                        <a:t>Referral Assessment Service (RAS)</a:t>
                      </a:r>
                      <a:r>
                        <a:rPr lang="en-GB" sz="1600">
                          <a:effectLst/>
                          <a:latin typeface="+mj-lt"/>
                          <a:ea typeface="Times New Roman" panose="02020603050405020304" pitchFamily="18" charset="0"/>
                          <a:cs typeface="Times New Roman" panose="02020603050405020304" pitchFamily="18" charset="0"/>
                        </a:rPr>
                        <a:t> to evaluate cases against a structured set of criteria.</a:t>
                      </a:r>
                      <a:endParaRPr lang="en-GB" sz="1600">
                        <a:effectLst/>
                        <a:latin typeface="+mj-lt"/>
                        <a:ea typeface="Aptos" panose="020B0004020202020204" pitchFamily="34" charset="0"/>
                        <a:cs typeface="Times New Roman" panose="02020603050405020304" pitchFamily="18" charset="0"/>
                      </a:endParaRPr>
                    </a:p>
                  </a:txBody>
                  <a:tcPr marL="9525" marR="9525" marT="9525" marB="9525" anchor="ctr"/>
                </a:tc>
                <a:tc>
                  <a:txBody>
                    <a:bodyPr/>
                    <a:lstStyle/>
                    <a:p>
                      <a:pPr algn="l">
                        <a:lnSpc>
                          <a:spcPct val="107000"/>
                        </a:lnSpc>
                        <a:spcAft>
                          <a:spcPts val="800"/>
                        </a:spcAft>
                      </a:pPr>
                      <a:r>
                        <a:rPr lang="en-GB" sz="1600">
                          <a:effectLst/>
                          <a:latin typeface="+mj-lt"/>
                          <a:ea typeface="Times New Roman" panose="02020603050405020304" pitchFamily="18" charset="0"/>
                          <a:cs typeface="Times New Roman" panose="02020603050405020304" pitchFamily="18" charset="0"/>
                        </a:rPr>
                        <a:t>Uses a </a:t>
                      </a:r>
                      <a:r>
                        <a:rPr lang="en-GB" sz="1600" b="1">
                          <a:effectLst/>
                          <a:latin typeface="+mj-lt"/>
                          <a:ea typeface="Times New Roman" panose="02020603050405020304" pitchFamily="18" charset="0"/>
                          <a:cs typeface="Times New Roman" panose="02020603050405020304" pitchFamily="18" charset="0"/>
                        </a:rPr>
                        <a:t>structured case assessment framework</a:t>
                      </a:r>
                      <a:r>
                        <a:rPr lang="en-GB" sz="1600">
                          <a:effectLst/>
                          <a:latin typeface="+mj-lt"/>
                          <a:ea typeface="Times New Roman" panose="02020603050405020304" pitchFamily="18" charset="0"/>
                          <a:cs typeface="Times New Roman" panose="02020603050405020304" pitchFamily="18" charset="0"/>
                        </a:rPr>
                        <a:t> to determine investigation priorities.</a:t>
                      </a:r>
                      <a:endParaRPr lang="en-GB" sz="1600">
                        <a:effectLst/>
                        <a:latin typeface="+mj-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263468482"/>
                  </a:ext>
                </a:extLst>
              </a:tr>
              <a:tr h="529568">
                <a:tc>
                  <a:txBody>
                    <a:bodyPr/>
                    <a:lstStyle/>
                    <a:p>
                      <a:pPr algn="l">
                        <a:lnSpc>
                          <a:spcPct val="107000"/>
                        </a:lnSpc>
                        <a:spcAft>
                          <a:spcPts val="800"/>
                        </a:spcAft>
                      </a:pPr>
                      <a:r>
                        <a:rPr lang="en-GB" sz="1600" b="1">
                          <a:effectLst/>
                          <a:latin typeface="+mj-lt"/>
                          <a:ea typeface="Times New Roman" panose="02020603050405020304" pitchFamily="18" charset="0"/>
                          <a:cs typeface="Times New Roman" panose="02020603050405020304" pitchFamily="18" charset="0"/>
                        </a:rPr>
                        <a:t>Alternative Enforcement Methods</a:t>
                      </a:r>
                      <a:endParaRPr lang="en-GB" sz="1600">
                        <a:effectLst/>
                        <a:latin typeface="+mj-lt"/>
                        <a:ea typeface="Aptos" panose="020B0004020202020204" pitchFamily="34" charset="0"/>
                        <a:cs typeface="Times New Roman" panose="02020603050405020304" pitchFamily="18" charset="0"/>
                      </a:endParaRPr>
                    </a:p>
                  </a:txBody>
                  <a:tcPr marL="9525" marR="9525" marT="9525" marB="9525" anchor="ctr"/>
                </a:tc>
                <a:tc>
                  <a:txBody>
                    <a:bodyPr/>
                    <a:lstStyle/>
                    <a:p>
                      <a:pPr algn="l">
                        <a:lnSpc>
                          <a:spcPct val="107000"/>
                        </a:lnSpc>
                        <a:spcAft>
                          <a:spcPts val="800"/>
                        </a:spcAft>
                      </a:pPr>
                      <a:r>
                        <a:rPr lang="en-GB" sz="1600">
                          <a:effectLst/>
                          <a:latin typeface="+mj-lt"/>
                          <a:ea typeface="Times New Roman" panose="02020603050405020304" pitchFamily="18" charset="0"/>
                          <a:cs typeface="Times New Roman" panose="02020603050405020304" pitchFamily="18" charset="0"/>
                        </a:rPr>
                        <a:t>Employs </a:t>
                      </a:r>
                      <a:r>
                        <a:rPr lang="en-GB" sz="1600" b="1">
                          <a:effectLst/>
                          <a:latin typeface="+mj-lt"/>
                          <a:ea typeface="Times New Roman" panose="02020603050405020304" pitchFamily="18" charset="0"/>
                          <a:cs typeface="Times New Roman" panose="02020603050405020304" pitchFamily="18" charset="0"/>
                        </a:rPr>
                        <a:t>account freezing orders, cease and desist orders, and social media take-downs</a:t>
                      </a:r>
                      <a:r>
                        <a:rPr lang="en-GB" sz="1600">
                          <a:effectLst/>
                          <a:latin typeface="+mj-lt"/>
                          <a:ea typeface="Times New Roman" panose="02020603050405020304" pitchFamily="18" charset="0"/>
                          <a:cs typeface="Times New Roman" panose="02020603050405020304" pitchFamily="18" charset="0"/>
                        </a:rPr>
                        <a:t> instead of always pursuing prosecution.</a:t>
                      </a:r>
                      <a:endParaRPr lang="en-GB" sz="1600">
                        <a:effectLst/>
                        <a:latin typeface="+mj-lt"/>
                        <a:ea typeface="Aptos" panose="020B0004020202020204" pitchFamily="34" charset="0"/>
                        <a:cs typeface="Times New Roman" panose="02020603050405020304" pitchFamily="18" charset="0"/>
                      </a:endParaRPr>
                    </a:p>
                  </a:txBody>
                  <a:tcPr marL="9525" marR="9525" marT="9525" marB="9525" anchor="ctr"/>
                </a:tc>
                <a:tc>
                  <a:txBody>
                    <a:bodyPr/>
                    <a:lstStyle/>
                    <a:p>
                      <a:pPr algn="l">
                        <a:lnSpc>
                          <a:spcPct val="107000"/>
                        </a:lnSpc>
                        <a:spcAft>
                          <a:spcPts val="800"/>
                        </a:spcAft>
                      </a:pPr>
                      <a:r>
                        <a:rPr lang="en-GB" sz="1600">
                          <a:effectLst/>
                          <a:latin typeface="+mj-lt"/>
                          <a:ea typeface="Times New Roman" panose="02020603050405020304" pitchFamily="18" charset="0"/>
                          <a:cs typeface="Times New Roman" panose="02020603050405020304" pitchFamily="18" charset="0"/>
                        </a:rPr>
                        <a:t>Uses </a:t>
                      </a:r>
                      <a:r>
                        <a:rPr lang="en-GB" sz="1600" b="1">
                          <a:effectLst/>
                          <a:latin typeface="+mj-lt"/>
                          <a:ea typeface="Times New Roman" panose="02020603050405020304" pitchFamily="18" charset="0"/>
                          <a:cs typeface="Times New Roman" panose="02020603050405020304" pitchFamily="18" charset="0"/>
                        </a:rPr>
                        <a:t>civil recovery, financial sanctions, and regulatory actions</a:t>
                      </a:r>
                      <a:r>
                        <a:rPr lang="en-GB" sz="1600">
                          <a:effectLst/>
                          <a:latin typeface="+mj-lt"/>
                          <a:ea typeface="Times New Roman" panose="02020603050405020304" pitchFamily="18" charset="0"/>
                          <a:cs typeface="Times New Roman" panose="02020603050405020304" pitchFamily="18" charset="0"/>
                        </a:rPr>
                        <a:t> alongside criminal prosecution.</a:t>
                      </a:r>
                      <a:endParaRPr lang="en-GB" sz="1600">
                        <a:effectLst/>
                        <a:latin typeface="+mj-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166276669"/>
                  </a:ext>
                </a:extLst>
              </a:tr>
            </a:tbl>
          </a:graphicData>
        </a:graphic>
      </p:graphicFrame>
    </p:spTree>
    <p:extLst>
      <p:ext uri="{BB962C8B-B14F-4D97-AF65-F5344CB8AC3E}">
        <p14:creationId xmlns:p14="http://schemas.microsoft.com/office/powerpoint/2010/main" val="1842889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7FA77-EAF6-DF42-77BD-D9E516A4E751}"/>
              </a:ext>
            </a:extLst>
          </p:cNvPr>
          <p:cNvSpPr>
            <a:spLocks noGrp="1"/>
          </p:cNvSpPr>
          <p:nvPr>
            <p:ph type="title"/>
          </p:nvPr>
        </p:nvSpPr>
        <p:spPr/>
        <p:txBody>
          <a:bodyPr/>
          <a:lstStyle/>
          <a:p>
            <a:r>
              <a:rPr lang="en-US"/>
              <a:t>Key differences</a:t>
            </a:r>
            <a:endParaRPr lang="en-GB"/>
          </a:p>
        </p:txBody>
      </p:sp>
      <p:graphicFrame>
        <p:nvGraphicFramePr>
          <p:cNvPr id="3" name="Table 2">
            <a:extLst>
              <a:ext uri="{FF2B5EF4-FFF2-40B4-BE49-F238E27FC236}">
                <a16:creationId xmlns:a16="http://schemas.microsoft.com/office/drawing/2014/main" id="{8906FB01-B89E-DFD1-1695-7A6DF0D56493}"/>
              </a:ext>
            </a:extLst>
          </p:cNvPr>
          <p:cNvGraphicFramePr>
            <a:graphicFrameLocks noGrp="1"/>
          </p:cNvGraphicFramePr>
          <p:nvPr/>
        </p:nvGraphicFramePr>
        <p:xfrm>
          <a:off x="505459" y="1690688"/>
          <a:ext cx="11181081" cy="4214885"/>
        </p:xfrm>
        <a:graphic>
          <a:graphicData uri="http://schemas.openxmlformats.org/drawingml/2006/table">
            <a:tbl>
              <a:tblPr firstRow="1" bandRow="1">
                <a:tableStyleId>{5C22544A-7EE6-4342-B048-85BDC9FD1C3A}</a:tableStyleId>
              </a:tblPr>
              <a:tblGrid>
                <a:gridCol w="3271013">
                  <a:extLst>
                    <a:ext uri="{9D8B030D-6E8A-4147-A177-3AD203B41FA5}">
                      <a16:colId xmlns:a16="http://schemas.microsoft.com/office/drawing/2014/main" val="675067894"/>
                    </a:ext>
                  </a:extLst>
                </a:gridCol>
                <a:gridCol w="3913632">
                  <a:extLst>
                    <a:ext uri="{9D8B030D-6E8A-4147-A177-3AD203B41FA5}">
                      <a16:colId xmlns:a16="http://schemas.microsoft.com/office/drawing/2014/main" val="1944092315"/>
                    </a:ext>
                  </a:extLst>
                </a:gridCol>
                <a:gridCol w="3996436">
                  <a:extLst>
                    <a:ext uri="{9D8B030D-6E8A-4147-A177-3AD203B41FA5}">
                      <a16:colId xmlns:a16="http://schemas.microsoft.com/office/drawing/2014/main" val="1146783274"/>
                    </a:ext>
                  </a:extLst>
                </a:gridCol>
              </a:tblGrid>
              <a:tr h="529568">
                <a:tc>
                  <a:txBody>
                    <a:bodyPr/>
                    <a:lstStyle/>
                    <a:p>
                      <a:pPr>
                        <a:lnSpc>
                          <a:spcPct val="107000"/>
                        </a:lnSpc>
                        <a:spcAft>
                          <a:spcPts val="800"/>
                        </a:spcAft>
                      </a:pPr>
                      <a:r>
                        <a:rPr lang="en-GB" sz="1600" b="1">
                          <a:effectLst/>
                          <a:latin typeface="+mn-lt"/>
                          <a:ea typeface="Aptos" panose="020B0004020202020204" pitchFamily="34" charset="0"/>
                          <a:cs typeface="Times New Roman" panose="02020603050405020304" pitchFamily="18" charset="0"/>
                        </a:rPr>
                        <a:t>Criteria</a:t>
                      </a:r>
                      <a:endParaRPr lang="en-GB" sz="16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en-GB" sz="1600" b="1">
                          <a:effectLst/>
                          <a:latin typeface="+mn-lt"/>
                          <a:ea typeface="Aptos" panose="020B0004020202020204" pitchFamily="34" charset="0"/>
                          <a:cs typeface="Times New Roman" panose="02020603050405020304" pitchFamily="18" charset="0"/>
                        </a:rPr>
                        <a:t>Energy Theft Unit (ETU)</a:t>
                      </a:r>
                      <a:endParaRPr lang="en-GB" sz="16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en-GB" sz="1600" b="1">
                          <a:effectLst/>
                          <a:latin typeface="+mn-lt"/>
                          <a:ea typeface="Aptos" panose="020B0004020202020204" pitchFamily="34" charset="0"/>
                          <a:cs typeface="Times New Roman" panose="02020603050405020304" pitchFamily="18" charset="0"/>
                        </a:rPr>
                        <a:t>Insurance Fraud Enforcement Department (IFED)</a:t>
                      </a:r>
                      <a:endParaRPr lang="en-GB" sz="1600">
                        <a:effectLst/>
                        <a:latin typeface="+mn-lt"/>
                        <a:ea typeface="Aptos" panose="020B000402020202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427333764"/>
                  </a:ext>
                </a:extLst>
              </a:tr>
              <a:tr h="785167">
                <a:tc>
                  <a:txBody>
                    <a:bodyPr/>
                    <a:lstStyle/>
                    <a:p>
                      <a:pPr>
                        <a:lnSpc>
                          <a:spcPct val="107000"/>
                        </a:lnSpc>
                        <a:spcAft>
                          <a:spcPts val="800"/>
                        </a:spcAft>
                      </a:pPr>
                      <a:r>
                        <a:rPr lang="en-GB" sz="1600" b="1">
                          <a:effectLst/>
                          <a:latin typeface="+mn-lt"/>
                          <a:ea typeface="Aptos" panose="020B0004020202020204" pitchFamily="34" charset="0"/>
                          <a:cs typeface="Times New Roman" panose="02020603050405020304" pitchFamily="18" charset="0"/>
                        </a:rPr>
                        <a:t>Primary Focus</a:t>
                      </a:r>
                      <a:endParaRPr lang="en-GB" sz="16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en-GB" sz="1600">
                          <a:effectLst/>
                          <a:latin typeface="+mn-lt"/>
                          <a:ea typeface="Aptos" panose="020B0004020202020204" pitchFamily="34" charset="0"/>
                          <a:cs typeface="Times New Roman" panose="02020603050405020304" pitchFamily="18" charset="0"/>
                        </a:rPr>
                        <a:t>Energy theft via </a:t>
                      </a:r>
                      <a:r>
                        <a:rPr lang="en-GB" sz="1600" b="1">
                          <a:effectLst/>
                          <a:latin typeface="+mn-lt"/>
                          <a:ea typeface="Aptos" panose="020B0004020202020204" pitchFamily="34" charset="0"/>
                          <a:cs typeface="Times New Roman" panose="02020603050405020304" pitchFamily="18" charset="0"/>
                        </a:rPr>
                        <a:t>illegal meter tampering, bypassing, and fraud by rogue traders, landlords, and organized groups</a:t>
                      </a:r>
                      <a:r>
                        <a:rPr lang="en-GB" sz="1600">
                          <a:effectLst/>
                          <a:latin typeface="+mn-lt"/>
                          <a:ea typeface="Aptos" panose="020B0004020202020204" pitchFamily="34" charset="0"/>
                          <a:cs typeface="Times New Roman" panose="02020603050405020304" pitchFamily="18" charset="0"/>
                        </a:rPr>
                        <a:t>.</a:t>
                      </a:r>
                    </a:p>
                  </a:txBody>
                  <a:tcPr marL="9525" marR="9525" marT="9525" marB="9525" anchor="ctr"/>
                </a:tc>
                <a:tc>
                  <a:txBody>
                    <a:bodyPr/>
                    <a:lstStyle/>
                    <a:p>
                      <a:pPr>
                        <a:lnSpc>
                          <a:spcPct val="107000"/>
                        </a:lnSpc>
                        <a:spcAft>
                          <a:spcPts val="800"/>
                        </a:spcAft>
                      </a:pPr>
                      <a:r>
                        <a:rPr lang="en-GB" sz="1600">
                          <a:effectLst/>
                          <a:latin typeface="+mn-lt"/>
                          <a:ea typeface="Aptos" panose="020B0004020202020204" pitchFamily="34" charset="0"/>
                          <a:cs typeface="Times New Roman" panose="02020603050405020304" pitchFamily="18" charset="0"/>
                        </a:rPr>
                        <a:t>Insurance fraud including </a:t>
                      </a:r>
                      <a:r>
                        <a:rPr lang="en-GB" sz="1600" b="1">
                          <a:effectLst/>
                          <a:latin typeface="+mn-lt"/>
                          <a:ea typeface="Aptos" panose="020B0004020202020204" pitchFamily="34" charset="0"/>
                          <a:cs typeface="Times New Roman" panose="02020603050405020304" pitchFamily="18" charset="0"/>
                        </a:rPr>
                        <a:t>motor, health, and general financial fraud, with links to organized crime</a:t>
                      </a:r>
                      <a:r>
                        <a:rPr lang="en-GB" sz="1600">
                          <a:effectLst/>
                          <a:latin typeface="+mn-lt"/>
                          <a:ea typeface="Aptos" panose="020B0004020202020204" pitchFamily="34" charset="0"/>
                          <a:cs typeface="Times New Roman" panose="02020603050405020304" pitchFamily="18" charset="0"/>
                        </a:rPr>
                        <a:t>.</a:t>
                      </a:r>
                    </a:p>
                  </a:txBody>
                  <a:tcPr marL="9525" marR="9525" marT="9525" marB="9525" anchor="ctr"/>
                </a:tc>
                <a:extLst>
                  <a:ext uri="{0D108BD9-81ED-4DB2-BD59-A6C34878D82A}">
                    <a16:rowId xmlns:a16="http://schemas.microsoft.com/office/drawing/2014/main" val="2398612045"/>
                  </a:ext>
                </a:extLst>
              </a:tr>
              <a:tr h="785167">
                <a:tc>
                  <a:txBody>
                    <a:bodyPr/>
                    <a:lstStyle/>
                    <a:p>
                      <a:pPr>
                        <a:lnSpc>
                          <a:spcPct val="107000"/>
                        </a:lnSpc>
                        <a:spcAft>
                          <a:spcPts val="800"/>
                        </a:spcAft>
                      </a:pPr>
                      <a:r>
                        <a:rPr lang="en-GB" sz="1600" b="1">
                          <a:effectLst/>
                          <a:latin typeface="+mn-lt"/>
                          <a:ea typeface="Aptos" panose="020B0004020202020204" pitchFamily="34" charset="0"/>
                          <a:cs typeface="Times New Roman" panose="02020603050405020304" pitchFamily="18" charset="0"/>
                        </a:rPr>
                        <a:t>Assessment Criteria</a:t>
                      </a:r>
                      <a:endParaRPr lang="en-GB" sz="16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en-GB" sz="1600">
                          <a:effectLst/>
                          <a:latin typeface="+mn-lt"/>
                          <a:ea typeface="Aptos" panose="020B0004020202020204" pitchFamily="34" charset="0"/>
                          <a:cs typeface="Times New Roman" panose="02020603050405020304" pitchFamily="18" charset="0"/>
                        </a:rPr>
                        <a:t>Looks at </a:t>
                      </a:r>
                      <a:r>
                        <a:rPr lang="en-GB" sz="1600" b="1">
                          <a:effectLst/>
                          <a:latin typeface="+mn-lt"/>
                          <a:ea typeface="Aptos" panose="020B0004020202020204" pitchFamily="34" charset="0"/>
                          <a:cs typeface="Times New Roman" panose="02020603050405020304" pitchFamily="18" charset="0"/>
                        </a:rPr>
                        <a:t>public risk, financial impact, organized crime involvement, and vulnerability exploitation</a:t>
                      </a:r>
                      <a:r>
                        <a:rPr lang="en-GB" sz="1600">
                          <a:effectLst/>
                          <a:latin typeface="+mn-lt"/>
                          <a:ea typeface="Aptos" panose="020B0004020202020204" pitchFamily="34" charset="0"/>
                          <a:cs typeface="Times New Roman" panose="02020603050405020304" pitchFamily="18" charset="0"/>
                        </a:rPr>
                        <a:t>.</a:t>
                      </a:r>
                    </a:p>
                  </a:txBody>
                  <a:tcPr marL="9525" marR="9525" marT="9525" marB="9525" anchor="ctr"/>
                </a:tc>
                <a:tc>
                  <a:txBody>
                    <a:bodyPr/>
                    <a:lstStyle/>
                    <a:p>
                      <a:pPr>
                        <a:lnSpc>
                          <a:spcPct val="107000"/>
                        </a:lnSpc>
                        <a:spcAft>
                          <a:spcPts val="800"/>
                        </a:spcAft>
                      </a:pPr>
                      <a:r>
                        <a:rPr lang="en-GB" sz="1600">
                          <a:effectLst/>
                          <a:latin typeface="+mn-lt"/>
                          <a:ea typeface="Aptos" panose="020B0004020202020204" pitchFamily="34" charset="0"/>
                          <a:cs typeface="Times New Roman" panose="02020603050405020304" pitchFamily="18" charset="0"/>
                        </a:rPr>
                        <a:t>Prioritizes </a:t>
                      </a:r>
                      <a:r>
                        <a:rPr lang="en-GB" sz="1600" b="1">
                          <a:effectLst/>
                          <a:latin typeface="+mn-lt"/>
                          <a:ea typeface="Aptos" panose="020B0004020202020204" pitchFamily="34" charset="0"/>
                          <a:cs typeface="Times New Roman" panose="02020603050405020304" pitchFamily="18" charset="0"/>
                        </a:rPr>
                        <a:t>financial impact, repeat offending, and organized crime</a:t>
                      </a:r>
                      <a:r>
                        <a:rPr lang="en-GB" sz="1600">
                          <a:effectLst/>
                          <a:latin typeface="+mn-lt"/>
                          <a:ea typeface="Aptos" panose="020B0004020202020204" pitchFamily="34" charset="0"/>
                          <a:cs typeface="Times New Roman" panose="02020603050405020304" pitchFamily="18" charset="0"/>
                        </a:rPr>
                        <a:t>.</a:t>
                      </a:r>
                    </a:p>
                  </a:txBody>
                  <a:tcPr marL="9525" marR="9525" marT="9525" marB="9525" anchor="ctr"/>
                </a:tc>
                <a:extLst>
                  <a:ext uri="{0D108BD9-81ED-4DB2-BD59-A6C34878D82A}">
                    <a16:rowId xmlns:a16="http://schemas.microsoft.com/office/drawing/2014/main" val="2423366372"/>
                  </a:ext>
                </a:extLst>
              </a:tr>
              <a:tr h="785167">
                <a:tc>
                  <a:txBody>
                    <a:bodyPr/>
                    <a:lstStyle/>
                    <a:p>
                      <a:pPr>
                        <a:lnSpc>
                          <a:spcPct val="107000"/>
                        </a:lnSpc>
                        <a:spcAft>
                          <a:spcPts val="800"/>
                        </a:spcAft>
                      </a:pPr>
                      <a:r>
                        <a:rPr lang="en-GB" sz="1600" b="1">
                          <a:effectLst/>
                          <a:latin typeface="+mn-lt"/>
                          <a:ea typeface="Aptos" panose="020B0004020202020204" pitchFamily="34" charset="0"/>
                          <a:cs typeface="Times New Roman" panose="02020603050405020304" pitchFamily="18" charset="0"/>
                        </a:rPr>
                        <a:t>Key Offenders</a:t>
                      </a:r>
                      <a:endParaRPr lang="en-GB" sz="16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en-GB" sz="1600" b="1">
                          <a:effectLst/>
                          <a:latin typeface="+mn-lt"/>
                          <a:ea typeface="Aptos" panose="020B0004020202020204" pitchFamily="34" charset="0"/>
                          <a:cs typeface="Times New Roman" panose="02020603050405020304" pitchFamily="18" charset="0"/>
                        </a:rPr>
                        <a:t>Online fraud groups, rogue landlords, tradespeople, organised crime, and cryptocurrency miners</a:t>
                      </a:r>
                      <a:r>
                        <a:rPr lang="en-GB" sz="1600">
                          <a:effectLst/>
                          <a:latin typeface="+mn-lt"/>
                          <a:ea typeface="Aptos" panose="020B0004020202020204" pitchFamily="34" charset="0"/>
                          <a:cs typeface="Times New Roman" panose="02020603050405020304" pitchFamily="18" charset="0"/>
                        </a:rPr>
                        <a:t>.</a:t>
                      </a:r>
                    </a:p>
                  </a:txBody>
                  <a:tcPr marL="9525" marR="9525" marT="9525" marB="9525" anchor="ctr"/>
                </a:tc>
                <a:tc>
                  <a:txBody>
                    <a:bodyPr/>
                    <a:lstStyle/>
                    <a:p>
                      <a:pPr>
                        <a:lnSpc>
                          <a:spcPct val="107000"/>
                        </a:lnSpc>
                        <a:spcAft>
                          <a:spcPts val="800"/>
                        </a:spcAft>
                      </a:pPr>
                      <a:r>
                        <a:rPr lang="en-GB" sz="1600" b="1">
                          <a:effectLst/>
                          <a:latin typeface="+mn-lt"/>
                          <a:ea typeface="Aptos" panose="020B0004020202020204" pitchFamily="34" charset="0"/>
                          <a:cs typeface="Times New Roman" panose="02020603050405020304" pitchFamily="18" charset="0"/>
                        </a:rPr>
                        <a:t>Fraud rings, individuals committing opportunistic fraud, crash-for-cash groups</a:t>
                      </a:r>
                      <a:r>
                        <a:rPr lang="en-GB" sz="1600">
                          <a:effectLst/>
                          <a:latin typeface="+mn-lt"/>
                          <a:ea typeface="Aptos" panose="020B0004020202020204" pitchFamily="34" charset="0"/>
                          <a:cs typeface="Times New Roman" panose="02020603050405020304" pitchFamily="18" charset="0"/>
                        </a:rPr>
                        <a:t>.</a:t>
                      </a:r>
                    </a:p>
                  </a:txBody>
                  <a:tcPr marL="9525" marR="9525" marT="9525" marB="9525" anchor="ctr"/>
                </a:tc>
                <a:extLst>
                  <a:ext uri="{0D108BD9-81ED-4DB2-BD59-A6C34878D82A}">
                    <a16:rowId xmlns:a16="http://schemas.microsoft.com/office/drawing/2014/main" val="576580641"/>
                  </a:ext>
                </a:extLst>
              </a:tr>
              <a:tr h="785167">
                <a:tc>
                  <a:txBody>
                    <a:bodyPr/>
                    <a:lstStyle/>
                    <a:p>
                      <a:pPr>
                        <a:lnSpc>
                          <a:spcPct val="107000"/>
                        </a:lnSpc>
                        <a:spcAft>
                          <a:spcPts val="800"/>
                        </a:spcAft>
                      </a:pPr>
                      <a:r>
                        <a:rPr lang="en-GB" sz="1600" b="1">
                          <a:effectLst/>
                          <a:latin typeface="+mn-lt"/>
                          <a:ea typeface="Aptos" panose="020B0004020202020204" pitchFamily="34" charset="0"/>
                          <a:cs typeface="Times New Roman" panose="02020603050405020304" pitchFamily="18" charset="0"/>
                        </a:rPr>
                        <a:t>Safety Risks Considered</a:t>
                      </a:r>
                      <a:endParaRPr lang="en-GB" sz="16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en-GB" sz="1600">
                          <a:effectLst/>
                          <a:latin typeface="+mn-lt"/>
                          <a:ea typeface="Aptos" panose="020B0004020202020204" pitchFamily="34" charset="0"/>
                          <a:cs typeface="Times New Roman" panose="02020603050405020304" pitchFamily="18" charset="0"/>
                        </a:rPr>
                        <a:t>Focuses on </a:t>
                      </a:r>
                      <a:r>
                        <a:rPr lang="en-GB" sz="1600" b="1">
                          <a:effectLst/>
                          <a:latin typeface="+mn-lt"/>
                          <a:ea typeface="Aptos" panose="020B0004020202020204" pitchFamily="34" charset="0"/>
                          <a:cs typeface="Times New Roman" panose="02020603050405020304" pitchFamily="18" charset="0"/>
                        </a:rPr>
                        <a:t>physical danger</a:t>
                      </a:r>
                      <a:r>
                        <a:rPr lang="en-GB" sz="1600">
                          <a:effectLst/>
                          <a:latin typeface="+mn-lt"/>
                          <a:ea typeface="Aptos" panose="020B0004020202020204" pitchFamily="34" charset="0"/>
                          <a:cs typeface="Times New Roman" panose="02020603050405020304" pitchFamily="18" charset="0"/>
                        </a:rPr>
                        <a:t> due to tampered meters, electrocution, fire hazards.</a:t>
                      </a:r>
                    </a:p>
                  </a:txBody>
                  <a:tcPr marL="9525" marR="9525" marT="9525" marB="9525" anchor="ctr"/>
                </a:tc>
                <a:tc>
                  <a:txBody>
                    <a:bodyPr/>
                    <a:lstStyle/>
                    <a:p>
                      <a:pPr>
                        <a:lnSpc>
                          <a:spcPct val="107000"/>
                        </a:lnSpc>
                        <a:spcAft>
                          <a:spcPts val="800"/>
                        </a:spcAft>
                      </a:pPr>
                      <a:r>
                        <a:rPr lang="en-GB" sz="1600">
                          <a:effectLst/>
                          <a:latin typeface="+mn-lt"/>
                          <a:ea typeface="Aptos" panose="020B0004020202020204" pitchFamily="34" charset="0"/>
                          <a:cs typeface="Times New Roman" panose="02020603050405020304" pitchFamily="18" charset="0"/>
                        </a:rPr>
                        <a:t>Considers risks from </a:t>
                      </a:r>
                      <a:r>
                        <a:rPr lang="en-GB" sz="1600" b="1">
                          <a:effectLst/>
                          <a:latin typeface="+mn-lt"/>
                          <a:ea typeface="Aptos" panose="020B0004020202020204" pitchFamily="34" charset="0"/>
                          <a:cs typeface="Times New Roman" panose="02020603050405020304" pitchFamily="18" charset="0"/>
                        </a:rPr>
                        <a:t>dangerous fraudulent claims</a:t>
                      </a:r>
                      <a:r>
                        <a:rPr lang="en-GB" sz="1600">
                          <a:effectLst/>
                          <a:latin typeface="+mn-lt"/>
                          <a:ea typeface="Aptos" panose="020B0004020202020204" pitchFamily="34" charset="0"/>
                          <a:cs typeface="Times New Roman" panose="02020603050405020304" pitchFamily="18" charset="0"/>
                        </a:rPr>
                        <a:t> (e.g., </a:t>
                      </a:r>
                      <a:r>
                        <a:rPr lang="en-GB" sz="1600" b="1">
                          <a:effectLst/>
                          <a:latin typeface="+mn-lt"/>
                          <a:ea typeface="Aptos" panose="020B0004020202020204" pitchFamily="34" charset="0"/>
                          <a:cs typeface="Times New Roman" panose="02020603050405020304" pitchFamily="18" charset="0"/>
                        </a:rPr>
                        <a:t>staged accidents</a:t>
                      </a:r>
                      <a:r>
                        <a:rPr lang="en-GB" sz="1600">
                          <a:effectLst/>
                          <a:latin typeface="+mn-lt"/>
                          <a:ea typeface="Aptos" panose="020B0004020202020204" pitchFamily="34" charset="0"/>
                          <a:cs typeface="Times New Roman" panose="02020603050405020304" pitchFamily="18" charset="0"/>
                        </a:rPr>
                        <a:t>).</a:t>
                      </a:r>
                    </a:p>
                  </a:txBody>
                  <a:tcPr marL="9525" marR="9525" marT="9525" marB="9525" anchor="ctr"/>
                </a:tc>
                <a:extLst>
                  <a:ext uri="{0D108BD9-81ED-4DB2-BD59-A6C34878D82A}">
                    <a16:rowId xmlns:a16="http://schemas.microsoft.com/office/drawing/2014/main" val="3263468482"/>
                  </a:ext>
                </a:extLst>
              </a:tr>
              <a:tr h="529568">
                <a:tc>
                  <a:txBody>
                    <a:bodyPr/>
                    <a:lstStyle/>
                    <a:p>
                      <a:pPr>
                        <a:lnSpc>
                          <a:spcPct val="107000"/>
                        </a:lnSpc>
                        <a:spcAft>
                          <a:spcPts val="800"/>
                        </a:spcAft>
                      </a:pPr>
                      <a:r>
                        <a:rPr lang="en-GB" sz="1600" b="1">
                          <a:effectLst/>
                          <a:latin typeface="+mn-lt"/>
                          <a:ea typeface="Aptos" panose="020B0004020202020204" pitchFamily="34" charset="0"/>
                          <a:cs typeface="Times New Roman" panose="02020603050405020304" pitchFamily="18" charset="0"/>
                        </a:rPr>
                        <a:t>Use of Social Media</a:t>
                      </a:r>
                      <a:endParaRPr lang="en-GB" sz="1600">
                        <a:effectLst/>
                        <a:latin typeface="+mn-lt"/>
                        <a:ea typeface="Aptos" panose="020B0004020202020204" pitchFamily="34" charset="0"/>
                        <a:cs typeface="Times New Roman" panose="02020603050405020304" pitchFamily="18" charset="0"/>
                      </a:endParaRPr>
                    </a:p>
                  </a:txBody>
                  <a:tcPr marL="9525" marR="9525" marT="9525" marB="9525" anchor="ctr"/>
                </a:tc>
                <a:tc>
                  <a:txBody>
                    <a:bodyPr/>
                    <a:lstStyle/>
                    <a:p>
                      <a:pPr>
                        <a:lnSpc>
                          <a:spcPct val="107000"/>
                        </a:lnSpc>
                        <a:spcAft>
                          <a:spcPts val="800"/>
                        </a:spcAft>
                      </a:pPr>
                      <a:r>
                        <a:rPr lang="en-GB" sz="1600">
                          <a:effectLst/>
                          <a:latin typeface="+mn-lt"/>
                          <a:ea typeface="Aptos" panose="020B0004020202020204" pitchFamily="34" charset="0"/>
                          <a:cs typeface="Times New Roman" panose="02020603050405020304" pitchFamily="18" charset="0"/>
                        </a:rPr>
                        <a:t>Tracks </a:t>
                      </a:r>
                      <a:r>
                        <a:rPr lang="en-GB" sz="1600" b="1">
                          <a:effectLst/>
                          <a:latin typeface="+mn-lt"/>
                          <a:ea typeface="Aptos" panose="020B0004020202020204" pitchFamily="34" charset="0"/>
                          <a:cs typeface="Times New Roman" panose="02020603050405020304" pitchFamily="18" charset="0"/>
                        </a:rPr>
                        <a:t>Telegram, TikTok, and alternative platforms</a:t>
                      </a:r>
                      <a:r>
                        <a:rPr lang="en-GB" sz="1600">
                          <a:effectLst/>
                          <a:latin typeface="+mn-lt"/>
                          <a:ea typeface="Aptos" panose="020B0004020202020204" pitchFamily="34" charset="0"/>
                          <a:cs typeface="Times New Roman" panose="02020603050405020304" pitchFamily="18" charset="0"/>
                        </a:rPr>
                        <a:t> for fraud promotion.</a:t>
                      </a:r>
                    </a:p>
                  </a:txBody>
                  <a:tcPr marL="9525" marR="9525" marT="9525" marB="9525" anchor="ctr"/>
                </a:tc>
                <a:tc>
                  <a:txBody>
                    <a:bodyPr/>
                    <a:lstStyle/>
                    <a:p>
                      <a:pPr>
                        <a:lnSpc>
                          <a:spcPct val="107000"/>
                        </a:lnSpc>
                        <a:spcAft>
                          <a:spcPts val="800"/>
                        </a:spcAft>
                      </a:pPr>
                      <a:r>
                        <a:rPr lang="en-GB" sz="1600">
                          <a:effectLst/>
                          <a:latin typeface="+mn-lt"/>
                          <a:ea typeface="Aptos" panose="020B0004020202020204" pitchFamily="34" charset="0"/>
                          <a:cs typeface="Times New Roman" panose="02020603050405020304" pitchFamily="18" charset="0"/>
                        </a:rPr>
                        <a:t>Investigates </a:t>
                      </a:r>
                      <a:r>
                        <a:rPr lang="en-GB" sz="1600" b="1">
                          <a:effectLst/>
                          <a:latin typeface="+mn-lt"/>
                          <a:ea typeface="Aptos" panose="020B0004020202020204" pitchFamily="34" charset="0"/>
                          <a:cs typeface="Times New Roman" panose="02020603050405020304" pitchFamily="18" charset="0"/>
                        </a:rPr>
                        <a:t>insurance fraudsters using social media for fake claims</a:t>
                      </a:r>
                      <a:r>
                        <a:rPr lang="en-GB" sz="1600">
                          <a:effectLst/>
                          <a:latin typeface="+mn-lt"/>
                          <a:ea typeface="Aptos" panose="020B0004020202020204" pitchFamily="34" charset="0"/>
                          <a:cs typeface="Times New Roman" panose="02020603050405020304" pitchFamily="18" charset="0"/>
                        </a:rPr>
                        <a:t>.</a:t>
                      </a:r>
                    </a:p>
                  </a:txBody>
                  <a:tcPr marL="9525" marR="9525" marT="9525" marB="9525" anchor="ctr"/>
                </a:tc>
                <a:extLst>
                  <a:ext uri="{0D108BD9-81ED-4DB2-BD59-A6C34878D82A}">
                    <a16:rowId xmlns:a16="http://schemas.microsoft.com/office/drawing/2014/main" val="4166276669"/>
                  </a:ext>
                </a:extLst>
              </a:tr>
            </a:tbl>
          </a:graphicData>
        </a:graphic>
      </p:graphicFrame>
    </p:spTree>
    <p:extLst>
      <p:ext uri="{BB962C8B-B14F-4D97-AF65-F5344CB8AC3E}">
        <p14:creationId xmlns:p14="http://schemas.microsoft.com/office/powerpoint/2010/main" val="18580625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ABE5E0FD-925D-9591-4596-1E41FB3855BC}"/>
              </a:ext>
            </a:extLst>
          </p:cNvPr>
          <p:cNvSpPr>
            <a:spLocks noGrp="1"/>
          </p:cNvSpPr>
          <p:nvPr>
            <p:ph type="title"/>
          </p:nvPr>
        </p:nvSpPr>
        <p:spPr>
          <a:xfrm>
            <a:off x="1097190" y="367651"/>
            <a:ext cx="10293693" cy="543313"/>
          </a:xfrm>
        </p:spPr>
        <p:txBody>
          <a:bodyPr>
            <a:normAutofit/>
          </a:bodyPr>
          <a:lstStyle/>
          <a:p>
            <a:r>
              <a:rPr lang="en-US" sz="2700"/>
              <a:t>Evidentiary requirements: purpose and intent</a:t>
            </a:r>
            <a:endParaRPr lang="en-US" sz="3200"/>
          </a:p>
        </p:txBody>
      </p:sp>
      <p:sp>
        <p:nvSpPr>
          <p:cNvPr id="2" name="TextBox 1">
            <a:extLst>
              <a:ext uri="{FF2B5EF4-FFF2-40B4-BE49-F238E27FC236}">
                <a16:creationId xmlns:a16="http://schemas.microsoft.com/office/drawing/2014/main" id="{42C36E21-8086-D7DE-2AFE-E50001927C0B}"/>
              </a:ext>
            </a:extLst>
          </p:cNvPr>
          <p:cNvSpPr txBox="1"/>
          <p:nvPr/>
        </p:nvSpPr>
        <p:spPr>
          <a:xfrm>
            <a:off x="219635" y="1093949"/>
            <a:ext cx="11752730" cy="5347682"/>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A </a:t>
            </a:r>
            <a:r>
              <a:rPr kumimoji="0" lang="en-GB" sz="18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standardised evidentiary requirements template</a:t>
            </a: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has been proposed to ensure a </a:t>
            </a:r>
            <a:r>
              <a:rPr kumimoji="0" lang="en-GB" sz="18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consistent, high-quality approach</a:t>
            </a: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to referring energy theft cases to the RAS and ETU.  This structured format will categorize evidence into </a:t>
            </a:r>
            <a:r>
              <a:rPr kumimoji="0" lang="en-GB" sz="18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mandatory, conditional, and optional fields</a:t>
            </a: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ensuring that all key information—such as site details, named suspects (where applicable), evidence of tampering, and supporting materials (e.g., photographs, videos)—is captured efficiently.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8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Aims: </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tab pos="457200" algn="l"/>
              </a:tabLst>
              <a:defRPr/>
            </a:pP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Ensure consistent, high-quality case referrals to the Energy Theft Unit (ETU).</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tab pos="457200" algn="l"/>
              </a:tabLst>
              <a:defRPr/>
            </a:pP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Streamline the triage and assessment process within the Referral Assessment Service (RAS).</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tab pos="457200" algn="l"/>
              </a:tabLst>
              <a:defRPr/>
            </a:pP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Improve data consolidation across multiple energy suppliers and networks, enabling cross-case linkages to identify repeat offenders and large-scale theft / fraud operations.</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tab pos="457200" algn="l"/>
              </a:tabLst>
              <a:defRPr/>
            </a:pP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Facilitate effective law enforcement engagement by presenting clear, structured evidence.</a:t>
            </a:r>
          </a:p>
          <a:p>
            <a:pPr marL="342900" marR="0" lvl="0" indent="-342900" algn="l" defTabSz="914400" rtl="0" eaLnBrk="1" fontAlgn="auto" latinLnBrk="0" hangingPunct="1">
              <a:lnSpc>
                <a:spcPct val="107000"/>
              </a:lnSpc>
              <a:spcBef>
                <a:spcPts val="0"/>
              </a:spcBef>
              <a:spcAft>
                <a:spcPts val="800"/>
              </a:spcAft>
              <a:buClrTx/>
              <a:buSzTx/>
              <a:buFont typeface="Arial" panose="020B0604020202020204" pitchFamily="34" charset="0"/>
              <a:buChar char="•"/>
              <a:tabLst>
                <a:tab pos="457200" algn="l"/>
              </a:tabLst>
              <a:defRPr/>
            </a:pP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Strengthen the likelihood of successful prosecutions and disrupt organised crime.</a:t>
            </a:r>
          </a:p>
          <a:p>
            <a:pPr marL="0" marR="0" lvl="0" indent="0" algn="l" defTabSz="914400" rtl="0" eaLnBrk="1" fontAlgn="auto" latinLnBrk="0" hangingPunct="1">
              <a:lnSpc>
                <a:spcPct val="107000"/>
              </a:lnSpc>
              <a:spcBef>
                <a:spcPts val="0"/>
              </a:spcBef>
              <a:spcAft>
                <a:spcPts val="800"/>
              </a:spcAft>
              <a:buClrTx/>
              <a:buSzTx/>
              <a:buFontTx/>
              <a:buNone/>
              <a:tabLst>
                <a:tab pos="457200" algn="l"/>
              </a:tabLst>
              <a:defRPr/>
            </a:pPr>
            <a:endParaRPr kumimoji="0" lang="en-GB" sz="1800" b="0" i="0" u="none" strike="noStrike" kern="1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tab pos="457200" algn="l"/>
              </a:tabLst>
              <a:defRPr/>
            </a:pPr>
            <a:r>
              <a:rPr kumimoji="0" lang="en-GB" sz="1800" b="0" i="0" u="none" strike="noStrike" kern="1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Recognising that the availability of data will differ according to source, it is proposed that there are three different forms for the submission of information; one for Energy Suppliers, the next for Energy Networks and the third is for any REC Party to report (and </a:t>
            </a:r>
            <a:r>
              <a:rPr kumimoji="0" lang="en-GB" sz="1800" b="1" i="0" u="none" strike="noStrike" kern="1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disrupt) </a:t>
            </a:r>
            <a:r>
              <a:rPr kumimoji="0" lang="en-GB" sz="1800" b="0" i="0" u="none" strike="noStrike" kern="1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of individuals or groups offering devices or tampering services.</a:t>
            </a:r>
            <a:endParaRPr kumimoji="0" lang="en-GB" sz="1800" b="0" i="0" u="none" strike="noStrike" kern="1200" cap="none" spc="0" normalizeH="0" baseline="0" noProof="0">
              <a:ln>
                <a:noFill/>
              </a:ln>
              <a:solidFill>
                <a:srgbClr val="201E2E"/>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68521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ABE5E0FD-925D-9591-4596-1E41FB3855BC}"/>
              </a:ext>
            </a:extLst>
          </p:cNvPr>
          <p:cNvSpPr>
            <a:spLocks noGrp="1"/>
          </p:cNvSpPr>
          <p:nvPr>
            <p:ph type="title"/>
          </p:nvPr>
        </p:nvSpPr>
        <p:spPr>
          <a:xfrm>
            <a:off x="1097190" y="367651"/>
            <a:ext cx="10293693" cy="543313"/>
          </a:xfrm>
        </p:spPr>
        <p:txBody>
          <a:bodyPr>
            <a:normAutofit/>
          </a:bodyPr>
          <a:lstStyle/>
          <a:p>
            <a:r>
              <a:rPr lang="en-US" sz="2700"/>
              <a:t>Evidentiary requirements: risks</a:t>
            </a:r>
            <a:endParaRPr lang="en-US" sz="3200"/>
          </a:p>
        </p:txBody>
      </p:sp>
      <p:sp>
        <p:nvSpPr>
          <p:cNvPr id="2" name="TextBox 1">
            <a:extLst>
              <a:ext uri="{FF2B5EF4-FFF2-40B4-BE49-F238E27FC236}">
                <a16:creationId xmlns:a16="http://schemas.microsoft.com/office/drawing/2014/main" id="{42C36E21-8086-D7DE-2AFE-E50001927C0B}"/>
              </a:ext>
            </a:extLst>
          </p:cNvPr>
          <p:cNvSpPr txBox="1"/>
          <p:nvPr/>
        </p:nvSpPr>
        <p:spPr>
          <a:xfrm>
            <a:off x="219635" y="910964"/>
            <a:ext cx="11752730" cy="5539722"/>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While a </a:t>
            </a: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standardised approach</a:t>
            </a: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to capturing evidentiary requirements offers many benefits, it can also present </a:t>
            </a: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challenges and potential drawbacks</a:t>
            </a: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particularly regarding the use of </a:t>
            </a: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mandatory fields</a:t>
            </a: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in case submissions.</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1. Rigid Structure May Exclude Valid Cases</a:t>
            </a:r>
            <a:endPar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Pts val="1000"/>
              <a:buFont typeface="Symbol" panose="05050102010706020507" pitchFamily="18" charset="2"/>
              <a:buChar char=""/>
              <a:tabLst>
                <a:tab pos="457200" algn="l"/>
              </a:tabLst>
              <a:defRPr/>
            </a:pP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Some legitimate cases may </a:t>
            </a: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lack certain mandatory fields</a:t>
            </a: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(e.g., named suspect or full address details) but could still be actionable with investigative work.</a:t>
            </a:r>
          </a:p>
          <a:p>
            <a:pPr marL="342900" marR="0" lvl="0" indent="-342900" algn="l" defTabSz="914400" rtl="0" eaLnBrk="1" fontAlgn="auto" latinLnBrk="0" hangingPunct="1">
              <a:lnSpc>
                <a:spcPct val="107000"/>
              </a:lnSpc>
              <a:spcBef>
                <a:spcPts val="0"/>
              </a:spcBef>
              <a:spcAft>
                <a:spcPts val="800"/>
              </a:spcAft>
              <a:buClrTx/>
              <a:buSzPts val="1000"/>
              <a:buFont typeface="Symbol" panose="05050102010706020507" pitchFamily="18" charset="2"/>
              <a:buChar char=""/>
              <a:tabLst>
                <a:tab pos="457200" algn="l"/>
              </a:tabLst>
              <a:defRPr/>
            </a:pP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Risk:</a:t>
            </a: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Potential rejection of referrals that do not meet the strict criteria, reducing case intake and missing critical intelligence.</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2. Increased Administrative Burden</a:t>
            </a:r>
            <a:endPar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Pts val="1000"/>
              <a:buFont typeface="Symbol" panose="05050102010706020507" pitchFamily="18" charset="2"/>
              <a:buChar char=""/>
              <a:tabLst>
                <a:tab pos="457200" algn="l"/>
              </a:tabLst>
              <a:defRPr/>
            </a:pP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Suppliers and investigators</a:t>
            </a: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may face </a:t>
            </a: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added bureaucracy</a:t>
            </a: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in ensuring that all required fields are completed before submission.</a:t>
            </a:r>
          </a:p>
          <a:p>
            <a:pPr marL="342900" marR="0" lvl="0" indent="-342900" algn="l" defTabSz="914400" rtl="0" eaLnBrk="1" fontAlgn="auto" latinLnBrk="0" hangingPunct="1">
              <a:lnSpc>
                <a:spcPct val="107000"/>
              </a:lnSpc>
              <a:spcBef>
                <a:spcPts val="0"/>
              </a:spcBef>
              <a:spcAft>
                <a:spcPts val="800"/>
              </a:spcAft>
              <a:buClrTx/>
              <a:buSzPts val="1000"/>
              <a:buFont typeface="Symbol" panose="05050102010706020507" pitchFamily="18" charset="2"/>
              <a:buChar char=""/>
              <a:tabLst>
                <a:tab pos="457200" algn="l"/>
              </a:tabLst>
              <a:defRPr/>
            </a:pP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Risk:</a:t>
            </a: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Slower processing times if additional checks and clarifications are required before a referral is accepted.</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3. Difficulty in Handling Complex or Emerging Threats</a:t>
            </a:r>
            <a:endPar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Pts val="1000"/>
              <a:buFont typeface="Symbol" panose="05050102010706020507" pitchFamily="18" charset="2"/>
              <a:buChar char=""/>
              <a:tabLst>
                <a:tab pos="457200" algn="l"/>
              </a:tabLst>
              <a:defRPr/>
            </a:pP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Organized crime tactics evolve, and a </a:t>
            </a: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rigid template</a:t>
            </a: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may </a:t>
            </a: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not account for new methods of energy theft</a:t>
            </a: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a:t>
            </a:r>
          </a:p>
          <a:p>
            <a:pPr marL="342900" marR="0" lvl="0" indent="-342900" algn="l" defTabSz="914400" rtl="0" eaLnBrk="1" fontAlgn="auto" latinLnBrk="0" hangingPunct="1">
              <a:lnSpc>
                <a:spcPct val="107000"/>
              </a:lnSpc>
              <a:spcBef>
                <a:spcPts val="0"/>
              </a:spcBef>
              <a:spcAft>
                <a:spcPts val="800"/>
              </a:spcAft>
              <a:buClrTx/>
              <a:buSzPts val="1000"/>
              <a:buFont typeface="Symbol" panose="05050102010706020507" pitchFamily="18" charset="2"/>
              <a:buChar char=""/>
              <a:tabLst>
                <a:tab pos="457200" algn="l"/>
              </a:tabLst>
              <a:defRPr/>
            </a:pP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Risk:</a:t>
            </a: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The process may not be flexible enough to adapt quickly to </a:t>
            </a: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new fraud techniques or emerging threats</a:t>
            </a: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4. Potential for Incomplete or Misleading Data</a:t>
            </a:r>
            <a:endPar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Pts val="1000"/>
              <a:buFont typeface="Symbol" panose="05050102010706020507" pitchFamily="18" charset="2"/>
              <a:buChar char=""/>
              <a:tabLst>
                <a:tab pos="457200" algn="l"/>
              </a:tabLst>
              <a:defRPr/>
            </a:pP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Some REC Parties may </a:t>
            </a: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fill in mandatory fields with placeholder or inaccurate data</a:t>
            </a: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just to meet the requirements.</a:t>
            </a:r>
          </a:p>
          <a:p>
            <a:pPr marL="342900" marR="0" lvl="0" indent="-342900" algn="l" defTabSz="914400" rtl="0" eaLnBrk="1" fontAlgn="auto" latinLnBrk="0" hangingPunct="1">
              <a:lnSpc>
                <a:spcPct val="107000"/>
              </a:lnSpc>
              <a:spcBef>
                <a:spcPts val="0"/>
              </a:spcBef>
              <a:spcAft>
                <a:spcPts val="800"/>
              </a:spcAft>
              <a:buClrTx/>
              <a:buSzPts val="1000"/>
              <a:buFont typeface="Symbol" panose="05050102010706020507" pitchFamily="18" charset="2"/>
              <a:buChar char=""/>
              <a:tabLst>
                <a:tab pos="457200" algn="l"/>
              </a:tabLst>
              <a:defRPr/>
            </a:pP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Risk:</a:t>
            </a: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This could </a:t>
            </a: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compromise the quality of investigations</a:t>
            </a: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leading to wasted police resources on weak cases.</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5. Inequitable Impact on Smaller Suppliers</a:t>
            </a:r>
            <a:endPar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Pts val="1000"/>
              <a:buFont typeface="Symbol" panose="05050102010706020507" pitchFamily="18" charset="2"/>
              <a:buChar char=""/>
              <a:tabLst>
                <a:tab pos="457200" algn="l"/>
              </a:tabLst>
              <a:defRPr/>
            </a:pP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Larger energy suppliers may have </a:t>
            </a: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more resources</a:t>
            </a: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to comply with strict submission standards, while </a:t>
            </a: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smaller suppliers</a:t>
            </a: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might struggle.</a:t>
            </a:r>
          </a:p>
          <a:p>
            <a:pPr marL="342900" marR="0" lvl="0" indent="-342900" algn="l" defTabSz="914400" rtl="0" eaLnBrk="1" fontAlgn="auto" latinLnBrk="0" hangingPunct="1">
              <a:lnSpc>
                <a:spcPct val="107000"/>
              </a:lnSpc>
              <a:spcBef>
                <a:spcPts val="0"/>
              </a:spcBef>
              <a:spcAft>
                <a:spcPts val="800"/>
              </a:spcAft>
              <a:buClrTx/>
              <a:buSzPts val="1000"/>
              <a:buFont typeface="Symbol" panose="05050102010706020507" pitchFamily="18" charset="2"/>
              <a:buChar char=""/>
              <a:tabLst>
                <a:tab pos="457200" algn="l"/>
              </a:tabLst>
              <a:defRPr/>
            </a:pP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Risk:</a:t>
            </a: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Smaller suppliers might </a:t>
            </a:r>
            <a:r>
              <a:rPr kumimoji="0" lang="en-GB" sz="14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refer fewer cases</a:t>
            </a:r>
            <a:r>
              <a:rPr kumimoji="0" lang="en-GB" sz="14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leading to an uneven approach to enforcement.</a:t>
            </a:r>
          </a:p>
        </p:txBody>
      </p:sp>
    </p:spTree>
    <p:extLst>
      <p:ext uri="{BB962C8B-B14F-4D97-AF65-F5344CB8AC3E}">
        <p14:creationId xmlns:p14="http://schemas.microsoft.com/office/powerpoint/2010/main" val="321325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ABE5E0FD-925D-9591-4596-1E41FB3855BC}"/>
              </a:ext>
            </a:extLst>
          </p:cNvPr>
          <p:cNvSpPr>
            <a:spLocks noGrp="1"/>
          </p:cNvSpPr>
          <p:nvPr>
            <p:ph type="title"/>
          </p:nvPr>
        </p:nvSpPr>
        <p:spPr>
          <a:xfrm>
            <a:off x="1097190" y="367651"/>
            <a:ext cx="10293693" cy="543313"/>
          </a:xfrm>
        </p:spPr>
        <p:txBody>
          <a:bodyPr>
            <a:normAutofit/>
          </a:bodyPr>
          <a:lstStyle/>
          <a:p>
            <a:r>
              <a:rPr lang="en-US" sz="2700"/>
              <a:t>Evidentiary requirements: risk mitigation</a:t>
            </a:r>
            <a:endParaRPr lang="en-US" sz="3200"/>
          </a:p>
        </p:txBody>
      </p:sp>
      <p:sp>
        <p:nvSpPr>
          <p:cNvPr id="2" name="TextBox 1">
            <a:extLst>
              <a:ext uri="{FF2B5EF4-FFF2-40B4-BE49-F238E27FC236}">
                <a16:creationId xmlns:a16="http://schemas.microsoft.com/office/drawing/2014/main" id="{42C36E21-8086-D7DE-2AFE-E50001927C0B}"/>
              </a:ext>
            </a:extLst>
          </p:cNvPr>
          <p:cNvSpPr txBox="1"/>
          <p:nvPr/>
        </p:nvSpPr>
        <p:spPr>
          <a:xfrm>
            <a:off x="219635" y="910964"/>
            <a:ext cx="11752730" cy="5653151"/>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8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Mitigation Strategies</a:t>
            </a:r>
            <a:endPar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GB" sz="18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Conditional Fields:</a:t>
            </a: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Allow some fields to be marked as “preferred” rather than strictly mandatory.</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GB" sz="18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Case-by-Case Discretion:</a:t>
            </a: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Enable case assessors to </a:t>
            </a:r>
            <a:r>
              <a:rPr kumimoji="0" lang="en-GB" sz="18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override mandatory requirements</a:t>
            </a: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if there is a </a:t>
            </a:r>
            <a:r>
              <a:rPr kumimoji="0" lang="en-GB" sz="18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clear investigative value</a:t>
            </a: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GB" sz="18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Regular Review:</a:t>
            </a: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Ensure </a:t>
            </a:r>
            <a:r>
              <a:rPr kumimoji="0" lang="en-GB" sz="18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periodic updates</a:t>
            </a: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to the template to reflect new </a:t>
            </a:r>
            <a:r>
              <a:rPr kumimoji="0" lang="en-GB" sz="18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energy theft tactics</a:t>
            </a: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GB" sz="18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Guidance &amp; Training:</a:t>
            </a: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Provide </a:t>
            </a:r>
            <a:r>
              <a:rPr kumimoji="0" lang="en-GB" sz="18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clear instructions</a:t>
            </a: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 to suppliers to ensure fields are completed accurately and efficiently.</a:t>
            </a:r>
          </a:p>
          <a:p>
            <a:pPr marL="2857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GB" sz="18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Minimising mandatory fields: </a:t>
            </a: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Only mandate a field where:</a:t>
            </a:r>
          </a:p>
          <a:p>
            <a:pPr marL="800100" marR="0" lvl="1" indent="-342900" algn="l" defTabSz="914400" rtl="0" eaLnBrk="1" fontAlgn="auto" latinLnBrk="0" hangingPunct="1">
              <a:lnSpc>
                <a:spcPct val="107000"/>
              </a:lnSpc>
              <a:spcBef>
                <a:spcPts val="0"/>
              </a:spcBef>
              <a:spcAft>
                <a:spcPts val="800"/>
              </a:spcAft>
              <a:buClrTx/>
              <a:buSzTx/>
              <a:buFontTx/>
              <a:buAutoNum type="alphaLcParenR"/>
              <a:tabLst/>
              <a:defRPr/>
            </a:pP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there is a reasonable expectation of the data being available; and/or,</a:t>
            </a:r>
          </a:p>
          <a:p>
            <a:pPr marL="800100" marR="0" lvl="1" indent="-342900" algn="l" defTabSz="914400" rtl="0" eaLnBrk="1" fontAlgn="auto" latinLnBrk="0" hangingPunct="1">
              <a:lnSpc>
                <a:spcPct val="107000"/>
              </a:lnSpc>
              <a:spcBef>
                <a:spcPts val="0"/>
              </a:spcBef>
              <a:spcAft>
                <a:spcPts val="800"/>
              </a:spcAft>
              <a:buClrTx/>
              <a:buSzTx/>
              <a:buFontTx/>
              <a:buAutoNum type="alphaLcParenR"/>
              <a:tabLst/>
              <a:defRPr/>
            </a:pP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there would be limited value in referring the case without it.</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GB" sz="18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GB" sz="18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GB" sz="18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800" b="1"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Alternative approach?: </a:t>
            </a:r>
            <a:r>
              <a:rPr kumimoji="0" lang="en-GB" sz="1800" b="0" i="0" u="none" strike="noStrike" kern="1200" cap="none" spc="0" normalizeH="0" baseline="0" noProof="0">
                <a:ln>
                  <a:noFill/>
                </a:ln>
                <a:solidFill>
                  <a:srgbClr val="201E2E"/>
                </a:solidFill>
                <a:effectLst/>
                <a:uLnTx/>
                <a:uFillTx/>
                <a:latin typeface="Outfit"/>
                <a:ea typeface="Aptos" panose="020B0004020202020204" pitchFamily="34" charset="0"/>
                <a:cs typeface="Times New Roman" panose="02020603050405020304" pitchFamily="18" charset="0"/>
              </a:rPr>
              <a:t>do not pre-determine M/C/O within data capture – RAS could accept all referrals irrespective of level of data available and give it discretion to determine whether sufficient to proceed as part of triage process.  Increased workload, but may provide wider insights and allow any prescription to follow, in light of operational experience.</a:t>
            </a:r>
          </a:p>
        </p:txBody>
      </p:sp>
      <p:sp>
        <p:nvSpPr>
          <p:cNvPr id="5" name="Rectangle: Rounded Corners 4">
            <a:extLst>
              <a:ext uri="{FF2B5EF4-FFF2-40B4-BE49-F238E27FC236}">
                <a16:creationId xmlns:a16="http://schemas.microsoft.com/office/drawing/2014/main" id="{A8619F10-509E-5357-53B4-92A923C2375A}"/>
              </a:ext>
            </a:extLst>
          </p:cNvPr>
          <p:cNvSpPr/>
          <p:nvPr/>
        </p:nvSpPr>
        <p:spPr>
          <a:xfrm>
            <a:off x="219635" y="4407408"/>
            <a:ext cx="11752730" cy="111556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800" b="1" i="0" u="none" strike="noStrike" kern="1200" cap="none" spc="0" normalizeH="0" baseline="0" noProof="0">
                <a:ln>
                  <a:noFill/>
                </a:ln>
                <a:solidFill>
                  <a:srgbClr val="FFFFFF"/>
                </a:solidFill>
                <a:effectLst/>
                <a:uLnTx/>
                <a:uFillTx/>
                <a:latin typeface="Outfit"/>
                <a:ea typeface="Aptos" panose="020B0004020202020204" pitchFamily="34" charset="0"/>
                <a:cs typeface="Times New Roman" panose="02020603050405020304" pitchFamily="18" charset="0"/>
              </a:rPr>
              <a:t>Requested TIG support: </a:t>
            </a:r>
            <a:r>
              <a:rPr kumimoji="0" lang="en-GB" sz="1800" b="0" i="0" u="none" strike="noStrike" kern="1200" cap="none" spc="0" normalizeH="0" baseline="0" noProof="0">
                <a:ln>
                  <a:noFill/>
                </a:ln>
                <a:solidFill>
                  <a:srgbClr val="FFFFFF"/>
                </a:solidFill>
                <a:effectLst/>
                <a:uLnTx/>
                <a:uFillTx/>
                <a:latin typeface="Outfit"/>
                <a:ea typeface="Aptos" panose="020B0004020202020204" pitchFamily="34" charset="0"/>
                <a:cs typeface="Times New Roman" panose="02020603050405020304" pitchFamily="18" charset="0"/>
              </a:rPr>
              <a:t>refer to the proposed mandatory fields in “</a:t>
            </a:r>
            <a:r>
              <a:rPr kumimoji="0" lang="en-GB" sz="1800" b="1" i="1" u="none" strike="noStrike" kern="1200" cap="none" spc="0" normalizeH="0" baseline="0" noProof="0">
                <a:ln>
                  <a:noFill/>
                </a:ln>
                <a:solidFill>
                  <a:srgbClr val="FFFFFF"/>
                </a:solidFill>
                <a:effectLst/>
                <a:uLnTx/>
                <a:uFillTx/>
                <a:latin typeface="Outfit"/>
                <a:ea typeface="Aptos" panose="020B0004020202020204" pitchFamily="34" charset="0"/>
                <a:cs typeface="Times New Roman" panose="02020603050405020304" pitchFamily="18" charset="0"/>
              </a:rPr>
              <a:t>Referral information and evidentiary requirements</a:t>
            </a:r>
            <a:r>
              <a:rPr kumimoji="0" lang="en-GB" sz="1800" b="0" i="0" u="none" strike="noStrike" kern="1200" cap="none" spc="0" normalizeH="0" baseline="0" noProof="0">
                <a:ln>
                  <a:noFill/>
                </a:ln>
                <a:solidFill>
                  <a:srgbClr val="FFFFFF"/>
                </a:solidFill>
                <a:effectLst/>
                <a:uLnTx/>
                <a:uFillTx/>
                <a:latin typeface="Outfit"/>
                <a:ea typeface="Aptos" panose="020B0004020202020204" pitchFamily="34" charset="0"/>
                <a:cs typeface="Times New Roman" panose="02020603050405020304" pitchFamily="18" charset="0"/>
              </a:rPr>
              <a:t>” spreadsheet and capture consensus view on the proposed condition (if time limited, prioritise those marked as Mandatory).</a:t>
            </a:r>
            <a:endParaRPr kumimoji="0" lang="en-GB" sz="1800" b="1" i="0" u="none" strike="noStrike" kern="1200" cap="none" spc="0" normalizeH="0" baseline="0" noProof="0">
              <a:ln>
                <a:noFill/>
              </a:ln>
              <a:solidFill>
                <a:srgbClr val="FFFFFF"/>
              </a:solidFill>
              <a:effectLst/>
              <a:uLnTx/>
              <a:uFillTx/>
              <a:latin typeface="Outfi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29721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AB36E2B3-029C-7569-FB3C-8F552B0976A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22121C2-AE53-E920-81F2-44EDB070FC38}"/>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a:t>Change Update</a:t>
            </a:r>
          </a:p>
        </p:txBody>
      </p:sp>
      <p:sp>
        <p:nvSpPr>
          <p:cNvPr id="5" name="Text Placeholder 4">
            <a:extLst>
              <a:ext uri="{FF2B5EF4-FFF2-40B4-BE49-F238E27FC236}">
                <a16:creationId xmlns:a16="http://schemas.microsoft.com/office/drawing/2014/main" id="{5E4C4B77-5C04-1BF2-2A43-07C204FBF3E8}"/>
              </a:ext>
            </a:extLst>
          </p:cNvPr>
          <p:cNvSpPr>
            <a:spLocks noGrp="1"/>
          </p:cNvSpPr>
          <p:nvPr>
            <p:ph type="body" sz="quarter" idx="10"/>
          </p:nvPr>
        </p:nvSpPr>
        <p:spPr/>
        <p:txBody>
          <a:bodyPr/>
          <a:lstStyle/>
          <a:p>
            <a:r>
              <a:rPr lang="en-GB"/>
              <a:t>Flo Monea</a:t>
            </a:r>
          </a:p>
        </p:txBody>
      </p:sp>
    </p:spTree>
    <p:extLst>
      <p:ext uri="{BB962C8B-B14F-4D97-AF65-F5344CB8AC3E}">
        <p14:creationId xmlns:p14="http://schemas.microsoft.com/office/powerpoint/2010/main" val="3961798367"/>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E7FBA-4CCD-E26B-45E1-87D687A3C1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FF9E32-C2DD-B6F9-7A76-69CE741FFF08}"/>
              </a:ext>
            </a:extLst>
          </p:cNvPr>
          <p:cNvSpPr>
            <a:spLocks noGrp="1"/>
          </p:cNvSpPr>
          <p:nvPr>
            <p:ph type="title"/>
          </p:nvPr>
        </p:nvSpPr>
        <p:spPr>
          <a:xfrm>
            <a:off x="838200" y="365125"/>
            <a:ext cx="9284855" cy="660111"/>
          </a:xfrm>
        </p:spPr>
        <p:txBody>
          <a:bodyPr anchor="ctr">
            <a:normAutofit/>
          </a:bodyPr>
          <a:lstStyle/>
          <a:p>
            <a:r>
              <a:rPr lang="en-GB"/>
              <a:t>Change Update</a:t>
            </a:r>
          </a:p>
        </p:txBody>
      </p:sp>
      <p:graphicFrame>
        <p:nvGraphicFramePr>
          <p:cNvPr id="7" name="Table 6">
            <a:extLst>
              <a:ext uri="{FF2B5EF4-FFF2-40B4-BE49-F238E27FC236}">
                <a16:creationId xmlns:a16="http://schemas.microsoft.com/office/drawing/2014/main" id="{FFD24636-432B-2DD5-EAEB-2B4B16E4D615}"/>
              </a:ext>
            </a:extLst>
          </p:cNvPr>
          <p:cNvGraphicFramePr>
            <a:graphicFrameLocks noGrp="1"/>
          </p:cNvGraphicFramePr>
          <p:nvPr>
            <p:extLst>
              <p:ext uri="{D42A27DB-BD31-4B8C-83A1-F6EECF244321}">
                <p14:modId xmlns:p14="http://schemas.microsoft.com/office/powerpoint/2010/main" val="1353344492"/>
              </p:ext>
            </p:extLst>
          </p:nvPr>
        </p:nvGraphicFramePr>
        <p:xfrm>
          <a:off x="836676" y="1359281"/>
          <a:ext cx="10518648" cy="4830949"/>
        </p:xfrm>
        <a:graphic>
          <a:graphicData uri="http://schemas.openxmlformats.org/drawingml/2006/table">
            <a:tbl>
              <a:tblPr firstRow="1" firstCol="1" lastRow="1" lastCol="1" bandRow="1" bandCol="1"/>
              <a:tblGrid>
                <a:gridCol w="598932">
                  <a:extLst>
                    <a:ext uri="{9D8B030D-6E8A-4147-A177-3AD203B41FA5}">
                      <a16:colId xmlns:a16="http://schemas.microsoft.com/office/drawing/2014/main" val="2992693701"/>
                    </a:ext>
                  </a:extLst>
                </a:gridCol>
                <a:gridCol w="3246120">
                  <a:extLst>
                    <a:ext uri="{9D8B030D-6E8A-4147-A177-3AD203B41FA5}">
                      <a16:colId xmlns:a16="http://schemas.microsoft.com/office/drawing/2014/main" val="726319431"/>
                    </a:ext>
                  </a:extLst>
                </a:gridCol>
                <a:gridCol w="1316736">
                  <a:extLst>
                    <a:ext uri="{9D8B030D-6E8A-4147-A177-3AD203B41FA5}">
                      <a16:colId xmlns:a16="http://schemas.microsoft.com/office/drawing/2014/main" val="3498441837"/>
                    </a:ext>
                  </a:extLst>
                </a:gridCol>
                <a:gridCol w="1747864">
                  <a:extLst>
                    <a:ext uri="{9D8B030D-6E8A-4147-A177-3AD203B41FA5}">
                      <a16:colId xmlns:a16="http://schemas.microsoft.com/office/drawing/2014/main" val="824479294"/>
                    </a:ext>
                  </a:extLst>
                </a:gridCol>
                <a:gridCol w="3608996">
                  <a:extLst>
                    <a:ext uri="{9D8B030D-6E8A-4147-A177-3AD203B41FA5}">
                      <a16:colId xmlns:a16="http://schemas.microsoft.com/office/drawing/2014/main" val="3980179328"/>
                    </a:ext>
                  </a:extLst>
                </a:gridCol>
              </a:tblGrid>
              <a:tr h="402784">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REF</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TITLE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STAGE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a:solidFill>
                            <a:schemeClr val="bg1"/>
                          </a:solidFill>
                          <a:effectLst/>
                          <a:latin typeface="Arial" panose="020B0604020202020204" pitchFamily="34" charset="0"/>
                          <a:cs typeface="Arial" panose="020B0604020202020204" pitchFamily="34" charset="0"/>
                        </a:rPr>
                        <a:t>TIG MEETING</a:t>
                      </a: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COMMENT</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1472707643"/>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R0173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Improvements to the TDIS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Decision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Decision expected beginning of March.</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0569028"/>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I0174</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Mandating ETTOS Follow Up</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 hold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 hold pending decision on R0173.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8167497"/>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I0175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Introducing a Reasonable Endeavours Scheme within the REC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Assessment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Assessing scope and impacts.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0802488"/>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I0176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Creation of an Energy Theft Detection and Resolution Body</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Assessment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Assessing scope and impacts. Scope included in </a:t>
                      </a:r>
                      <a:r>
                        <a:rPr lang="en-GB" sz="110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RECCo’s</a:t>
                      </a: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White Paper.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8706620"/>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I0187</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Schedule 8 Review and Best Practice Guidance Development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Definition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Further feedback received from REC Parties. </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9094637"/>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I0212</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Protecting Crimestoppers and their Contacts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Definition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Final solution to be confirmed by 28 February.</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8485995"/>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R0225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Clarification on TDIS portfolio transfers on sale</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Definition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Change Report (Consultation) published on 25 February 2025 for Change Panel on 4 March 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8459264"/>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I0233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Introduction of an Energy Theft Unit (ETU) under the REC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Definition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Final solution to be confirmed by 28 February. Next step: Consultation.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78444079"/>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I0234</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Introduction of an Energy Theft Referral Assessment Service under the REC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Definition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Final solution to be confirmed by 28 February. Next step: Party Impact Assessment.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7721301"/>
                  </a:ext>
                </a:extLst>
              </a:tr>
            </a:tbl>
          </a:graphicData>
        </a:graphic>
      </p:graphicFrame>
    </p:spTree>
    <p:extLst>
      <p:ext uri="{BB962C8B-B14F-4D97-AF65-F5344CB8AC3E}">
        <p14:creationId xmlns:p14="http://schemas.microsoft.com/office/powerpoint/2010/main" val="752426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79D4E9-1361-0F86-41EA-6BAE89698E41}"/>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a:t>Future meetings</a:t>
            </a:r>
          </a:p>
        </p:txBody>
      </p:sp>
      <p:sp>
        <p:nvSpPr>
          <p:cNvPr id="5" name="Text Placeholder 4">
            <a:extLst>
              <a:ext uri="{FF2B5EF4-FFF2-40B4-BE49-F238E27FC236}">
                <a16:creationId xmlns:a16="http://schemas.microsoft.com/office/drawing/2014/main" id="{F3FE43AB-2DCC-9406-9CB0-25D584348ADB}"/>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3280540524"/>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8BD4E59F-367F-4307-846C-3CEB05BDDA0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D522F2A-E29C-0167-B9A5-3ECF486778A6}"/>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a:t>Any other business</a:t>
            </a:r>
          </a:p>
        </p:txBody>
      </p:sp>
      <p:sp>
        <p:nvSpPr>
          <p:cNvPr id="5" name="Text Placeholder 4">
            <a:extLst>
              <a:ext uri="{FF2B5EF4-FFF2-40B4-BE49-F238E27FC236}">
                <a16:creationId xmlns:a16="http://schemas.microsoft.com/office/drawing/2014/main" id="{B7360A68-6ACC-2743-3534-5E4608C760DA}"/>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507181019"/>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lstStyle/>
          <a:p>
            <a:r>
              <a:rPr lang="en-GB"/>
              <a:t>Thank YOU</a:t>
            </a:r>
          </a:p>
        </p:txBody>
      </p:sp>
      <p:sp>
        <p:nvSpPr>
          <p:cNvPr id="3" name="Subtitle 2">
            <a:extLst>
              <a:ext uri="{FF2B5EF4-FFF2-40B4-BE49-F238E27FC236}">
                <a16:creationId xmlns:a16="http://schemas.microsoft.com/office/drawing/2014/main" id="{25E65A6E-0373-5FE6-E55C-FA9DA7989A14}"/>
              </a:ext>
            </a:extLst>
          </p:cNvPr>
          <p:cNvSpPr>
            <a:spLocks noGrp="1"/>
          </p:cNvSpPr>
          <p:nvPr>
            <p:ph type="subTitle" idx="1"/>
          </p:nvPr>
        </p:nvSpPr>
        <p:spPr>
          <a:xfrm>
            <a:off x="5225961" y="4561982"/>
            <a:ext cx="6175464" cy="1009073"/>
          </a:xfrm>
        </p:spPr>
        <p:txBody>
          <a:bodyPr/>
          <a:lstStyle/>
          <a:p>
            <a:r>
              <a:rPr lang="en-GB"/>
              <a:t>Contact us: enquiries@recmanager.co.uk</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4.xml><?xml version="1.0" encoding="utf-8"?>
<a:theme xmlns:a="http://schemas.openxmlformats.org/drawingml/2006/main" name="Office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2.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3.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669984-af94-4b35-9f37-f4574e663bce">
      <Terms xmlns="http://schemas.microsoft.com/office/infopath/2007/PartnerControls"/>
    </lcf76f155ced4ddcb4097134ff3c332f>
    <TaxCatchAll xmlns="d5e8df70-7ba7-462a-92bc-0eb2af61e599" xsi:nil="true"/>
    <SharedWithUsers xmlns="d5e8df70-7ba7-462a-92bc-0eb2af61e599">
      <UserInfo>
        <DisplayName>Carlton, Walter</DisplayName>
        <AccountId>14</AccountId>
        <AccountType/>
      </UserInfo>
      <UserInfo>
        <DisplayName>Waghorn, Andrew M</DisplayName>
        <AccountId>20</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7F3447-4B93-44BA-86EC-08F1999C5A12}">
  <ds:schemaRefs>
    <ds:schemaRef ds:uri="33669984-af94-4b35-9f37-f4574e663bce"/>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82877B32-425D-449E-9985-0A33081C8095}">
  <ds:schemaRefs>
    <ds:schemaRef ds:uri="33669984-af94-4b35-9f37-f4574e663bce"/>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REC Code Manager Template</Template>
  <Application>Microsoft Office PowerPoint</Application>
  <PresentationFormat>Widescreen</PresentationFormat>
  <Slides>23</Slides>
  <Notes>8</Notes>
  <HiddenSlides>0</HiddenSlides>
  <ScaleCrop>false</ScaleCrop>
  <HeadingPairs>
    <vt:vector size="4" baseType="variant">
      <vt:variant>
        <vt:lpstr>Theme</vt:lpstr>
      </vt:variant>
      <vt:variant>
        <vt:i4>4</vt:i4>
      </vt:variant>
      <vt:variant>
        <vt:lpstr>Slide Titles</vt:lpstr>
      </vt:variant>
      <vt:variant>
        <vt:i4>23</vt:i4>
      </vt:variant>
    </vt:vector>
  </HeadingPairs>
  <TitlesOfParts>
    <vt:vector size="27" baseType="lpstr">
      <vt:lpstr>REC Light Event Theme</vt:lpstr>
      <vt:lpstr>REC Alternative Event Theme</vt:lpstr>
      <vt:lpstr>RECCo Theme</vt:lpstr>
      <vt:lpstr>Office Theme</vt:lpstr>
      <vt:lpstr>THEFT ISSUES GROUP</vt:lpstr>
      <vt:lpstr>WELCOME, INTRODUCTION AND CONFIRMATION OF AGENDA</vt:lpstr>
      <vt:lpstr>Agenda For today</vt:lpstr>
      <vt:lpstr>Approval of minutes from the previous meeting</vt:lpstr>
      <vt:lpstr>Review of actions log</vt:lpstr>
      <vt:lpstr>Actions log</vt:lpstr>
      <vt:lpstr>Strategic review and prioritisation (White Paper)</vt:lpstr>
      <vt:lpstr>I0234 Introduction of an energy theft Referral Assessment Service under the REC</vt:lpstr>
      <vt:lpstr>I0234: Referral Assessment Service</vt:lpstr>
      <vt:lpstr>RECAP:</vt:lpstr>
      <vt:lpstr>Approach to legal drafting (1)</vt:lpstr>
      <vt:lpstr>Approach to legal drafting (2)</vt:lpstr>
      <vt:lpstr>How IFED Uses Threat Assessment Criteria:</vt:lpstr>
      <vt:lpstr>Key similarities</vt:lpstr>
      <vt:lpstr>Key differences</vt:lpstr>
      <vt:lpstr>Evidentiary requirements: purpose and intent</vt:lpstr>
      <vt:lpstr>Evidentiary requirements: risks</vt:lpstr>
      <vt:lpstr>Evidentiary requirements: risk mitigation</vt:lpstr>
      <vt:lpstr>Change Update</vt:lpstr>
      <vt:lpstr>Change Update</vt:lpstr>
      <vt:lpstr>Future meetings</vt:lpstr>
      <vt:lpstr>Any other business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revision>1</cp:revision>
  <cp:lastPrinted>2024-10-29T17:08:43Z</cp:lastPrinted>
  <dcterms:created xsi:type="dcterms:W3CDTF">2022-06-08T15:31:29Z</dcterms:created>
  <dcterms:modified xsi:type="dcterms:W3CDTF">2025-02-26T11:15:22Z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ea60d57e-af5b-4752-ac57-3e4f28ca11dc_Enabled">
    <vt:lpwstr>true</vt:lpwstr>
  </property>
  <property fmtid="{D5CDD505-2E9C-101B-9397-08002B2CF9AE}" pid="5" name="MSIP_Label_ea60d57e-af5b-4752-ac57-3e4f28ca11dc_SetDate">
    <vt:lpwstr>2022-11-09T13:23:32Z</vt:lpwstr>
  </property>
  <property fmtid="{D5CDD505-2E9C-101B-9397-08002B2CF9AE}" pid="6" name="MSIP_Label_ea60d57e-af5b-4752-ac57-3e4f28ca11dc_Method">
    <vt:lpwstr>Standard</vt:lpwstr>
  </property>
  <property fmtid="{D5CDD505-2E9C-101B-9397-08002B2CF9AE}" pid="7" name="MSIP_Label_ea60d57e-af5b-4752-ac57-3e4f28ca11dc_Name">
    <vt:lpwstr>ea60d57e-af5b-4752-ac57-3e4f28ca11dc</vt:lpwstr>
  </property>
  <property fmtid="{D5CDD505-2E9C-101B-9397-08002B2CF9AE}" pid="8" name="MSIP_Label_ea60d57e-af5b-4752-ac57-3e4f28ca11dc_SiteId">
    <vt:lpwstr>36da45f1-dd2c-4d1f-af13-5abe46b99921</vt:lpwstr>
  </property>
  <property fmtid="{D5CDD505-2E9C-101B-9397-08002B2CF9AE}" pid="9" name="MSIP_Label_ea60d57e-af5b-4752-ac57-3e4f28ca11dc_ActionId">
    <vt:lpwstr>22bc731b-db12-44df-a344-d1f8b3d99a37</vt:lpwstr>
  </property>
  <property fmtid="{D5CDD505-2E9C-101B-9397-08002B2CF9AE}" pid="10" name="MSIP_Label_ea60d57e-af5b-4752-ac57-3e4f28ca11dc_ContentBits">
    <vt:lpwstr>0</vt:lpwstr>
  </property>
  <property fmtid="{D5CDD505-2E9C-101B-9397-08002B2CF9AE}" pid="11" name="MSIP_Label_2d7f055f-5347-41d4-8cbe-c035e83f4f3c_Enabled">
    <vt:lpwstr>true</vt:lpwstr>
  </property>
  <property fmtid="{D5CDD505-2E9C-101B-9397-08002B2CF9AE}" pid="12" name="MSIP_Label_2d7f055f-5347-41d4-8cbe-c035e83f4f3c_SetDate">
    <vt:lpwstr>2024-07-25T07:41:03Z</vt:lpwstr>
  </property>
  <property fmtid="{D5CDD505-2E9C-101B-9397-08002B2CF9AE}" pid="13" name="MSIP_Label_2d7f055f-5347-41d4-8cbe-c035e83f4f3c_Method">
    <vt:lpwstr>Standard</vt:lpwstr>
  </property>
  <property fmtid="{D5CDD505-2E9C-101B-9397-08002B2CF9AE}" pid="14" name="MSIP_Label_2d7f055f-5347-41d4-8cbe-c035e83f4f3c_Name">
    <vt:lpwstr>defa4170-0d19-0005-0004-bc88714345d2</vt:lpwstr>
  </property>
  <property fmtid="{D5CDD505-2E9C-101B-9397-08002B2CF9AE}" pid="15" name="MSIP_Label_2d7f055f-5347-41d4-8cbe-c035e83f4f3c_SiteId">
    <vt:lpwstr>883dbbc0-a334-4b54-87cf-04fa94aeafb8</vt:lpwstr>
  </property>
  <property fmtid="{D5CDD505-2E9C-101B-9397-08002B2CF9AE}" pid="16" name="MSIP_Label_2d7f055f-5347-41d4-8cbe-c035e83f4f3c_ActionId">
    <vt:lpwstr>3a97ab2a-50e4-4ceb-90e2-5a85128e49da</vt:lpwstr>
  </property>
  <property fmtid="{D5CDD505-2E9C-101B-9397-08002B2CF9AE}" pid="17" name="MSIP_Label_2d7f055f-5347-41d4-8cbe-c035e83f4f3c_ContentBits">
    <vt:lpwstr>0</vt:lpwstr>
  </property>
</Properties>
</file>