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82" r:id="rId5"/>
  </p:sldMasterIdLst>
  <p:notesMasterIdLst>
    <p:notesMasterId r:id="rId14"/>
  </p:notesMasterIdLst>
  <p:sldIdLst>
    <p:sldId id="296" r:id="rId6"/>
    <p:sldId id="269" r:id="rId7"/>
    <p:sldId id="2147483646" r:id="rId8"/>
    <p:sldId id="2147478887" r:id="rId9"/>
    <p:sldId id="2147472698" r:id="rId10"/>
    <p:sldId id="1836" r:id="rId11"/>
    <p:sldId id="2147483647" r:id="rId12"/>
    <p:sldId id="1868" r:id="rId13"/>
  </p:sldIdLst>
  <p:sldSz cx="12192000" cy="6858000"/>
  <p:notesSz cx="6858000" cy="9144000"/>
  <p:custDataLst>
    <p:tags r:id="rId1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F8D9154-FEC2-450F-A10D-EF041DE38862}" v="11" dt="2025-06-18T13:04:54.69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tags" Target="tags/tag1.xml"/><Relationship Id="rId10" Type="http://schemas.openxmlformats.org/officeDocument/2006/relationships/slide" Target="slides/slide5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lorentina Monea" userId="e37d1379-1230-40c7-95a7-38b16d6cc04d" providerId="ADAL" clId="{2F8D9154-FEC2-450F-A10D-EF041DE38862}"/>
    <pc:docChg chg="undo custSel addSld delSld modSld delMainMaster">
      <pc:chgData name="Florentina Monea" userId="e37d1379-1230-40c7-95a7-38b16d6cc04d" providerId="ADAL" clId="{2F8D9154-FEC2-450F-A10D-EF041DE38862}" dt="2025-06-18T13:27:31.806" v="930" actId="14734"/>
      <pc:docMkLst>
        <pc:docMk/>
      </pc:docMkLst>
      <pc:sldChg chg="add del">
        <pc:chgData name="Florentina Monea" userId="e37d1379-1230-40c7-95a7-38b16d6cc04d" providerId="ADAL" clId="{2F8D9154-FEC2-450F-A10D-EF041DE38862}" dt="2025-06-18T12:39:42.552" v="9" actId="2696"/>
        <pc:sldMkLst>
          <pc:docMk/>
          <pc:sldMk cId="1116783212" sldId="263"/>
        </pc:sldMkLst>
      </pc:sldChg>
      <pc:sldChg chg="addSp delSp modSp add del mod">
        <pc:chgData name="Florentina Monea" userId="e37d1379-1230-40c7-95a7-38b16d6cc04d" providerId="ADAL" clId="{2F8D9154-FEC2-450F-A10D-EF041DE38862}" dt="2025-06-18T12:39:35.814" v="8" actId="20577"/>
        <pc:sldMkLst>
          <pc:docMk/>
          <pc:sldMk cId="2386782925" sldId="269"/>
        </pc:sldMkLst>
        <pc:spChg chg="mod">
          <ac:chgData name="Florentina Monea" userId="e37d1379-1230-40c7-95a7-38b16d6cc04d" providerId="ADAL" clId="{2F8D9154-FEC2-450F-A10D-EF041DE38862}" dt="2025-06-18T12:39:28.913" v="6"/>
          <ac:spMkLst>
            <pc:docMk/>
            <pc:sldMk cId="2386782925" sldId="269"/>
            <ac:spMk id="2" creationId="{4310DABB-9296-FDB0-E562-D1B45488F158}"/>
          </ac:spMkLst>
        </pc:spChg>
        <pc:spChg chg="add mod">
          <ac:chgData name="Florentina Monea" userId="e37d1379-1230-40c7-95a7-38b16d6cc04d" providerId="ADAL" clId="{2F8D9154-FEC2-450F-A10D-EF041DE38862}" dt="2025-06-18T12:39:35.814" v="8" actId="20577"/>
          <ac:spMkLst>
            <pc:docMk/>
            <pc:sldMk cId="2386782925" sldId="269"/>
            <ac:spMk id="4" creationId="{D9687534-77AB-4EC5-32A6-7393445C1320}"/>
          </ac:spMkLst>
        </pc:spChg>
        <pc:spChg chg="del">
          <ac:chgData name="Florentina Monea" userId="e37d1379-1230-40c7-95a7-38b16d6cc04d" providerId="ADAL" clId="{2F8D9154-FEC2-450F-A10D-EF041DE38862}" dt="2025-06-18T12:39:31.120" v="7" actId="478"/>
          <ac:spMkLst>
            <pc:docMk/>
            <pc:sldMk cId="2386782925" sldId="269"/>
            <ac:spMk id="5" creationId="{5707D6EE-7FB3-2299-0020-8B11F52C84E6}"/>
          </ac:spMkLst>
        </pc:spChg>
      </pc:sldChg>
      <pc:sldChg chg="add del">
        <pc:chgData name="Florentina Monea" userId="e37d1379-1230-40c7-95a7-38b16d6cc04d" providerId="ADAL" clId="{2F8D9154-FEC2-450F-A10D-EF041DE38862}" dt="2025-06-18T12:39:21.115" v="5"/>
        <pc:sldMkLst>
          <pc:docMk/>
          <pc:sldMk cId="971319569" sldId="302"/>
        </pc:sldMkLst>
      </pc:sldChg>
      <pc:sldChg chg="modSp del mod">
        <pc:chgData name="Florentina Monea" userId="e37d1379-1230-40c7-95a7-38b16d6cc04d" providerId="ADAL" clId="{2F8D9154-FEC2-450F-A10D-EF041DE38862}" dt="2025-06-18T12:48:43.563" v="199" actId="2696"/>
        <pc:sldMkLst>
          <pc:docMk/>
          <pc:sldMk cId="2496647761" sldId="1851"/>
        </pc:sldMkLst>
        <pc:graphicFrameChg chg="modGraphic">
          <ac:chgData name="Florentina Monea" userId="e37d1379-1230-40c7-95a7-38b16d6cc04d" providerId="ADAL" clId="{2F8D9154-FEC2-450F-A10D-EF041DE38862}" dt="2025-06-18T12:42:24.174" v="197" actId="20577"/>
          <ac:graphicFrameMkLst>
            <pc:docMk/>
            <pc:sldMk cId="2496647761" sldId="1851"/>
            <ac:graphicFrameMk id="5" creationId="{7222F238-A001-E8FE-2DED-B785A7C5CCC0}"/>
          </ac:graphicFrameMkLst>
        </pc:graphicFrameChg>
      </pc:sldChg>
      <pc:sldChg chg="modSp mod">
        <pc:chgData name="Florentina Monea" userId="e37d1379-1230-40c7-95a7-38b16d6cc04d" providerId="ADAL" clId="{2F8D9154-FEC2-450F-A10D-EF041DE38862}" dt="2025-06-18T13:22:59.384" v="771" actId="113"/>
        <pc:sldMkLst>
          <pc:docMk/>
          <pc:sldMk cId="507181019" sldId="1868"/>
        </pc:sldMkLst>
        <pc:spChg chg="mod">
          <ac:chgData name="Florentina Monea" userId="e37d1379-1230-40c7-95a7-38b16d6cc04d" providerId="ADAL" clId="{2F8D9154-FEC2-450F-A10D-EF041DE38862}" dt="2025-06-18T13:22:59.384" v="771" actId="113"/>
          <ac:spMkLst>
            <pc:docMk/>
            <pc:sldMk cId="507181019" sldId="1868"/>
            <ac:spMk id="4" creationId="{0D522F2A-E29C-0167-B9A5-3ECF486778A6}"/>
          </ac:spMkLst>
        </pc:spChg>
        <pc:spChg chg="mod">
          <ac:chgData name="Florentina Monea" userId="e37d1379-1230-40c7-95a7-38b16d6cc04d" providerId="ADAL" clId="{2F8D9154-FEC2-450F-A10D-EF041DE38862}" dt="2025-06-18T13:22:51.911" v="769" actId="113"/>
          <ac:spMkLst>
            <pc:docMk/>
            <pc:sldMk cId="507181019" sldId="1868"/>
            <ac:spMk id="5" creationId="{B7360A68-6ACC-2743-3534-5E4608C760DA}"/>
          </ac:spMkLst>
        </pc:spChg>
      </pc:sldChg>
      <pc:sldChg chg="modSp mod">
        <pc:chgData name="Florentina Monea" userId="e37d1379-1230-40c7-95a7-38b16d6cc04d" providerId="ADAL" clId="{2F8D9154-FEC2-450F-A10D-EF041DE38862}" dt="2025-06-18T13:27:31.806" v="930" actId="14734"/>
        <pc:sldMkLst>
          <pc:docMk/>
          <pc:sldMk cId="752426598" sldId="2147472698"/>
        </pc:sldMkLst>
        <pc:graphicFrameChg chg="mod modGraphic">
          <ac:chgData name="Florentina Monea" userId="e37d1379-1230-40c7-95a7-38b16d6cc04d" providerId="ADAL" clId="{2F8D9154-FEC2-450F-A10D-EF041DE38862}" dt="2025-06-18T13:27:31.806" v="930" actId="14734"/>
          <ac:graphicFrameMkLst>
            <pc:docMk/>
            <pc:sldMk cId="752426598" sldId="2147472698"/>
            <ac:graphicFrameMk id="7" creationId="{FFD24636-432B-2DD5-EAEB-2B4B16E4D615}"/>
          </ac:graphicFrameMkLst>
        </pc:graphicFrameChg>
      </pc:sldChg>
      <pc:sldChg chg="del">
        <pc:chgData name="Florentina Monea" userId="e37d1379-1230-40c7-95a7-38b16d6cc04d" providerId="ADAL" clId="{2F8D9154-FEC2-450F-A10D-EF041DE38862}" dt="2025-06-18T13:04:35.161" v="200" actId="2696"/>
        <pc:sldMkLst>
          <pc:docMk/>
          <pc:sldMk cId="1046133739" sldId="2147478881"/>
        </pc:sldMkLst>
      </pc:sldChg>
      <pc:sldChg chg="del">
        <pc:chgData name="Florentina Monea" userId="e37d1379-1230-40c7-95a7-38b16d6cc04d" providerId="ADAL" clId="{2F8D9154-FEC2-450F-A10D-EF041DE38862}" dt="2025-06-18T13:04:35.161" v="200" actId="2696"/>
        <pc:sldMkLst>
          <pc:docMk/>
          <pc:sldMk cId="646403970" sldId="2147478883"/>
        </pc:sldMkLst>
      </pc:sldChg>
      <pc:sldChg chg="del">
        <pc:chgData name="Florentina Monea" userId="e37d1379-1230-40c7-95a7-38b16d6cc04d" providerId="ADAL" clId="{2F8D9154-FEC2-450F-A10D-EF041DE38862}" dt="2025-06-18T13:04:41.146" v="201" actId="2696"/>
        <pc:sldMkLst>
          <pc:docMk/>
          <pc:sldMk cId="171616100" sldId="2147478886"/>
        </pc:sldMkLst>
      </pc:sldChg>
      <pc:sldChg chg="modSp mod">
        <pc:chgData name="Florentina Monea" userId="e37d1379-1230-40c7-95a7-38b16d6cc04d" providerId="ADAL" clId="{2F8D9154-FEC2-450F-A10D-EF041DE38862}" dt="2025-06-18T13:04:45.656" v="202" actId="20577"/>
        <pc:sldMkLst>
          <pc:docMk/>
          <pc:sldMk cId="1424997142" sldId="2147478887"/>
        </pc:sldMkLst>
        <pc:spChg chg="mod">
          <ac:chgData name="Florentina Monea" userId="e37d1379-1230-40c7-95a7-38b16d6cc04d" providerId="ADAL" clId="{2F8D9154-FEC2-450F-A10D-EF041DE38862}" dt="2025-06-18T13:04:45.656" v="202" actId="20577"/>
          <ac:spMkLst>
            <pc:docMk/>
            <pc:sldMk cId="1424997142" sldId="2147478887"/>
            <ac:spMk id="5" creationId="{142CB681-E1A0-47C9-817A-6FF02A9697B4}"/>
          </ac:spMkLst>
        </pc:spChg>
      </pc:sldChg>
      <pc:sldChg chg="del">
        <pc:chgData name="Florentina Monea" userId="e37d1379-1230-40c7-95a7-38b16d6cc04d" providerId="ADAL" clId="{2F8D9154-FEC2-450F-A10D-EF041DE38862}" dt="2025-06-18T13:04:35.161" v="200" actId="2696"/>
        <pc:sldMkLst>
          <pc:docMk/>
          <pc:sldMk cId="4286471526" sldId="2147483598"/>
        </pc:sldMkLst>
      </pc:sldChg>
      <pc:sldChg chg="del">
        <pc:chgData name="Florentina Monea" userId="e37d1379-1230-40c7-95a7-38b16d6cc04d" providerId="ADAL" clId="{2F8D9154-FEC2-450F-A10D-EF041DE38862}" dt="2025-06-18T13:04:35.161" v="200" actId="2696"/>
        <pc:sldMkLst>
          <pc:docMk/>
          <pc:sldMk cId="2246322929" sldId="2147483622"/>
        </pc:sldMkLst>
      </pc:sldChg>
      <pc:sldChg chg="del">
        <pc:chgData name="Florentina Monea" userId="e37d1379-1230-40c7-95a7-38b16d6cc04d" providerId="ADAL" clId="{2F8D9154-FEC2-450F-A10D-EF041DE38862}" dt="2025-06-18T13:04:35.161" v="200" actId="2696"/>
        <pc:sldMkLst>
          <pc:docMk/>
          <pc:sldMk cId="3050414747" sldId="2147483623"/>
        </pc:sldMkLst>
      </pc:sldChg>
      <pc:sldChg chg="del">
        <pc:chgData name="Florentina Monea" userId="e37d1379-1230-40c7-95a7-38b16d6cc04d" providerId="ADAL" clId="{2F8D9154-FEC2-450F-A10D-EF041DE38862}" dt="2025-06-18T13:04:35.161" v="200" actId="2696"/>
        <pc:sldMkLst>
          <pc:docMk/>
          <pc:sldMk cId="3595256077" sldId="2147483624"/>
        </pc:sldMkLst>
      </pc:sldChg>
      <pc:sldChg chg="del">
        <pc:chgData name="Florentina Monea" userId="e37d1379-1230-40c7-95a7-38b16d6cc04d" providerId="ADAL" clId="{2F8D9154-FEC2-450F-A10D-EF041DE38862}" dt="2025-06-18T13:04:35.161" v="200" actId="2696"/>
        <pc:sldMkLst>
          <pc:docMk/>
          <pc:sldMk cId="2994613607" sldId="2147483626"/>
        </pc:sldMkLst>
      </pc:sldChg>
      <pc:sldChg chg="del">
        <pc:chgData name="Florentina Monea" userId="e37d1379-1230-40c7-95a7-38b16d6cc04d" providerId="ADAL" clId="{2F8D9154-FEC2-450F-A10D-EF041DE38862}" dt="2025-06-18T13:04:35.161" v="200" actId="2696"/>
        <pc:sldMkLst>
          <pc:docMk/>
          <pc:sldMk cId="345073741" sldId="2147483632"/>
        </pc:sldMkLst>
      </pc:sldChg>
      <pc:sldChg chg="del">
        <pc:chgData name="Florentina Monea" userId="e37d1379-1230-40c7-95a7-38b16d6cc04d" providerId="ADAL" clId="{2F8D9154-FEC2-450F-A10D-EF041DE38862}" dt="2025-06-18T13:04:35.161" v="200" actId="2696"/>
        <pc:sldMkLst>
          <pc:docMk/>
          <pc:sldMk cId="2114692964" sldId="2147483633"/>
        </pc:sldMkLst>
      </pc:sldChg>
      <pc:sldChg chg="del">
        <pc:chgData name="Florentina Monea" userId="e37d1379-1230-40c7-95a7-38b16d6cc04d" providerId="ADAL" clId="{2F8D9154-FEC2-450F-A10D-EF041DE38862}" dt="2025-06-18T13:04:35.161" v="200" actId="2696"/>
        <pc:sldMkLst>
          <pc:docMk/>
          <pc:sldMk cId="3270114254" sldId="2147483636"/>
        </pc:sldMkLst>
      </pc:sldChg>
      <pc:sldChg chg="del">
        <pc:chgData name="Florentina Monea" userId="e37d1379-1230-40c7-95a7-38b16d6cc04d" providerId="ADAL" clId="{2F8D9154-FEC2-450F-A10D-EF041DE38862}" dt="2025-06-18T13:04:35.161" v="200" actId="2696"/>
        <pc:sldMkLst>
          <pc:docMk/>
          <pc:sldMk cId="3870660650" sldId="2147483637"/>
        </pc:sldMkLst>
      </pc:sldChg>
      <pc:sldChg chg="del">
        <pc:chgData name="Florentina Monea" userId="e37d1379-1230-40c7-95a7-38b16d6cc04d" providerId="ADAL" clId="{2F8D9154-FEC2-450F-A10D-EF041DE38862}" dt="2025-06-18T13:04:35.161" v="200" actId="2696"/>
        <pc:sldMkLst>
          <pc:docMk/>
          <pc:sldMk cId="1047731792" sldId="2147483638"/>
        </pc:sldMkLst>
      </pc:sldChg>
      <pc:sldChg chg="del">
        <pc:chgData name="Florentina Monea" userId="e37d1379-1230-40c7-95a7-38b16d6cc04d" providerId="ADAL" clId="{2F8D9154-FEC2-450F-A10D-EF041DE38862}" dt="2025-06-18T13:04:35.161" v="200" actId="2696"/>
        <pc:sldMkLst>
          <pc:docMk/>
          <pc:sldMk cId="1335398641" sldId="2147483639"/>
        </pc:sldMkLst>
      </pc:sldChg>
      <pc:sldChg chg="del">
        <pc:chgData name="Florentina Monea" userId="e37d1379-1230-40c7-95a7-38b16d6cc04d" providerId="ADAL" clId="{2F8D9154-FEC2-450F-A10D-EF041DE38862}" dt="2025-06-18T12:48:16.484" v="198" actId="2696"/>
        <pc:sldMkLst>
          <pc:docMk/>
          <pc:sldMk cId="501659111" sldId="2147483640"/>
        </pc:sldMkLst>
      </pc:sldChg>
      <pc:sldChg chg="del">
        <pc:chgData name="Florentina Monea" userId="e37d1379-1230-40c7-95a7-38b16d6cc04d" providerId="ADAL" clId="{2F8D9154-FEC2-450F-A10D-EF041DE38862}" dt="2025-06-18T13:04:41.146" v="201" actId="2696"/>
        <pc:sldMkLst>
          <pc:docMk/>
          <pc:sldMk cId="500201970" sldId="2147483641"/>
        </pc:sldMkLst>
      </pc:sldChg>
      <pc:sldChg chg="del">
        <pc:chgData name="Florentina Monea" userId="e37d1379-1230-40c7-95a7-38b16d6cc04d" providerId="ADAL" clId="{2F8D9154-FEC2-450F-A10D-EF041DE38862}" dt="2025-06-18T12:48:16.484" v="198" actId="2696"/>
        <pc:sldMkLst>
          <pc:docMk/>
          <pc:sldMk cId="2343758363" sldId="2147483642"/>
        </pc:sldMkLst>
      </pc:sldChg>
      <pc:sldChg chg="del">
        <pc:chgData name="Florentina Monea" userId="e37d1379-1230-40c7-95a7-38b16d6cc04d" providerId="ADAL" clId="{2F8D9154-FEC2-450F-A10D-EF041DE38862}" dt="2025-06-18T13:04:41.146" v="201" actId="2696"/>
        <pc:sldMkLst>
          <pc:docMk/>
          <pc:sldMk cId="2664579680" sldId="2147483643"/>
        </pc:sldMkLst>
      </pc:sldChg>
      <pc:sldChg chg="del">
        <pc:chgData name="Florentina Monea" userId="e37d1379-1230-40c7-95a7-38b16d6cc04d" providerId="ADAL" clId="{2F8D9154-FEC2-450F-A10D-EF041DE38862}" dt="2025-06-18T13:04:41.146" v="201" actId="2696"/>
        <pc:sldMkLst>
          <pc:docMk/>
          <pc:sldMk cId="2398919777" sldId="2147483644"/>
        </pc:sldMkLst>
      </pc:sldChg>
      <pc:sldChg chg="del">
        <pc:chgData name="Florentina Monea" userId="e37d1379-1230-40c7-95a7-38b16d6cc04d" providerId="ADAL" clId="{2F8D9154-FEC2-450F-A10D-EF041DE38862}" dt="2025-06-18T13:04:35.161" v="200" actId="2696"/>
        <pc:sldMkLst>
          <pc:docMk/>
          <pc:sldMk cId="4089070571" sldId="2147483645"/>
        </pc:sldMkLst>
      </pc:sldChg>
      <pc:sldChg chg="modSp add del mod">
        <pc:chgData name="Florentina Monea" userId="e37d1379-1230-40c7-95a7-38b16d6cc04d" providerId="ADAL" clId="{2F8D9154-FEC2-450F-A10D-EF041DE38862}" dt="2025-06-18T12:41:02.649" v="39" actId="20577"/>
        <pc:sldMkLst>
          <pc:docMk/>
          <pc:sldMk cId="3381092017" sldId="2147483646"/>
        </pc:sldMkLst>
        <pc:spChg chg="mod">
          <ac:chgData name="Florentina Monea" userId="e37d1379-1230-40c7-95a7-38b16d6cc04d" providerId="ADAL" clId="{2F8D9154-FEC2-450F-A10D-EF041DE38862}" dt="2025-06-18T12:41:02.649" v="39" actId="20577"/>
          <ac:spMkLst>
            <pc:docMk/>
            <pc:sldMk cId="3381092017" sldId="2147483646"/>
            <ac:spMk id="3" creationId="{6E1566C0-0C99-F79F-1204-F83813E324BB}"/>
          </ac:spMkLst>
        </pc:spChg>
      </pc:sldChg>
      <pc:sldChg chg="add del">
        <pc:chgData name="Florentina Monea" userId="e37d1379-1230-40c7-95a7-38b16d6cc04d" providerId="ADAL" clId="{2F8D9154-FEC2-450F-A10D-EF041DE38862}" dt="2025-06-18T13:04:54.676" v="204"/>
        <pc:sldMkLst>
          <pc:docMk/>
          <pc:sldMk cId="1141912792" sldId="2147483647"/>
        </pc:sldMkLst>
      </pc:sldChg>
      <pc:sldChg chg="modSp add mod">
        <pc:chgData name="Florentina Monea" userId="e37d1379-1230-40c7-95a7-38b16d6cc04d" providerId="ADAL" clId="{2F8D9154-FEC2-450F-A10D-EF041DE38862}" dt="2025-06-18T13:20:40.109" v="758" actId="115"/>
        <pc:sldMkLst>
          <pc:docMk/>
          <pc:sldMk cId="2001937926" sldId="2147483647"/>
        </pc:sldMkLst>
        <pc:spChg chg="mod">
          <ac:chgData name="Florentina Monea" userId="e37d1379-1230-40c7-95a7-38b16d6cc04d" providerId="ADAL" clId="{2F8D9154-FEC2-450F-A10D-EF041DE38862}" dt="2025-06-18T13:05:00.329" v="220" actId="20577"/>
          <ac:spMkLst>
            <pc:docMk/>
            <pc:sldMk cId="2001937926" sldId="2147483647"/>
            <ac:spMk id="2" creationId="{F9F599AE-0ACA-8EF7-0082-4C1EB1E7F010}"/>
          </ac:spMkLst>
        </pc:spChg>
        <pc:spChg chg="mod">
          <ac:chgData name="Florentina Monea" userId="e37d1379-1230-40c7-95a7-38b16d6cc04d" providerId="ADAL" clId="{2F8D9154-FEC2-450F-A10D-EF041DE38862}" dt="2025-06-18T13:20:40.109" v="758" actId="115"/>
          <ac:spMkLst>
            <pc:docMk/>
            <pc:sldMk cId="2001937926" sldId="2147483647"/>
            <ac:spMk id="3" creationId="{E6B23840-EF26-7E9D-C9D6-C39E2D13969A}"/>
          </ac:spMkLst>
        </pc:spChg>
      </pc:sldChg>
      <pc:sldChg chg="modSp add del mod">
        <pc:chgData name="Florentina Monea" userId="e37d1379-1230-40c7-95a7-38b16d6cc04d" providerId="ADAL" clId="{2F8D9154-FEC2-450F-A10D-EF041DE38862}" dt="2025-06-18T12:48:43.563" v="199" actId="2696"/>
        <pc:sldMkLst>
          <pc:docMk/>
          <pc:sldMk cId="3534189539" sldId="2147483647"/>
        </pc:sldMkLst>
        <pc:spChg chg="mod">
          <ac:chgData name="Florentina Monea" userId="e37d1379-1230-40c7-95a7-38b16d6cc04d" providerId="ADAL" clId="{2F8D9154-FEC2-450F-A10D-EF041DE38862}" dt="2025-06-18T12:41:22.761" v="43"/>
          <ac:spMkLst>
            <pc:docMk/>
            <pc:sldMk cId="3534189539" sldId="2147483647"/>
            <ac:spMk id="2" creationId="{487434D0-B777-03CB-1479-FA439E26235A}"/>
          </ac:spMkLst>
        </pc:spChg>
      </pc:sldChg>
      <pc:sldChg chg="add del">
        <pc:chgData name="Florentina Monea" userId="e37d1379-1230-40c7-95a7-38b16d6cc04d" providerId="ADAL" clId="{2F8D9154-FEC2-450F-A10D-EF041DE38862}" dt="2025-06-18T12:41:07.983" v="41"/>
        <pc:sldMkLst>
          <pc:docMk/>
          <pc:sldMk cId="4054129286" sldId="2147483647"/>
        </pc:sldMkLst>
      </pc:sldChg>
      <pc:sldMasterChg chg="del delSldLayout">
        <pc:chgData name="Florentina Monea" userId="e37d1379-1230-40c7-95a7-38b16d6cc04d" providerId="ADAL" clId="{2F8D9154-FEC2-450F-A10D-EF041DE38862}" dt="2025-06-18T13:04:35.161" v="200" actId="2696"/>
        <pc:sldMasterMkLst>
          <pc:docMk/>
          <pc:sldMasterMk cId="3597575591" sldId="2147483722"/>
        </pc:sldMasterMkLst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936716804" sldId="2147483723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158602211" sldId="2147483724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2913400586" sldId="2147483725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2090423025" sldId="2147483726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2652025026" sldId="2147483727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293083002" sldId="2147483728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1860302675" sldId="2147483729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1435906450" sldId="2147483730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4013040958" sldId="2147483731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3850756867" sldId="2147483732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1934566131" sldId="2147483733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4186125238" sldId="2147483734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1786229043" sldId="2147483735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4199989176" sldId="2147483736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1914204612" sldId="2147483737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1295232890" sldId="2147483738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4179037116" sldId="2147483739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1293346393" sldId="2147483740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1623577174" sldId="2147483741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2229123162" sldId="2147483742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3520807470" sldId="2147483743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3119042571" sldId="2147483744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60016302" sldId="2147483745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3441740698" sldId="2147483746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506743422" sldId="2147483747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884902379" sldId="2147483748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4129426962" sldId="2147483749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1405457949" sldId="2147483750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432763208" sldId="2147483751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1312120259" sldId="2147483752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1896293669" sldId="2147483753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3678329188" sldId="2147483754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153197477" sldId="2147483755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484667742" sldId="2147483756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1539874474" sldId="2147483757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1931227477" sldId="2147483758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1373672030" sldId="2147483759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2569706187" sldId="2147483760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1060722234" sldId="2147483761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398697980" sldId="2147483762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328464219" sldId="2147483763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1898492392" sldId="2147483764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1723800412" sldId="2147483765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1750649598" sldId="2147483766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3133334159" sldId="2147483767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3405338083" sldId="2147483768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597575591" sldId="2147483722"/>
            <pc:sldLayoutMk cId="1609845125" sldId="2147483769"/>
          </pc:sldLayoutMkLst>
        </pc:sldLayoutChg>
      </pc:sldMasterChg>
      <pc:sldMasterChg chg="del delSldLayout">
        <pc:chgData name="Florentina Monea" userId="e37d1379-1230-40c7-95a7-38b16d6cc04d" providerId="ADAL" clId="{2F8D9154-FEC2-450F-A10D-EF041DE38862}" dt="2025-06-18T13:04:35.161" v="200" actId="2696"/>
        <pc:sldMasterMkLst>
          <pc:docMk/>
          <pc:sldMasterMk cId="3144705560" sldId="2147483770"/>
        </pc:sldMasterMkLst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2747002268" sldId="2147483771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205959494" sldId="2147483772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1531865260" sldId="2147483773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3193410402" sldId="2147483774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1069157385" sldId="2147483775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3481738262" sldId="2147483776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3183011450" sldId="2147483777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3974270464" sldId="2147483778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3609367169" sldId="2147483779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4060518687" sldId="2147483780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221223047" sldId="2147483781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1916423320" sldId="2147483782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2469116556" sldId="2147483783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146129083" sldId="2147483784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221311629" sldId="2147483785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827269897" sldId="2147483786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4158436721" sldId="2147483787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592053338" sldId="2147483788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91917721" sldId="2147483789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3962747838" sldId="2147483790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1740870256" sldId="2147483791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2056209312" sldId="2147483792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3797093963" sldId="2147483793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2242003720" sldId="2147483794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4200693304" sldId="2147483795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1704884964" sldId="2147483796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3214612668" sldId="2147483797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2461833552" sldId="2147483798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3669371474" sldId="2147483799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1719751793" sldId="2147483800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3810260763" sldId="2147483801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535556001" sldId="2147483802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33592639" sldId="2147483803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83029439" sldId="2147483804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269137580" sldId="2147483805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1098512722" sldId="2147483806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1493064012" sldId="2147483807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3096201937" sldId="2147483808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1024971110" sldId="2147483809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784391305" sldId="2147483810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3628409129" sldId="2147483811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867642351" sldId="2147483812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39804881" sldId="2147483813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228009461" sldId="2147483814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447740272" sldId="2147483815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1608718415" sldId="2147483816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3885051503" sldId="2147483817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492870638" sldId="2147483818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2590088869" sldId="2147483819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2347470828" sldId="2147483820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968970100" sldId="2147483821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1897580102" sldId="2147483822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2398940979" sldId="2147483823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4074689863" sldId="2147483824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2009846995" sldId="2147483825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3349645038" sldId="2147483826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2862570077" sldId="2147483827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2327687003" sldId="2147483828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963576446" sldId="2147483829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1374093093" sldId="2147483830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3359518816" sldId="2147483831"/>
          </pc:sldLayoutMkLst>
        </pc:sldLayoutChg>
        <pc:sldLayoutChg chg="del">
          <pc:chgData name="Florentina Monea" userId="e37d1379-1230-40c7-95a7-38b16d6cc04d" providerId="ADAL" clId="{2F8D9154-FEC2-450F-A10D-EF041DE38862}" dt="2025-06-18T13:04:35.161" v="200" actId="2696"/>
          <pc:sldLayoutMkLst>
            <pc:docMk/>
            <pc:sldMasterMk cId="3144705560" sldId="2147483770"/>
            <pc:sldLayoutMk cId="1524016851" sldId="2147483832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2E12FE-679F-43F2-B2FF-D3AC72A55347}" type="datetimeFigureOut">
              <a:rPr lang="en-GB" smtClean="0"/>
              <a:t>18/06/2025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4AA18FF-867B-4383-8AE3-2FBF871FC50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66457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479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2429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3936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316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2179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322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2223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23294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71100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3261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125122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97879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32513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39761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3370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0568332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079137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260758152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849209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874937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057751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757853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28549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32635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4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D8B19-4CF9-7221-824B-C5C65D9F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587E0-8444-2E77-3E29-545A8C9A4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AC7D8C0D-C6C7-7E72-B6FA-0B12BBAB5F28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899" y="169934"/>
            <a:ext cx="1522246" cy="10504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82288A-F5D2-CD23-755A-CE3049385CED}"/>
              </a:ext>
            </a:extLst>
          </p:cNvPr>
          <p:cNvSpPr/>
          <p:nvPr userDrawn="1"/>
        </p:nvSpPr>
        <p:spPr>
          <a:xfrm>
            <a:off x="535707" y="312813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1B9CC3A9-E239-3780-0021-27F64AC0B6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9" r="45066" b="44983"/>
          <a:stretch/>
        </p:blipFill>
        <p:spPr>
          <a:xfrm>
            <a:off x="10867906" y="5469307"/>
            <a:ext cx="1324094" cy="138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2004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accent3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6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3" r:id="rId1"/>
    <p:sldLayoutId id="2147483684" r:id="rId2"/>
    <p:sldLayoutId id="2147483685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themeOverride" Target="../theme/themeOverrid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themeOverride" Target="../theme/themeOverride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2.xml"/><Relationship Id="rId1" Type="http://schemas.openxmlformats.org/officeDocument/2006/relationships/themeOverride" Target="../theme/themeOverr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144C58D7-B8FB-395E-32BA-65E57F856C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THEFT ISSUES GROUP</a:t>
            </a:r>
          </a:p>
        </p:txBody>
      </p:sp>
      <p:sp>
        <p:nvSpPr>
          <p:cNvPr id="8" name="Subtitle 7">
            <a:extLst>
              <a:ext uri="{FF2B5EF4-FFF2-40B4-BE49-F238E27FC236}">
                <a16:creationId xmlns:a16="http://schemas.microsoft.com/office/drawing/2014/main" id="{3A4E6C95-288C-35BA-2498-4DB567A26E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7"/>
            <a:ext cx="6059063" cy="1009073"/>
          </a:xfrm>
        </p:spPr>
        <p:txBody>
          <a:bodyPr/>
          <a:lstStyle/>
          <a:p>
            <a:r>
              <a:rPr lang="en-GB"/>
              <a:t>28 May 2025</a:t>
            </a:r>
          </a:p>
        </p:txBody>
      </p:sp>
    </p:spTree>
    <p:extLst>
      <p:ext uri="{BB962C8B-B14F-4D97-AF65-F5344CB8AC3E}">
        <p14:creationId xmlns:p14="http://schemas.microsoft.com/office/powerpoint/2010/main" val="15698791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Approval of minutes from the previous meeting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687534-77AB-4EC5-32A6-7393445C132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86782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0F7A08-8939-1CC4-5E75-6C217C75F8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Approval of minutes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1566C0-0C99-F79F-1204-F83813E324BB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dirty="0"/>
              <a:t>RECTIG_25_0528 – May Draft Minutes </a:t>
            </a:r>
          </a:p>
          <a:p>
            <a:pPr lvl="1"/>
            <a:r>
              <a:rPr lang="en-GB" dirty="0"/>
              <a:t>TIG members are asked to provide comments by 25 June 2025. If no comments are received, these minutes will be considered approved. </a:t>
            </a:r>
          </a:p>
        </p:txBody>
      </p:sp>
    </p:spTree>
    <p:extLst>
      <p:ext uri="{BB962C8B-B14F-4D97-AF65-F5344CB8AC3E}">
        <p14:creationId xmlns:p14="http://schemas.microsoft.com/office/powerpoint/2010/main" val="33810920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45F633A-B298-45D4-41E8-C7BF885682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6DD9FDE1-440D-44E2-073B-6DC3685E4A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Change Update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42CB681-E1A0-47C9-817A-6FF02A9697B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49971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2E7FBA-4CCD-E26B-45E1-87D687A3C1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FF9E32-C2DD-B6F9-7A76-69CE741FFF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</p:spPr>
        <p:txBody>
          <a:bodyPr anchor="ctr">
            <a:normAutofit/>
          </a:bodyPr>
          <a:lstStyle/>
          <a:p>
            <a:r>
              <a:rPr lang="en-GB"/>
              <a:t>Change Update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FD24636-432B-2DD5-EAEB-2B4B16E4D6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1625533"/>
              </p:ext>
            </p:extLst>
          </p:nvPr>
        </p:nvGraphicFramePr>
        <p:xfrm>
          <a:off x="530352" y="870868"/>
          <a:ext cx="11375135" cy="600341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647701">
                  <a:extLst>
                    <a:ext uri="{9D8B030D-6E8A-4147-A177-3AD203B41FA5}">
                      <a16:colId xmlns:a16="http://schemas.microsoft.com/office/drawing/2014/main" val="2992693701"/>
                    </a:ext>
                  </a:extLst>
                </a:gridCol>
                <a:gridCol w="3009899">
                  <a:extLst>
                    <a:ext uri="{9D8B030D-6E8A-4147-A177-3AD203B41FA5}">
                      <a16:colId xmlns:a16="http://schemas.microsoft.com/office/drawing/2014/main" val="726319431"/>
                    </a:ext>
                  </a:extLst>
                </a:gridCol>
                <a:gridCol w="1773936">
                  <a:extLst>
                    <a:ext uri="{9D8B030D-6E8A-4147-A177-3AD203B41FA5}">
                      <a16:colId xmlns:a16="http://schemas.microsoft.com/office/drawing/2014/main" val="3498441837"/>
                    </a:ext>
                  </a:extLst>
                </a:gridCol>
                <a:gridCol w="1115568">
                  <a:extLst>
                    <a:ext uri="{9D8B030D-6E8A-4147-A177-3AD203B41FA5}">
                      <a16:colId xmlns:a16="http://schemas.microsoft.com/office/drawing/2014/main" val="824479294"/>
                    </a:ext>
                  </a:extLst>
                </a:gridCol>
                <a:gridCol w="4828031">
                  <a:extLst>
                    <a:ext uri="{9D8B030D-6E8A-4147-A177-3AD203B41FA5}">
                      <a16:colId xmlns:a16="http://schemas.microsoft.com/office/drawing/2014/main" val="39801793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1" i="0" u="none" strike="noStrike" spc="15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REF</a:t>
                      </a:r>
                      <a:endParaRPr lang="en-GB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085" marR="93085" marT="97394" marB="9739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A49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1" i="0" u="none" strike="noStrike" spc="15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TITLE</a:t>
                      </a:r>
                      <a:endParaRPr lang="en-GB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085" marR="93085" marT="97394" marB="9739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A49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1" i="0" u="none" strike="noStrike" spc="15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STAGE</a:t>
                      </a:r>
                      <a:endParaRPr lang="en-GB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085" marR="93085" marT="97394" marB="9739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A49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TIG MEETING</a:t>
                      </a:r>
                    </a:p>
                  </a:txBody>
                  <a:tcPr marL="93085" marR="93085" marT="97394" marB="9739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A495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GB" sz="1100" b="1" i="0" u="none" strike="noStrike" spc="150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COMMENT</a:t>
                      </a:r>
                      <a:endParaRPr lang="en-GB" sz="11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085" marR="93085" marT="97394" marB="9739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A49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2707643"/>
                  </a:ext>
                </a:extLst>
              </a:tr>
              <a:tr h="448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R0173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Improvements to the TDIS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Awaiting Implementation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Awaiting implementation. 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60569028"/>
                  </a:ext>
                </a:extLst>
              </a:tr>
              <a:tr h="448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I0174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Mandating ETTOS Follow Up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On hold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TBC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Next steps to be discussed with proposer. 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88167497"/>
                  </a:ext>
                </a:extLst>
              </a:tr>
              <a:tr h="448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I0175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Introducing a Reasonable Endeavours Scheme within the REC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Assessment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TBC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Code Manager is engaging with the proposer to continue the development of this Issue.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50802488"/>
                  </a:ext>
                </a:extLst>
              </a:tr>
              <a:tr h="448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I0176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Creation of an Energy Theft Detection and Resolution Body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Assessment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June*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Included in the White Paper (to be addressed at Energy Theft workshop)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38706620"/>
                  </a:ext>
                </a:extLst>
              </a:tr>
              <a:tr h="448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I0187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Schedule 8 Review and Best Practice Guidance Development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Definition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August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I0187 legal drafting is in progress. Once this drafting has been complete, the Code Manager will provide an update to the TIG and issue the drafting for a Party Impact Assessment. 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99094637"/>
                  </a:ext>
                </a:extLst>
              </a:tr>
              <a:tr h="448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R0212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Protecting Crimestoppers and their Contacts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Voting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To be presented to Change Panel for Final Recommendation on 1 July 2025.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08485995"/>
                  </a:ext>
                </a:extLst>
              </a:tr>
              <a:tr h="448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R0225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Clarification on TDIS portfolio transfers on sale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Awaiting Implementation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Awaiting Implementation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8459264"/>
                  </a:ext>
                </a:extLst>
              </a:tr>
              <a:tr h="448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R0233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Introduction of an Energy Theft Unit (ETU) under the REC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Awaiting Decision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Awaiting Decision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78444079"/>
                  </a:ext>
                </a:extLst>
              </a:tr>
              <a:tr h="448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R0234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Introduction of an Energy Theft Referral Assessment Service under the REC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Awaiting Decision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Awaiting Decision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7721301"/>
                  </a:ext>
                </a:extLst>
              </a:tr>
              <a:tr h="448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I0253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Theft - DNO/Networks not providing photos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Assessment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July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Lead Analyst to conduct a Code Manager assessment followed by TIG presentation in July.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81652690"/>
                  </a:ext>
                </a:extLst>
              </a:tr>
              <a:tr h="448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R0259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Update to R0173 Implementation Date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Assessment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N/A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GB" sz="11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Consultation open until 23:59 on 4 July 2025.</a:t>
                      </a:r>
                    </a:p>
                  </a:txBody>
                  <a:tcPr marL="68580" marR="68580" marT="71755" marB="7175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16904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24265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279D4E9-1361-0F86-41EA-6BAE89698E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/>
              <a:t>Future meetings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3FE43AB-2DCC-9406-9CB0-25D584348A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/>
              <a:t>Chair</a:t>
            </a:r>
          </a:p>
        </p:txBody>
      </p:sp>
    </p:spTree>
    <p:extLst>
      <p:ext uri="{BB962C8B-B14F-4D97-AF65-F5344CB8AC3E}">
        <p14:creationId xmlns:p14="http://schemas.microsoft.com/office/powerpoint/2010/main" val="32805405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B4081B-9B12-41B5-63CA-DC2D69A3DC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599AE-0ACA-8EF7-0082-4C1EB1E7F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Future meetings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B23840-EF26-7E9D-C9D6-C39E2D13969A}"/>
              </a:ext>
            </a:extLst>
          </p:cNvPr>
          <p:cNvSpPr>
            <a:spLocks noGrp="1"/>
          </p:cNvSpPr>
          <p:nvPr>
            <p:ph sz="quarter" idx="10"/>
          </p:nvPr>
        </p:nvSpPr>
        <p:spPr/>
        <p:txBody>
          <a:bodyPr/>
          <a:lstStyle/>
          <a:p>
            <a:r>
              <a:rPr lang="en-GB" dirty="0"/>
              <a:t>Invites for meetings July to December to be sent shortly.</a:t>
            </a:r>
          </a:p>
          <a:p>
            <a:r>
              <a:rPr lang="en-GB" dirty="0"/>
              <a:t>Meetings’ time have been updated from 9:30 – 12:00 to </a:t>
            </a:r>
            <a:r>
              <a:rPr lang="en-GB" u="sng" dirty="0"/>
              <a:t>10:00 – 12:30</a:t>
            </a:r>
          </a:p>
        </p:txBody>
      </p:sp>
    </p:spTree>
    <p:extLst>
      <p:ext uri="{BB962C8B-B14F-4D97-AF65-F5344CB8AC3E}">
        <p14:creationId xmlns:p14="http://schemas.microsoft.com/office/powerpoint/2010/main" val="20019379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D4E59F-367F-4307-846C-3CEB05BDD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D522F2A-E29C-0167-B9A5-3ECF48677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0" marR="0" lvl="0" indent="0" algn="l" defTabSz="914400" rtl="0" eaLnBrk="1" fontAlgn="ctr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Thank you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360A68-6ACC-2743-3534-5E4608C760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GB" b="1" dirty="0"/>
              <a:t>Contact us: enquiries@recmanager.co.uk</a:t>
            </a:r>
          </a:p>
        </p:txBody>
      </p:sp>
    </p:spTree>
    <p:extLst>
      <p:ext uri="{BB962C8B-B14F-4D97-AF65-F5344CB8AC3E}">
        <p14:creationId xmlns:p14="http://schemas.microsoft.com/office/powerpoint/2010/main" val="5071810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16.0.6404"/>
  <p:tag name="SLIDO_PRESENTATION_ID" val="6284b1a2-1703-43e3-b5ae-12a5da39b3db"/>
  <p:tag name="SLIDO_EVENT_UUID" val="1426afd1-47ba-4c81-acf8-99794534542e"/>
  <p:tag name="SLIDO_EVENT_SECTION_UUID" val="95cd598d-3b96-4b8b-b800-89afdb6f2316"/>
</p:tagLst>
</file>

<file path=ppt/theme/theme1.xml><?xml version="1.0" encoding="utf-8"?>
<a:theme xmlns:a="http://schemas.openxmlformats.org/drawingml/2006/main" name="REC Light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40601ED5-9CD5-48A0-BB47-DADDF0766C76}"/>
    </a:ext>
  </a:extLst>
</a:theme>
</file>

<file path=ppt/theme/theme2.xml><?xml version="1.0" encoding="utf-8"?>
<a:theme xmlns:a="http://schemas.openxmlformats.org/drawingml/2006/main" name="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1F009803-87A7-4528-8EDC-8F3C323310B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REC">
    <a:dk1>
      <a:srgbClr val="000000"/>
    </a:dk1>
    <a:lt1>
      <a:sysClr val="window" lastClr="FFFFFF"/>
    </a:lt1>
    <a:dk2>
      <a:srgbClr val="498934"/>
    </a:dk2>
    <a:lt2>
      <a:srgbClr val="FFFFFF"/>
    </a:lt2>
    <a:accent1>
      <a:srgbClr val="7B282E"/>
    </a:accent1>
    <a:accent2>
      <a:srgbClr val="BE6516"/>
    </a:accent2>
    <a:accent3>
      <a:srgbClr val="70ADA3"/>
    </a:accent3>
    <a:accent4>
      <a:srgbClr val="E7AB00"/>
    </a:accent4>
    <a:accent5>
      <a:srgbClr val="498934"/>
    </a:accent5>
    <a:accent6>
      <a:srgbClr val="C4D383"/>
    </a:accent6>
    <a:hlink>
      <a:srgbClr val="70ADA3"/>
    </a:hlink>
    <a:folHlink>
      <a:srgbClr val="C4D383"/>
    </a:folHlink>
  </a:clrScheme>
</a:themeOverride>
</file>

<file path=ppt/theme/themeOverride2.xml><?xml version="1.0" encoding="utf-8"?>
<a:themeOverride xmlns:a="http://schemas.openxmlformats.org/drawingml/2006/main">
  <a:clrScheme name="REC">
    <a:dk1>
      <a:srgbClr val="000000"/>
    </a:dk1>
    <a:lt1>
      <a:sysClr val="window" lastClr="FFFFFF"/>
    </a:lt1>
    <a:dk2>
      <a:srgbClr val="498934"/>
    </a:dk2>
    <a:lt2>
      <a:srgbClr val="FFFFFF"/>
    </a:lt2>
    <a:accent1>
      <a:srgbClr val="7B282E"/>
    </a:accent1>
    <a:accent2>
      <a:srgbClr val="BE6516"/>
    </a:accent2>
    <a:accent3>
      <a:srgbClr val="70ADA3"/>
    </a:accent3>
    <a:accent4>
      <a:srgbClr val="E7AB00"/>
    </a:accent4>
    <a:accent5>
      <a:srgbClr val="498934"/>
    </a:accent5>
    <a:accent6>
      <a:srgbClr val="C4D383"/>
    </a:accent6>
    <a:hlink>
      <a:srgbClr val="70ADA3"/>
    </a:hlink>
    <a:folHlink>
      <a:srgbClr val="C4D383"/>
    </a:folHlink>
  </a:clrScheme>
</a:themeOverride>
</file>

<file path=ppt/theme/themeOverride3.xml><?xml version="1.0" encoding="utf-8"?>
<a:themeOverride xmlns:a="http://schemas.openxmlformats.org/drawingml/2006/main">
  <a:clrScheme name="REC">
    <a:dk1>
      <a:srgbClr val="000000"/>
    </a:dk1>
    <a:lt1>
      <a:sysClr val="window" lastClr="FFFFFF"/>
    </a:lt1>
    <a:dk2>
      <a:srgbClr val="498934"/>
    </a:dk2>
    <a:lt2>
      <a:srgbClr val="FFFFFF"/>
    </a:lt2>
    <a:accent1>
      <a:srgbClr val="7B282E"/>
    </a:accent1>
    <a:accent2>
      <a:srgbClr val="BE6516"/>
    </a:accent2>
    <a:accent3>
      <a:srgbClr val="70ADA3"/>
    </a:accent3>
    <a:accent4>
      <a:srgbClr val="E7AB00"/>
    </a:accent4>
    <a:accent5>
      <a:srgbClr val="498934"/>
    </a:accent5>
    <a:accent6>
      <a:srgbClr val="C4D383"/>
    </a:accent6>
    <a:hlink>
      <a:srgbClr val="70ADA3"/>
    </a:hlink>
    <a:folHlink>
      <a:srgbClr val="C4D383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56f5920-408a-468e-ac0d-d8a840070622" xsi:nil="true"/>
    <lcf76f155ced4ddcb4097134ff3c332f xmlns="9cc2d045-8e25-435d-815b-720e20c2c93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F83C56C950074FBBC1FEEA0F1826A8" ma:contentTypeVersion="5" ma:contentTypeDescription="Create a new document." ma:contentTypeScope="" ma:versionID="812d5f8b7b876b76a2ad9c75eeba078a">
  <xsd:schema xmlns:xsd="http://www.w3.org/2001/XMLSchema" xmlns:xs="http://www.w3.org/2001/XMLSchema" xmlns:p="http://schemas.microsoft.com/office/2006/metadata/properties" xmlns:ns2="33669984-af94-4b35-9f37-f4574e663bce" xmlns:ns3="d5e8df70-7ba7-462a-92bc-0eb2af61e599" xmlns:ns4="9cc2d045-8e25-435d-815b-720e20c2c938" xmlns:ns5="d56f5920-408a-468e-ac0d-d8a840070622" targetNamespace="http://schemas.microsoft.com/office/2006/metadata/properties" ma:root="true" ma:fieldsID="fbebf049449dd3aab7ade17b0332434d" ns2:_="" ns3:_="" ns4:_="" ns5:_="">
    <xsd:import namespace="33669984-af94-4b35-9f37-f4574e663bce"/>
    <xsd:import namespace="d5e8df70-7ba7-462a-92bc-0eb2af61e599"/>
    <xsd:import namespace="9cc2d045-8e25-435d-815b-720e20c2c938"/>
    <xsd:import namespace="d56f5920-408a-468e-ac0d-d8a8400706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4:MediaServiceLocation" minOccurs="0"/>
                <xsd:element ref="ns4:lcf76f155ced4ddcb4097134ff3c332f" minOccurs="0"/>
                <xsd:element ref="ns5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69984-af94-4b35-9f37-f4574e663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8df70-7ba7-462a-92bc-0eb2af61e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2d045-8e25-435d-815b-720e20c2c938" elementFormDefault="qualified">
    <xsd:import namespace="http://schemas.microsoft.com/office/2006/documentManagement/types"/>
    <xsd:import namespace="http://schemas.microsoft.com/office/infopath/2007/PartnerControls"/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b33823e1-7006-446b-af26-4f3e04a5b2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6f5920-408a-468e-ac0d-d8a840070622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174d7232-ab4d-4b26-ba5a-6465905dd2f2}" ma:internalName="TaxCatchAll" ma:showField="CatchAllData" ma:web="d56f5920-408a-468e-ac0d-d8a8400706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7C6CE1B-5765-4B72-B00D-92CEAEC2B01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6950219-6EB9-41BB-BE80-9577D1901210}">
  <ds:schemaRefs>
    <ds:schemaRef ds:uri="33669984-af94-4b35-9f37-f4574e663bce"/>
    <ds:schemaRef ds:uri="http://schemas.microsoft.com/office/2006/documentManagement/types"/>
    <ds:schemaRef ds:uri="http://purl.org/dc/elements/1.1/"/>
    <ds:schemaRef ds:uri="http://www.w3.org/XML/1998/namespace"/>
    <ds:schemaRef ds:uri="http://schemas.microsoft.com/office/infopath/2007/PartnerControls"/>
    <ds:schemaRef ds:uri="d56f5920-408a-468e-ac0d-d8a840070622"/>
    <ds:schemaRef ds:uri="http://purl.org/dc/dcmitype/"/>
    <ds:schemaRef ds:uri="http://schemas.microsoft.com/office/2006/metadata/properties"/>
    <ds:schemaRef ds:uri="d5e8df70-7ba7-462a-92bc-0eb2af61e599"/>
    <ds:schemaRef ds:uri="http://purl.org/dc/terms/"/>
    <ds:schemaRef ds:uri="http://schemas.openxmlformats.org/package/2006/metadata/core-properties"/>
    <ds:schemaRef ds:uri="9cc2d045-8e25-435d-815b-720e20c2c938"/>
  </ds:schemaRefs>
</ds:datastoreItem>
</file>

<file path=customXml/itemProps3.xml><?xml version="1.0" encoding="utf-8"?>
<ds:datastoreItem xmlns:ds="http://schemas.openxmlformats.org/officeDocument/2006/customXml" ds:itemID="{4AA9B5EC-3010-4AA9-BCB6-12C999F09951}">
  <ds:schemaRefs>
    <ds:schemaRef ds:uri="33669984-af94-4b35-9f37-f4574e663bce"/>
    <ds:schemaRef ds:uri="9cc2d045-8e25-435d-815b-720e20c2c938"/>
    <ds:schemaRef ds:uri="d56f5920-408a-468e-ac0d-d8a840070622"/>
    <ds:schemaRef ds:uri="d5e8df70-7ba7-462a-92bc-0eb2af61e59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352</Words>
  <Application>Microsoft Office PowerPoint</Application>
  <PresentationFormat>Widescreen</PresentationFormat>
  <Paragraphs>77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Aptos</vt:lpstr>
      <vt:lpstr>Arial</vt:lpstr>
      <vt:lpstr>Calibri</vt:lpstr>
      <vt:lpstr>Roboto</vt:lpstr>
      <vt:lpstr>REC Light Event Theme</vt:lpstr>
      <vt:lpstr>REC Alternative Event Theme</vt:lpstr>
      <vt:lpstr>THEFT ISSUES GROUP</vt:lpstr>
      <vt:lpstr>Approval of minutes from the previous meeting</vt:lpstr>
      <vt:lpstr>Approval of minutes</vt:lpstr>
      <vt:lpstr>Change Update</vt:lpstr>
      <vt:lpstr>Change Update</vt:lpstr>
      <vt:lpstr>Future meetings</vt:lpstr>
      <vt:lpstr>Future meetings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James Rees</dc:creator>
  <cp:lastModifiedBy>Florentina Monea</cp:lastModifiedBy>
  <cp:revision>2</cp:revision>
  <dcterms:created xsi:type="dcterms:W3CDTF">2025-05-07T10:06:49Z</dcterms:created>
  <dcterms:modified xsi:type="dcterms:W3CDTF">2025-06-18T13:27:32Z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0x010100E3F83C56C950074FBBC1FEEA0F1826A8</vt:lpwstr>
  </property>
  <property fmtid="{D5CDD505-2E9C-101B-9397-08002B2CF9AE}" pid="3" name="MediaServiceImageTags">
    <vt:lpwstr/>
  </property>
</Properties>
</file>