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2.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2" r:id="rId5"/>
    <p:sldMasterId id="2147483686" r:id="rId6"/>
  </p:sldMasterIdLst>
  <p:notesMasterIdLst>
    <p:notesMasterId r:id="rId45"/>
  </p:notesMasterIdLst>
  <p:sldIdLst>
    <p:sldId id="296" r:id="rId7"/>
    <p:sldId id="269" r:id="rId8"/>
    <p:sldId id="263" r:id="rId9"/>
    <p:sldId id="2147483644" r:id="rId10"/>
    <p:sldId id="256" r:id="rId11"/>
    <p:sldId id="2147478883" r:id="rId12"/>
    <p:sldId id="363" r:id="rId13"/>
    <p:sldId id="272" r:id="rId14"/>
    <p:sldId id="2146846750" r:id="rId15"/>
    <p:sldId id="2146846751" r:id="rId16"/>
    <p:sldId id="2146846752" r:id="rId17"/>
    <p:sldId id="2147483645" r:id="rId18"/>
    <p:sldId id="2147483646" r:id="rId19"/>
    <p:sldId id="2147483647" r:id="rId20"/>
    <p:sldId id="257" r:id="rId21"/>
    <p:sldId id="2146846753" r:id="rId22"/>
    <p:sldId id="2146846758" r:id="rId23"/>
    <p:sldId id="2146846759" r:id="rId24"/>
    <p:sldId id="258" r:id="rId25"/>
    <p:sldId id="259" r:id="rId26"/>
    <p:sldId id="260" r:id="rId27"/>
    <p:sldId id="261" r:id="rId28"/>
    <p:sldId id="262" r:id="rId29"/>
    <p:sldId id="2146846754" r:id="rId30"/>
    <p:sldId id="2146846760" r:id="rId31"/>
    <p:sldId id="264" r:id="rId32"/>
    <p:sldId id="265" r:id="rId33"/>
    <p:sldId id="266" r:id="rId34"/>
    <p:sldId id="267" r:id="rId35"/>
    <p:sldId id="268" r:id="rId36"/>
    <p:sldId id="2146846757" r:id="rId37"/>
    <p:sldId id="2147478881" r:id="rId38"/>
    <p:sldId id="270" r:id="rId39"/>
    <p:sldId id="2147478886" r:id="rId40"/>
    <p:sldId id="2147478887" r:id="rId41"/>
    <p:sldId id="2147472698" r:id="rId42"/>
    <p:sldId id="1836" r:id="rId43"/>
    <p:sldId id="1868" r:id="rId44"/>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13B34A-74AB-4D34-9452-54E7C3A2850B}" v="222" dt="2025-09-23T14:08:04.567"/>
    <p1510:client id="{3DA0366C-B41C-4145-8C19-20088BAB17EF}" v="346" dt="2025-09-23T15:19:12.8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7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gs" Target="tags/tag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a Thomas" userId="b98a0bc4-6261-4e6b-8e56-6b1456d41e9e" providerId="ADAL" clId="{3DA0366C-B41C-4145-8C19-20088BAB17EF}"/>
    <pc:docChg chg="undo custSel addSld delSld modSld delMainMaster">
      <pc:chgData name="Mica Thomas" userId="b98a0bc4-6261-4e6b-8e56-6b1456d41e9e" providerId="ADAL" clId="{3DA0366C-B41C-4145-8C19-20088BAB17EF}" dt="2025-09-23T15:27:15.207" v="812" actId="20577"/>
      <pc:docMkLst>
        <pc:docMk/>
      </pc:docMkLst>
      <pc:sldChg chg="modSp">
        <pc:chgData name="Mica Thomas" userId="b98a0bc4-6261-4e6b-8e56-6b1456d41e9e" providerId="ADAL" clId="{3DA0366C-B41C-4145-8C19-20088BAB17EF}" dt="2025-09-23T12:53:06.177" v="68"/>
        <pc:sldMkLst>
          <pc:docMk/>
          <pc:sldMk cId="1792941299" sldId="256"/>
        </pc:sldMkLst>
        <pc:spChg chg="mod">
          <ac:chgData name="Mica Thomas" userId="b98a0bc4-6261-4e6b-8e56-6b1456d41e9e" providerId="ADAL" clId="{3DA0366C-B41C-4145-8C19-20088BAB17EF}" dt="2025-09-23T12:53:06.177" v="68"/>
          <ac:spMkLst>
            <pc:docMk/>
            <pc:sldMk cId="1792941299" sldId="256"/>
            <ac:spMk id="4" creationId="{614C51A3-B979-E416-1244-993BC8E3F7EA}"/>
          </ac:spMkLst>
        </pc:spChg>
      </pc:sldChg>
      <pc:sldChg chg="addSp modSp add mod setBg">
        <pc:chgData name="Mica Thomas" userId="b98a0bc4-6261-4e6b-8e56-6b1456d41e9e" providerId="ADAL" clId="{3DA0366C-B41C-4145-8C19-20088BAB17EF}" dt="2025-09-23T12:53:48.425" v="260" actId="27636"/>
        <pc:sldMkLst>
          <pc:docMk/>
          <pc:sldMk cId="1858546961" sldId="257"/>
        </pc:sldMkLst>
        <pc:spChg chg="add mod">
          <ac:chgData name="Mica Thomas" userId="b98a0bc4-6261-4e6b-8e56-6b1456d41e9e" providerId="ADAL" clId="{3DA0366C-B41C-4145-8C19-20088BAB17EF}" dt="2025-09-23T12:53:48.187" v="219" actId="208"/>
          <ac:spMkLst>
            <pc:docMk/>
            <pc:sldMk cId="1858546961" sldId="257"/>
            <ac:spMk id="2" creationId="{99ACCA4B-D674-B1C5-CA6C-E2DD5B4BFC94}"/>
          </ac:spMkLst>
        </pc:spChg>
        <pc:spChg chg="add mod">
          <ac:chgData name="Mica Thomas" userId="b98a0bc4-6261-4e6b-8e56-6b1456d41e9e" providerId="ADAL" clId="{3DA0366C-B41C-4145-8C19-20088BAB17EF}" dt="2025-09-23T12:53:48.193" v="227"/>
          <ac:spMkLst>
            <pc:docMk/>
            <pc:sldMk cId="1858546961" sldId="257"/>
            <ac:spMk id="3" creationId="{5A80E144-E3C9-5BD1-E0E9-414DA110BEED}"/>
          </ac:spMkLst>
        </pc:spChg>
        <pc:spChg chg="add mod">
          <ac:chgData name="Mica Thomas" userId="b98a0bc4-6261-4e6b-8e56-6b1456d41e9e" providerId="ADAL" clId="{3DA0366C-B41C-4145-8C19-20088BAB17EF}" dt="2025-09-23T12:53:48.413" v="259" actId="27636"/>
          <ac:spMkLst>
            <pc:docMk/>
            <pc:sldMk cId="1858546961" sldId="257"/>
            <ac:spMk id="4" creationId="{48E00EDE-98D8-EBD4-3150-6DE69DC5BA62}"/>
          </ac:spMkLst>
        </pc:spChg>
        <pc:spChg chg="add mod">
          <ac:chgData name="Mica Thomas" userId="b98a0bc4-6261-4e6b-8e56-6b1456d41e9e" providerId="ADAL" clId="{3DA0366C-B41C-4145-8C19-20088BAB17EF}" dt="2025-09-23T12:53:48.425" v="260" actId="27636"/>
          <ac:spMkLst>
            <pc:docMk/>
            <pc:sldMk cId="1858546961" sldId="257"/>
            <ac:spMk id="7" creationId="{C280BA0C-52D2-4ADF-CF36-9583F81816D8}"/>
          </ac:spMkLst>
        </pc:spChg>
        <pc:picChg chg="add mod">
          <ac:chgData name="Mica Thomas" userId="b98a0bc4-6261-4e6b-8e56-6b1456d41e9e" providerId="ADAL" clId="{3DA0366C-B41C-4145-8C19-20088BAB17EF}" dt="2025-09-23T12:53:48.271" v="241"/>
          <ac:picMkLst>
            <pc:docMk/>
            <pc:sldMk cId="1858546961" sldId="257"/>
            <ac:picMk id="6" creationId="{53B7D706-9C33-023F-8E7A-8C1E68E30FF8}"/>
          </ac:picMkLst>
        </pc:picChg>
        <pc:picChg chg="add mod">
          <ac:chgData name="Mica Thomas" userId="b98a0bc4-6261-4e6b-8e56-6b1456d41e9e" providerId="ADAL" clId="{3DA0366C-B41C-4145-8C19-20088BAB17EF}" dt="2025-09-23T12:53:48.370" v="258"/>
          <ac:picMkLst>
            <pc:docMk/>
            <pc:sldMk cId="1858546961" sldId="257"/>
            <ac:picMk id="9" creationId="{B1C783B2-D336-8125-5E99-E711C611006A}"/>
          </ac:picMkLst>
        </pc:picChg>
      </pc:sldChg>
      <pc:sldChg chg="addSp modSp add mod setBg">
        <pc:chgData name="Mica Thomas" userId="b98a0bc4-6261-4e6b-8e56-6b1456d41e9e" providerId="ADAL" clId="{3DA0366C-B41C-4145-8C19-20088BAB17EF}" dt="2025-09-23T12:57:38.304" v="308" actId="27636"/>
        <pc:sldMkLst>
          <pc:docMk/>
          <pc:sldMk cId="3329089173" sldId="258"/>
        </pc:sldMkLst>
        <pc:spChg chg="add mod">
          <ac:chgData name="Mica Thomas" userId="b98a0bc4-6261-4e6b-8e56-6b1456d41e9e" providerId="ADAL" clId="{3DA0366C-B41C-4145-8C19-20088BAB17EF}" dt="2025-09-23T12:57:38.045" v="267" actId="208"/>
          <ac:spMkLst>
            <pc:docMk/>
            <pc:sldMk cId="3329089173" sldId="258"/>
            <ac:spMk id="2" creationId="{04C3496B-DEBA-7D0C-AFBC-5B5F3660ECCD}"/>
          </ac:spMkLst>
        </pc:spChg>
        <pc:spChg chg="add mod">
          <ac:chgData name="Mica Thomas" userId="b98a0bc4-6261-4e6b-8e56-6b1456d41e9e" providerId="ADAL" clId="{3DA0366C-B41C-4145-8C19-20088BAB17EF}" dt="2025-09-23T12:57:38.051" v="275"/>
          <ac:spMkLst>
            <pc:docMk/>
            <pc:sldMk cId="3329089173" sldId="258"/>
            <ac:spMk id="3" creationId="{DCC81627-F5E7-366E-85BB-1BAC99AE7A38}"/>
          </ac:spMkLst>
        </pc:spChg>
        <pc:spChg chg="add mod">
          <ac:chgData name="Mica Thomas" userId="b98a0bc4-6261-4e6b-8e56-6b1456d41e9e" providerId="ADAL" clId="{3DA0366C-B41C-4145-8C19-20088BAB17EF}" dt="2025-09-23T12:57:38.304" v="308" actId="27636"/>
          <ac:spMkLst>
            <pc:docMk/>
            <pc:sldMk cId="3329089173" sldId="258"/>
            <ac:spMk id="4" creationId="{0CD3FC61-0AE8-7BA7-3569-845E32EE0580}"/>
          </ac:spMkLst>
        </pc:spChg>
        <pc:spChg chg="add mod">
          <ac:chgData name="Mica Thomas" userId="b98a0bc4-6261-4e6b-8e56-6b1456d41e9e" providerId="ADAL" clId="{3DA0366C-B41C-4145-8C19-20088BAB17EF}" dt="2025-09-23T12:57:38.302" v="307" actId="27636"/>
          <ac:spMkLst>
            <pc:docMk/>
            <pc:sldMk cId="3329089173" sldId="258"/>
            <ac:spMk id="7" creationId="{562D8794-4AC3-0919-2ADF-C02D643FEEB8}"/>
          </ac:spMkLst>
        </pc:spChg>
        <pc:picChg chg="add mod">
          <ac:chgData name="Mica Thomas" userId="b98a0bc4-6261-4e6b-8e56-6b1456d41e9e" providerId="ADAL" clId="{3DA0366C-B41C-4145-8C19-20088BAB17EF}" dt="2025-09-23T12:57:38.170" v="289"/>
          <ac:picMkLst>
            <pc:docMk/>
            <pc:sldMk cId="3329089173" sldId="258"/>
            <ac:picMk id="6" creationId="{37E0434F-9781-E3EF-6674-B1EA1E69FB68}"/>
          </ac:picMkLst>
        </pc:picChg>
        <pc:picChg chg="add mod">
          <ac:chgData name="Mica Thomas" userId="b98a0bc4-6261-4e6b-8e56-6b1456d41e9e" providerId="ADAL" clId="{3DA0366C-B41C-4145-8C19-20088BAB17EF}" dt="2025-09-23T12:57:38.243" v="306"/>
          <ac:picMkLst>
            <pc:docMk/>
            <pc:sldMk cId="3329089173" sldId="258"/>
            <ac:picMk id="9" creationId="{2A29B46A-E899-1624-4BAF-583C1D8AB998}"/>
          </ac:picMkLst>
        </pc:picChg>
      </pc:sldChg>
      <pc:sldChg chg="addSp modSp add mod setBg">
        <pc:chgData name="Mica Thomas" userId="b98a0bc4-6261-4e6b-8e56-6b1456d41e9e" providerId="ADAL" clId="{3DA0366C-B41C-4145-8C19-20088BAB17EF}" dt="2025-09-23T15:19:12.832" v="745"/>
        <pc:sldMkLst>
          <pc:docMk/>
          <pc:sldMk cId="1683834539" sldId="259"/>
        </pc:sldMkLst>
        <pc:spChg chg="add mod">
          <ac:chgData name="Mica Thomas" userId="b98a0bc4-6261-4e6b-8e56-6b1456d41e9e" providerId="ADAL" clId="{3DA0366C-B41C-4145-8C19-20088BAB17EF}" dt="2025-09-23T15:18:36.277" v="742" actId="12612"/>
          <ac:spMkLst>
            <pc:docMk/>
            <pc:sldMk cId="1683834539" sldId="259"/>
            <ac:spMk id="2" creationId="{85D7860E-9C73-EAF1-CB4C-6A0C33F1EA73}"/>
          </ac:spMkLst>
        </pc:spChg>
        <pc:spChg chg="add mod">
          <ac:chgData name="Mica Thomas" userId="b98a0bc4-6261-4e6b-8e56-6b1456d41e9e" providerId="ADAL" clId="{3DA0366C-B41C-4145-8C19-20088BAB17EF}" dt="2025-09-23T15:19:12.832" v="745"/>
          <ac:spMkLst>
            <pc:docMk/>
            <pc:sldMk cId="1683834539" sldId="259"/>
            <ac:spMk id="3" creationId="{69C56341-EB5A-9062-AD55-5769FD5202AC}"/>
          </ac:spMkLst>
        </pc:spChg>
        <pc:spChg chg="add mod">
          <ac:chgData name="Mica Thomas" userId="b98a0bc4-6261-4e6b-8e56-6b1456d41e9e" providerId="ADAL" clId="{3DA0366C-B41C-4145-8C19-20088BAB17EF}" dt="2025-09-23T12:57:43.992" v="355" actId="27636"/>
          <ac:spMkLst>
            <pc:docMk/>
            <pc:sldMk cId="1683834539" sldId="259"/>
            <ac:spMk id="4" creationId="{7E4E8223-4C4F-D7CA-6DF3-B85F176DDD0F}"/>
          </ac:spMkLst>
        </pc:spChg>
        <pc:spChg chg="add mod">
          <ac:chgData name="Mica Thomas" userId="b98a0bc4-6261-4e6b-8e56-6b1456d41e9e" providerId="ADAL" clId="{3DA0366C-B41C-4145-8C19-20088BAB17EF}" dt="2025-09-23T12:57:43.999" v="356" actId="27636"/>
          <ac:spMkLst>
            <pc:docMk/>
            <pc:sldMk cId="1683834539" sldId="259"/>
            <ac:spMk id="7" creationId="{CB718AC3-9A3C-6D36-3CA8-5FC77392E835}"/>
          </ac:spMkLst>
        </pc:spChg>
        <pc:picChg chg="add mod">
          <ac:chgData name="Mica Thomas" userId="b98a0bc4-6261-4e6b-8e56-6b1456d41e9e" providerId="ADAL" clId="{3DA0366C-B41C-4145-8C19-20088BAB17EF}" dt="2025-09-23T12:57:43.875" v="337"/>
          <ac:picMkLst>
            <pc:docMk/>
            <pc:sldMk cId="1683834539" sldId="259"/>
            <ac:picMk id="6" creationId="{C86E98A2-93C7-C450-D495-502EA08B1B94}"/>
          </ac:picMkLst>
        </pc:picChg>
        <pc:picChg chg="add mod">
          <ac:chgData name="Mica Thomas" userId="b98a0bc4-6261-4e6b-8e56-6b1456d41e9e" providerId="ADAL" clId="{3DA0366C-B41C-4145-8C19-20088BAB17EF}" dt="2025-09-23T12:57:43.946" v="354"/>
          <ac:picMkLst>
            <pc:docMk/>
            <pc:sldMk cId="1683834539" sldId="259"/>
            <ac:picMk id="9" creationId="{9C6FB104-2EC6-F9AE-7D5F-7B213C62E7B4}"/>
          </ac:picMkLst>
        </pc:picChg>
      </pc:sldChg>
      <pc:sldChg chg="addSp modSp add mod setBg">
        <pc:chgData name="Mica Thomas" userId="b98a0bc4-6261-4e6b-8e56-6b1456d41e9e" providerId="ADAL" clId="{3DA0366C-B41C-4145-8C19-20088BAB17EF}" dt="2025-09-23T12:57:50.778" v="404" actId="27636"/>
        <pc:sldMkLst>
          <pc:docMk/>
          <pc:sldMk cId="3942957125" sldId="260"/>
        </pc:sldMkLst>
        <pc:spChg chg="add mod">
          <ac:chgData name="Mica Thomas" userId="b98a0bc4-6261-4e6b-8e56-6b1456d41e9e" providerId="ADAL" clId="{3DA0366C-B41C-4145-8C19-20088BAB17EF}" dt="2025-09-23T12:57:50.567" v="363" actId="208"/>
          <ac:spMkLst>
            <pc:docMk/>
            <pc:sldMk cId="3942957125" sldId="260"/>
            <ac:spMk id="2" creationId="{3C7EB750-422C-D88C-D68E-4D4C9D23426C}"/>
          </ac:spMkLst>
        </pc:spChg>
        <pc:spChg chg="add mod">
          <ac:chgData name="Mica Thomas" userId="b98a0bc4-6261-4e6b-8e56-6b1456d41e9e" providerId="ADAL" clId="{3DA0366C-B41C-4145-8C19-20088BAB17EF}" dt="2025-09-23T12:57:50.575" v="371"/>
          <ac:spMkLst>
            <pc:docMk/>
            <pc:sldMk cId="3942957125" sldId="260"/>
            <ac:spMk id="3" creationId="{8A803DAE-E7D1-2A6E-CF6E-A4D17A598551}"/>
          </ac:spMkLst>
        </pc:spChg>
        <pc:spChg chg="add mod">
          <ac:chgData name="Mica Thomas" userId="b98a0bc4-6261-4e6b-8e56-6b1456d41e9e" providerId="ADAL" clId="{3DA0366C-B41C-4145-8C19-20088BAB17EF}" dt="2025-09-23T12:57:50.764" v="403" actId="27636"/>
          <ac:spMkLst>
            <pc:docMk/>
            <pc:sldMk cId="3942957125" sldId="260"/>
            <ac:spMk id="4" creationId="{0683D599-2FCD-D26D-C7DB-FF27401A6369}"/>
          </ac:spMkLst>
        </pc:spChg>
        <pc:spChg chg="add mod">
          <ac:chgData name="Mica Thomas" userId="b98a0bc4-6261-4e6b-8e56-6b1456d41e9e" providerId="ADAL" clId="{3DA0366C-B41C-4145-8C19-20088BAB17EF}" dt="2025-09-23T12:57:50.778" v="404" actId="27636"/>
          <ac:spMkLst>
            <pc:docMk/>
            <pc:sldMk cId="3942957125" sldId="260"/>
            <ac:spMk id="7" creationId="{A0F4FBFF-078D-AAB2-E39A-FE9EFB0D37CF}"/>
          </ac:spMkLst>
        </pc:spChg>
        <pc:picChg chg="add mod">
          <ac:chgData name="Mica Thomas" userId="b98a0bc4-6261-4e6b-8e56-6b1456d41e9e" providerId="ADAL" clId="{3DA0366C-B41C-4145-8C19-20088BAB17EF}" dt="2025-09-23T12:57:50.643" v="385"/>
          <ac:picMkLst>
            <pc:docMk/>
            <pc:sldMk cId="3942957125" sldId="260"/>
            <ac:picMk id="6" creationId="{3BD341A4-008F-0A1A-5A04-83C75CA69798}"/>
          </ac:picMkLst>
        </pc:picChg>
        <pc:picChg chg="add mod">
          <ac:chgData name="Mica Thomas" userId="b98a0bc4-6261-4e6b-8e56-6b1456d41e9e" providerId="ADAL" clId="{3DA0366C-B41C-4145-8C19-20088BAB17EF}" dt="2025-09-23T12:57:50.716" v="402"/>
          <ac:picMkLst>
            <pc:docMk/>
            <pc:sldMk cId="3942957125" sldId="260"/>
            <ac:picMk id="9" creationId="{9CDD48C2-40A0-464E-977D-7C0B176AB78C}"/>
          </ac:picMkLst>
        </pc:picChg>
      </pc:sldChg>
      <pc:sldChg chg="addSp modSp add mod setBg">
        <pc:chgData name="Mica Thomas" userId="b98a0bc4-6261-4e6b-8e56-6b1456d41e9e" providerId="ADAL" clId="{3DA0366C-B41C-4145-8C19-20088BAB17EF}" dt="2025-09-23T12:57:53.646" v="452" actId="27636"/>
        <pc:sldMkLst>
          <pc:docMk/>
          <pc:sldMk cId="2614946704" sldId="261"/>
        </pc:sldMkLst>
        <pc:spChg chg="add mod">
          <ac:chgData name="Mica Thomas" userId="b98a0bc4-6261-4e6b-8e56-6b1456d41e9e" providerId="ADAL" clId="{3DA0366C-B41C-4145-8C19-20088BAB17EF}" dt="2025-09-23T12:57:53.426" v="411" actId="208"/>
          <ac:spMkLst>
            <pc:docMk/>
            <pc:sldMk cId="2614946704" sldId="261"/>
            <ac:spMk id="2" creationId="{DB220216-2CA3-911C-E16F-A670637207BF}"/>
          </ac:spMkLst>
        </pc:spChg>
        <pc:spChg chg="add mod">
          <ac:chgData name="Mica Thomas" userId="b98a0bc4-6261-4e6b-8e56-6b1456d41e9e" providerId="ADAL" clId="{3DA0366C-B41C-4145-8C19-20088BAB17EF}" dt="2025-09-23T12:57:53.432" v="419"/>
          <ac:spMkLst>
            <pc:docMk/>
            <pc:sldMk cId="2614946704" sldId="261"/>
            <ac:spMk id="3" creationId="{43736BAC-A6C9-D576-73DD-52AB22BC97D8}"/>
          </ac:spMkLst>
        </pc:spChg>
        <pc:spChg chg="add mod">
          <ac:chgData name="Mica Thomas" userId="b98a0bc4-6261-4e6b-8e56-6b1456d41e9e" providerId="ADAL" clId="{3DA0366C-B41C-4145-8C19-20088BAB17EF}" dt="2025-09-23T12:57:53.634" v="451" actId="27636"/>
          <ac:spMkLst>
            <pc:docMk/>
            <pc:sldMk cId="2614946704" sldId="261"/>
            <ac:spMk id="4" creationId="{263825FB-5031-8839-02AC-438F37B351D4}"/>
          </ac:spMkLst>
        </pc:spChg>
        <pc:spChg chg="add mod">
          <ac:chgData name="Mica Thomas" userId="b98a0bc4-6261-4e6b-8e56-6b1456d41e9e" providerId="ADAL" clId="{3DA0366C-B41C-4145-8C19-20088BAB17EF}" dt="2025-09-23T12:57:53.646" v="452" actId="27636"/>
          <ac:spMkLst>
            <pc:docMk/>
            <pc:sldMk cId="2614946704" sldId="261"/>
            <ac:spMk id="7" creationId="{8F133EBD-5994-0198-21AF-61D2FC3B6149}"/>
          </ac:spMkLst>
        </pc:spChg>
        <pc:picChg chg="add mod">
          <ac:chgData name="Mica Thomas" userId="b98a0bc4-6261-4e6b-8e56-6b1456d41e9e" providerId="ADAL" clId="{3DA0366C-B41C-4145-8C19-20088BAB17EF}" dt="2025-09-23T12:57:53.508" v="433"/>
          <ac:picMkLst>
            <pc:docMk/>
            <pc:sldMk cId="2614946704" sldId="261"/>
            <ac:picMk id="6" creationId="{0DCA901F-C49D-04F2-ED26-961E6D78ABB4}"/>
          </ac:picMkLst>
        </pc:picChg>
        <pc:picChg chg="add mod">
          <ac:chgData name="Mica Thomas" userId="b98a0bc4-6261-4e6b-8e56-6b1456d41e9e" providerId="ADAL" clId="{3DA0366C-B41C-4145-8C19-20088BAB17EF}" dt="2025-09-23T12:57:53.582" v="450"/>
          <ac:picMkLst>
            <pc:docMk/>
            <pc:sldMk cId="2614946704" sldId="261"/>
            <ac:picMk id="9" creationId="{A7DC40F8-1D4E-431D-B60B-0BB6914EAA00}"/>
          </ac:picMkLst>
        </pc:picChg>
      </pc:sldChg>
      <pc:sldChg chg="addSp modSp add mod setBg">
        <pc:chgData name="Mica Thomas" userId="b98a0bc4-6261-4e6b-8e56-6b1456d41e9e" providerId="ADAL" clId="{3DA0366C-B41C-4145-8C19-20088BAB17EF}" dt="2025-09-23T12:57:56.240" v="500" actId="27636"/>
        <pc:sldMkLst>
          <pc:docMk/>
          <pc:sldMk cId="2235818565" sldId="262"/>
        </pc:sldMkLst>
        <pc:spChg chg="add mod">
          <ac:chgData name="Mica Thomas" userId="b98a0bc4-6261-4e6b-8e56-6b1456d41e9e" providerId="ADAL" clId="{3DA0366C-B41C-4145-8C19-20088BAB17EF}" dt="2025-09-23T12:57:56.035" v="459" actId="208"/>
          <ac:spMkLst>
            <pc:docMk/>
            <pc:sldMk cId="2235818565" sldId="262"/>
            <ac:spMk id="2" creationId="{54D66F18-294A-5872-7057-33DFA30B79A1}"/>
          </ac:spMkLst>
        </pc:spChg>
        <pc:spChg chg="add mod">
          <ac:chgData name="Mica Thomas" userId="b98a0bc4-6261-4e6b-8e56-6b1456d41e9e" providerId="ADAL" clId="{3DA0366C-B41C-4145-8C19-20088BAB17EF}" dt="2025-09-23T12:57:56.043" v="467"/>
          <ac:spMkLst>
            <pc:docMk/>
            <pc:sldMk cId="2235818565" sldId="262"/>
            <ac:spMk id="3" creationId="{FFCDDECF-42D3-8453-AD8F-BABF46EFDC10}"/>
          </ac:spMkLst>
        </pc:spChg>
        <pc:spChg chg="add mod">
          <ac:chgData name="Mica Thomas" userId="b98a0bc4-6261-4e6b-8e56-6b1456d41e9e" providerId="ADAL" clId="{3DA0366C-B41C-4145-8C19-20088BAB17EF}" dt="2025-09-23T12:57:56.240" v="500" actId="27636"/>
          <ac:spMkLst>
            <pc:docMk/>
            <pc:sldMk cId="2235818565" sldId="262"/>
            <ac:spMk id="4" creationId="{B32CE9F5-6606-0E5E-EB98-DF8719A235D1}"/>
          </ac:spMkLst>
        </pc:spChg>
        <pc:spChg chg="add mod">
          <ac:chgData name="Mica Thomas" userId="b98a0bc4-6261-4e6b-8e56-6b1456d41e9e" providerId="ADAL" clId="{3DA0366C-B41C-4145-8C19-20088BAB17EF}" dt="2025-09-23T12:57:56.237" v="499" actId="27636"/>
          <ac:spMkLst>
            <pc:docMk/>
            <pc:sldMk cId="2235818565" sldId="262"/>
            <ac:spMk id="7" creationId="{19DE76D2-3AAD-8B79-124A-450ADE192757}"/>
          </ac:spMkLst>
        </pc:spChg>
        <pc:picChg chg="add mod">
          <ac:chgData name="Mica Thomas" userId="b98a0bc4-6261-4e6b-8e56-6b1456d41e9e" providerId="ADAL" clId="{3DA0366C-B41C-4145-8C19-20088BAB17EF}" dt="2025-09-23T12:57:56.109" v="481"/>
          <ac:picMkLst>
            <pc:docMk/>
            <pc:sldMk cId="2235818565" sldId="262"/>
            <ac:picMk id="6" creationId="{4122BAD4-3403-478A-C37D-76D3FF893631}"/>
          </ac:picMkLst>
        </pc:picChg>
        <pc:picChg chg="add mod">
          <ac:chgData name="Mica Thomas" userId="b98a0bc4-6261-4e6b-8e56-6b1456d41e9e" providerId="ADAL" clId="{3DA0366C-B41C-4145-8C19-20088BAB17EF}" dt="2025-09-23T12:57:56.176" v="498"/>
          <ac:picMkLst>
            <pc:docMk/>
            <pc:sldMk cId="2235818565" sldId="262"/>
            <ac:picMk id="9" creationId="{8F323B5D-0567-F66F-04A1-D0491E6B0636}"/>
          </ac:picMkLst>
        </pc:picChg>
      </pc:sldChg>
      <pc:sldChg chg="modSp mod">
        <pc:chgData name="Mica Thomas" userId="b98a0bc4-6261-4e6b-8e56-6b1456d41e9e" providerId="ADAL" clId="{3DA0366C-B41C-4145-8C19-20088BAB17EF}" dt="2025-09-23T15:27:15.207" v="812" actId="20577"/>
        <pc:sldMkLst>
          <pc:docMk/>
          <pc:sldMk cId="1116783212" sldId="263"/>
        </pc:sldMkLst>
        <pc:graphicFrameChg chg="mod modGraphic">
          <ac:chgData name="Mica Thomas" userId="b98a0bc4-6261-4e6b-8e56-6b1456d41e9e" providerId="ADAL" clId="{3DA0366C-B41C-4145-8C19-20088BAB17EF}" dt="2025-09-23T15:27:15.207" v="812" actId="20577"/>
          <ac:graphicFrameMkLst>
            <pc:docMk/>
            <pc:sldMk cId="1116783212" sldId="263"/>
            <ac:graphicFrameMk id="3" creationId="{2ABF6CB6-1BFE-D18E-D8B9-A96D9D1679F3}"/>
          </ac:graphicFrameMkLst>
        </pc:graphicFrameChg>
      </pc:sldChg>
      <pc:sldChg chg="addSp modSp add mod setBg">
        <pc:chgData name="Mica Thomas" userId="b98a0bc4-6261-4e6b-8e56-6b1456d41e9e" providerId="ADAL" clId="{3DA0366C-B41C-4145-8C19-20088BAB17EF}" dt="2025-09-23T13:00:02.123" v="548" actId="27636"/>
        <pc:sldMkLst>
          <pc:docMk/>
          <pc:sldMk cId="2402952286" sldId="264"/>
        </pc:sldMkLst>
        <pc:spChg chg="add mod">
          <ac:chgData name="Mica Thomas" userId="b98a0bc4-6261-4e6b-8e56-6b1456d41e9e" providerId="ADAL" clId="{3DA0366C-B41C-4145-8C19-20088BAB17EF}" dt="2025-09-23T13:00:01.861" v="507" actId="208"/>
          <ac:spMkLst>
            <pc:docMk/>
            <pc:sldMk cId="2402952286" sldId="264"/>
            <ac:spMk id="2" creationId="{CC241BBD-838A-2BAC-EAEE-1715AB1C96EF}"/>
          </ac:spMkLst>
        </pc:spChg>
        <pc:spChg chg="add mod">
          <ac:chgData name="Mica Thomas" userId="b98a0bc4-6261-4e6b-8e56-6b1456d41e9e" providerId="ADAL" clId="{3DA0366C-B41C-4145-8C19-20088BAB17EF}" dt="2025-09-23T13:00:01.870" v="515"/>
          <ac:spMkLst>
            <pc:docMk/>
            <pc:sldMk cId="2402952286" sldId="264"/>
            <ac:spMk id="3" creationId="{CFFE82B8-A6FE-C841-6FAB-8A04B9B38FFA}"/>
          </ac:spMkLst>
        </pc:spChg>
        <pc:spChg chg="add mod">
          <ac:chgData name="Mica Thomas" userId="b98a0bc4-6261-4e6b-8e56-6b1456d41e9e" providerId="ADAL" clId="{3DA0366C-B41C-4145-8C19-20088BAB17EF}" dt="2025-09-23T13:00:02.123" v="548" actId="27636"/>
          <ac:spMkLst>
            <pc:docMk/>
            <pc:sldMk cId="2402952286" sldId="264"/>
            <ac:spMk id="4" creationId="{C8964732-7DF2-22FB-BB95-A141AA6A839E}"/>
          </ac:spMkLst>
        </pc:spChg>
        <pc:spChg chg="add mod">
          <ac:chgData name="Mica Thomas" userId="b98a0bc4-6261-4e6b-8e56-6b1456d41e9e" providerId="ADAL" clId="{3DA0366C-B41C-4145-8C19-20088BAB17EF}" dt="2025-09-23T13:00:02.121" v="547" actId="27636"/>
          <ac:spMkLst>
            <pc:docMk/>
            <pc:sldMk cId="2402952286" sldId="264"/>
            <ac:spMk id="7" creationId="{A649E904-2188-9ED1-BECA-7AE332767765}"/>
          </ac:spMkLst>
        </pc:spChg>
        <pc:picChg chg="add mod">
          <ac:chgData name="Mica Thomas" userId="b98a0bc4-6261-4e6b-8e56-6b1456d41e9e" providerId="ADAL" clId="{3DA0366C-B41C-4145-8C19-20088BAB17EF}" dt="2025-09-23T13:00:01.990" v="529"/>
          <ac:picMkLst>
            <pc:docMk/>
            <pc:sldMk cId="2402952286" sldId="264"/>
            <ac:picMk id="6" creationId="{6D98B5B0-5D30-F748-3161-A1C7040EAB35}"/>
          </ac:picMkLst>
        </pc:picChg>
        <pc:picChg chg="add mod">
          <ac:chgData name="Mica Thomas" userId="b98a0bc4-6261-4e6b-8e56-6b1456d41e9e" providerId="ADAL" clId="{3DA0366C-B41C-4145-8C19-20088BAB17EF}" dt="2025-09-23T13:00:02.067" v="546"/>
          <ac:picMkLst>
            <pc:docMk/>
            <pc:sldMk cId="2402952286" sldId="264"/>
            <ac:picMk id="9" creationId="{2FF72193-6A03-5BEC-A5FF-71A724E4E2D9}"/>
          </ac:picMkLst>
        </pc:picChg>
      </pc:sldChg>
      <pc:sldChg chg="del">
        <pc:chgData name="Mica Thomas" userId="b98a0bc4-6261-4e6b-8e56-6b1456d41e9e" providerId="ADAL" clId="{3DA0366C-B41C-4145-8C19-20088BAB17EF}" dt="2025-09-23T12:49:00.720" v="57" actId="47"/>
        <pc:sldMkLst>
          <pc:docMk/>
          <pc:sldMk cId="3085532286" sldId="264"/>
        </pc:sldMkLst>
      </pc:sldChg>
      <pc:sldChg chg="del">
        <pc:chgData name="Mica Thomas" userId="b98a0bc4-6261-4e6b-8e56-6b1456d41e9e" providerId="ADAL" clId="{3DA0366C-B41C-4145-8C19-20088BAB17EF}" dt="2025-09-23T12:49:00.720" v="57" actId="47"/>
        <pc:sldMkLst>
          <pc:docMk/>
          <pc:sldMk cId="1101373617" sldId="265"/>
        </pc:sldMkLst>
      </pc:sldChg>
      <pc:sldChg chg="addSp modSp add mod setBg">
        <pc:chgData name="Mica Thomas" userId="b98a0bc4-6261-4e6b-8e56-6b1456d41e9e" providerId="ADAL" clId="{3DA0366C-B41C-4145-8C19-20088BAB17EF}" dt="2025-09-23T15:21:44.768" v="747" actId="12612"/>
        <pc:sldMkLst>
          <pc:docMk/>
          <pc:sldMk cId="1278336997" sldId="265"/>
        </pc:sldMkLst>
        <pc:spChg chg="add mod">
          <ac:chgData name="Mica Thomas" userId="b98a0bc4-6261-4e6b-8e56-6b1456d41e9e" providerId="ADAL" clId="{3DA0366C-B41C-4145-8C19-20088BAB17EF}" dt="2025-09-23T15:21:44.768" v="747" actId="12612"/>
          <ac:spMkLst>
            <pc:docMk/>
            <pc:sldMk cId="1278336997" sldId="265"/>
            <ac:spMk id="2" creationId="{433EE348-516A-8C32-FF90-CF705E3C05B1}"/>
          </ac:spMkLst>
        </pc:spChg>
        <pc:spChg chg="add mod">
          <ac:chgData name="Mica Thomas" userId="b98a0bc4-6261-4e6b-8e56-6b1456d41e9e" providerId="ADAL" clId="{3DA0366C-B41C-4145-8C19-20088BAB17EF}" dt="2025-09-23T13:00:10.335" v="563"/>
          <ac:spMkLst>
            <pc:docMk/>
            <pc:sldMk cId="1278336997" sldId="265"/>
            <ac:spMk id="3" creationId="{47F8ADED-1AC5-0915-2E61-EC66E474FC2C}"/>
          </ac:spMkLst>
        </pc:spChg>
        <pc:spChg chg="add mod">
          <ac:chgData name="Mica Thomas" userId="b98a0bc4-6261-4e6b-8e56-6b1456d41e9e" providerId="ADAL" clId="{3DA0366C-B41C-4145-8C19-20088BAB17EF}" dt="2025-09-23T13:00:10.532" v="595" actId="27636"/>
          <ac:spMkLst>
            <pc:docMk/>
            <pc:sldMk cId="1278336997" sldId="265"/>
            <ac:spMk id="4" creationId="{F7C6BD58-52BA-FDFB-E5F9-95B3CC03654C}"/>
          </ac:spMkLst>
        </pc:spChg>
        <pc:spChg chg="add mod">
          <ac:chgData name="Mica Thomas" userId="b98a0bc4-6261-4e6b-8e56-6b1456d41e9e" providerId="ADAL" clId="{3DA0366C-B41C-4145-8C19-20088BAB17EF}" dt="2025-09-23T13:00:10.542" v="596" actId="27636"/>
          <ac:spMkLst>
            <pc:docMk/>
            <pc:sldMk cId="1278336997" sldId="265"/>
            <ac:spMk id="7" creationId="{4FB4B0D5-0B16-3B03-14AD-A84AA04EF62D}"/>
          </ac:spMkLst>
        </pc:spChg>
        <pc:picChg chg="add mod">
          <ac:chgData name="Mica Thomas" userId="b98a0bc4-6261-4e6b-8e56-6b1456d41e9e" providerId="ADAL" clId="{3DA0366C-B41C-4145-8C19-20088BAB17EF}" dt="2025-09-23T13:00:10.416" v="577"/>
          <ac:picMkLst>
            <pc:docMk/>
            <pc:sldMk cId="1278336997" sldId="265"/>
            <ac:picMk id="6" creationId="{E4C38AC6-40BD-A110-982F-8E59E26B2F48}"/>
          </ac:picMkLst>
        </pc:picChg>
        <pc:picChg chg="add mod">
          <ac:chgData name="Mica Thomas" userId="b98a0bc4-6261-4e6b-8e56-6b1456d41e9e" providerId="ADAL" clId="{3DA0366C-B41C-4145-8C19-20088BAB17EF}" dt="2025-09-23T13:00:10.486" v="594"/>
          <ac:picMkLst>
            <pc:docMk/>
            <pc:sldMk cId="1278336997" sldId="265"/>
            <ac:picMk id="9" creationId="{AFCD43BF-5B25-C3C5-CF11-30C61D45D27F}"/>
          </ac:picMkLst>
        </pc:picChg>
      </pc:sldChg>
      <pc:sldChg chg="addSp modSp add mod setBg">
        <pc:chgData name="Mica Thomas" userId="b98a0bc4-6261-4e6b-8e56-6b1456d41e9e" providerId="ADAL" clId="{3DA0366C-B41C-4145-8C19-20088BAB17EF}" dt="2025-09-23T13:00:15.092" v="644" actId="27636"/>
        <pc:sldMkLst>
          <pc:docMk/>
          <pc:sldMk cId="4120668464" sldId="266"/>
        </pc:sldMkLst>
        <pc:spChg chg="add mod">
          <ac:chgData name="Mica Thomas" userId="b98a0bc4-6261-4e6b-8e56-6b1456d41e9e" providerId="ADAL" clId="{3DA0366C-B41C-4145-8C19-20088BAB17EF}" dt="2025-09-23T13:00:14.861" v="603" actId="208"/>
          <ac:spMkLst>
            <pc:docMk/>
            <pc:sldMk cId="4120668464" sldId="266"/>
            <ac:spMk id="2" creationId="{97D11A95-9689-C260-614D-62BF6CD8EDD3}"/>
          </ac:spMkLst>
        </pc:spChg>
        <pc:spChg chg="add mod">
          <ac:chgData name="Mica Thomas" userId="b98a0bc4-6261-4e6b-8e56-6b1456d41e9e" providerId="ADAL" clId="{3DA0366C-B41C-4145-8C19-20088BAB17EF}" dt="2025-09-23T13:00:14.868" v="611"/>
          <ac:spMkLst>
            <pc:docMk/>
            <pc:sldMk cId="4120668464" sldId="266"/>
            <ac:spMk id="3" creationId="{76D8ECA8-1292-FBE5-469B-4CA5C952260B}"/>
          </ac:spMkLst>
        </pc:spChg>
        <pc:spChg chg="add mod">
          <ac:chgData name="Mica Thomas" userId="b98a0bc4-6261-4e6b-8e56-6b1456d41e9e" providerId="ADAL" clId="{3DA0366C-B41C-4145-8C19-20088BAB17EF}" dt="2025-09-23T13:00:15.092" v="644" actId="27636"/>
          <ac:spMkLst>
            <pc:docMk/>
            <pc:sldMk cId="4120668464" sldId="266"/>
            <ac:spMk id="4" creationId="{46972C64-7529-0C87-6BB1-B909EB940E3B}"/>
          </ac:spMkLst>
        </pc:spChg>
        <pc:spChg chg="add mod">
          <ac:chgData name="Mica Thomas" userId="b98a0bc4-6261-4e6b-8e56-6b1456d41e9e" providerId="ADAL" clId="{3DA0366C-B41C-4145-8C19-20088BAB17EF}" dt="2025-09-23T13:00:15.091" v="643" actId="27636"/>
          <ac:spMkLst>
            <pc:docMk/>
            <pc:sldMk cId="4120668464" sldId="266"/>
            <ac:spMk id="7" creationId="{59115E8A-480A-DF0A-2773-552CBFD5F9D8}"/>
          </ac:spMkLst>
        </pc:spChg>
        <pc:picChg chg="add mod">
          <ac:chgData name="Mica Thomas" userId="b98a0bc4-6261-4e6b-8e56-6b1456d41e9e" providerId="ADAL" clId="{3DA0366C-B41C-4145-8C19-20088BAB17EF}" dt="2025-09-23T13:00:14.941" v="625"/>
          <ac:picMkLst>
            <pc:docMk/>
            <pc:sldMk cId="4120668464" sldId="266"/>
            <ac:picMk id="6" creationId="{389C5DBE-B262-598E-B228-46A97293BEAE}"/>
          </ac:picMkLst>
        </pc:picChg>
        <pc:picChg chg="add mod">
          <ac:chgData name="Mica Thomas" userId="b98a0bc4-6261-4e6b-8e56-6b1456d41e9e" providerId="ADAL" clId="{3DA0366C-B41C-4145-8C19-20088BAB17EF}" dt="2025-09-23T13:00:15.022" v="642"/>
          <ac:picMkLst>
            <pc:docMk/>
            <pc:sldMk cId="4120668464" sldId="266"/>
            <ac:picMk id="9" creationId="{17B9EB41-DF24-40D4-4DA0-AC8E5F996294}"/>
          </ac:picMkLst>
        </pc:picChg>
      </pc:sldChg>
      <pc:sldChg chg="addSp modSp add mod setBg">
        <pc:chgData name="Mica Thomas" userId="b98a0bc4-6261-4e6b-8e56-6b1456d41e9e" providerId="ADAL" clId="{3DA0366C-B41C-4145-8C19-20088BAB17EF}" dt="2025-09-23T13:00:18.468" v="692" actId="27636"/>
        <pc:sldMkLst>
          <pc:docMk/>
          <pc:sldMk cId="1311555351" sldId="267"/>
        </pc:sldMkLst>
        <pc:spChg chg="add mod">
          <ac:chgData name="Mica Thomas" userId="b98a0bc4-6261-4e6b-8e56-6b1456d41e9e" providerId="ADAL" clId="{3DA0366C-B41C-4145-8C19-20088BAB17EF}" dt="2025-09-23T13:00:18.252" v="651" actId="208"/>
          <ac:spMkLst>
            <pc:docMk/>
            <pc:sldMk cId="1311555351" sldId="267"/>
            <ac:spMk id="2" creationId="{6F549900-F8A8-6BF9-95F7-B8944048D39C}"/>
          </ac:spMkLst>
        </pc:spChg>
        <pc:spChg chg="add mod">
          <ac:chgData name="Mica Thomas" userId="b98a0bc4-6261-4e6b-8e56-6b1456d41e9e" providerId="ADAL" clId="{3DA0366C-B41C-4145-8C19-20088BAB17EF}" dt="2025-09-23T13:00:18.259" v="659"/>
          <ac:spMkLst>
            <pc:docMk/>
            <pc:sldMk cId="1311555351" sldId="267"/>
            <ac:spMk id="3" creationId="{45BBAB8E-E32B-C23E-BA76-F63EBF3C9EEB}"/>
          </ac:spMkLst>
        </pc:spChg>
        <pc:spChg chg="add mod">
          <ac:chgData name="Mica Thomas" userId="b98a0bc4-6261-4e6b-8e56-6b1456d41e9e" providerId="ADAL" clId="{3DA0366C-B41C-4145-8C19-20088BAB17EF}" dt="2025-09-23T13:00:18.468" v="692" actId="27636"/>
          <ac:spMkLst>
            <pc:docMk/>
            <pc:sldMk cId="1311555351" sldId="267"/>
            <ac:spMk id="4" creationId="{565AB497-E62C-542D-F207-9696E9C1728E}"/>
          </ac:spMkLst>
        </pc:spChg>
        <pc:spChg chg="add mod">
          <ac:chgData name="Mica Thomas" userId="b98a0bc4-6261-4e6b-8e56-6b1456d41e9e" providerId="ADAL" clId="{3DA0366C-B41C-4145-8C19-20088BAB17EF}" dt="2025-09-23T13:00:18.465" v="691" actId="27636"/>
          <ac:spMkLst>
            <pc:docMk/>
            <pc:sldMk cId="1311555351" sldId="267"/>
            <ac:spMk id="7" creationId="{6D5599F9-2A39-F29C-F9F8-4326FD3A0625}"/>
          </ac:spMkLst>
        </pc:spChg>
        <pc:picChg chg="add mod">
          <ac:chgData name="Mica Thomas" userId="b98a0bc4-6261-4e6b-8e56-6b1456d41e9e" providerId="ADAL" clId="{3DA0366C-B41C-4145-8C19-20088BAB17EF}" dt="2025-09-23T13:00:18.338" v="673"/>
          <ac:picMkLst>
            <pc:docMk/>
            <pc:sldMk cId="1311555351" sldId="267"/>
            <ac:picMk id="6" creationId="{16FF0215-4A85-7A81-AA95-73838C9A0160}"/>
          </ac:picMkLst>
        </pc:picChg>
        <pc:picChg chg="add mod">
          <ac:chgData name="Mica Thomas" userId="b98a0bc4-6261-4e6b-8e56-6b1456d41e9e" providerId="ADAL" clId="{3DA0366C-B41C-4145-8C19-20088BAB17EF}" dt="2025-09-23T13:00:18.404" v="690"/>
          <ac:picMkLst>
            <pc:docMk/>
            <pc:sldMk cId="1311555351" sldId="267"/>
            <ac:picMk id="9" creationId="{63E9ED34-AF5F-209C-00A0-D48AC4587336}"/>
          </ac:picMkLst>
        </pc:picChg>
      </pc:sldChg>
      <pc:sldChg chg="addSp modSp add mod setBg">
        <pc:chgData name="Mica Thomas" userId="b98a0bc4-6261-4e6b-8e56-6b1456d41e9e" providerId="ADAL" clId="{3DA0366C-B41C-4145-8C19-20088BAB17EF}" dt="2025-09-23T13:00:21.011" v="740" actId="27636"/>
        <pc:sldMkLst>
          <pc:docMk/>
          <pc:sldMk cId="2815131032" sldId="268"/>
        </pc:sldMkLst>
        <pc:spChg chg="add mod">
          <ac:chgData name="Mica Thomas" userId="b98a0bc4-6261-4e6b-8e56-6b1456d41e9e" providerId="ADAL" clId="{3DA0366C-B41C-4145-8C19-20088BAB17EF}" dt="2025-09-23T13:00:20.771" v="699" actId="208"/>
          <ac:spMkLst>
            <pc:docMk/>
            <pc:sldMk cId="2815131032" sldId="268"/>
            <ac:spMk id="2" creationId="{18D26ED8-FD0F-5D50-D975-9C414F6A7B59}"/>
          </ac:spMkLst>
        </pc:spChg>
        <pc:spChg chg="add mod">
          <ac:chgData name="Mica Thomas" userId="b98a0bc4-6261-4e6b-8e56-6b1456d41e9e" providerId="ADAL" clId="{3DA0366C-B41C-4145-8C19-20088BAB17EF}" dt="2025-09-23T13:00:20.778" v="707"/>
          <ac:spMkLst>
            <pc:docMk/>
            <pc:sldMk cId="2815131032" sldId="268"/>
            <ac:spMk id="3" creationId="{AF278743-C456-F8DD-DB72-42B38D0401E4}"/>
          </ac:spMkLst>
        </pc:spChg>
        <pc:spChg chg="add mod">
          <ac:chgData name="Mica Thomas" userId="b98a0bc4-6261-4e6b-8e56-6b1456d41e9e" providerId="ADAL" clId="{3DA0366C-B41C-4145-8C19-20088BAB17EF}" dt="2025-09-23T13:00:21.011" v="740" actId="27636"/>
          <ac:spMkLst>
            <pc:docMk/>
            <pc:sldMk cId="2815131032" sldId="268"/>
            <ac:spMk id="4" creationId="{C1FF0C88-AE13-305F-1BD4-1FB12918DEED}"/>
          </ac:spMkLst>
        </pc:spChg>
        <pc:spChg chg="add mod">
          <ac:chgData name="Mica Thomas" userId="b98a0bc4-6261-4e6b-8e56-6b1456d41e9e" providerId="ADAL" clId="{3DA0366C-B41C-4145-8C19-20088BAB17EF}" dt="2025-09-23T13:00:21.009" v="739" actId="27636"/>
          <ac:spMkLst>
            <pc:docMk/>
            <pc:sldMk cId="2815131032" sldId="268"/>
            <ac:spMk id="7" creationId="{0EC1C33C-3E6E-78F3-876D-91C508DE26DA}"/>
          </ac:spMkLst>
        </pc:spChg>
        <pc:picChg chg="add mod">
          <ac:chgData name="Mica Thomas" userId="b98a0bc4-6261-4e6b-8e56-6b1456d41e9e" providerId="ADAL" clId="{3DA0366C-B41C-4145-8C19-20088BAB17EF}" dt="2025-09-23T13:00:20.849" v="721"/>
          <ac:picMkLst>
            <pc:docMk/>
            <pc:sldMk cId="2815131032" sldId="268"/>
            <ac:picMk id="6" creationId="{BCB31459-D45A-6FA5-59BE-0A1D421C2A81}"/>
          </ac:picMkLst>
        </pc:picChg>
        <pc:picChg chg="add mod">
          <ac:chgData name="Mica Thomas" userId="b98a0bc4-6261-4e6b-8e56-6b1456d41e9e" providerId="ADAL" clId="{3DA0366C-B41C-4145-8C19-20088BAB17EF}" dt="2025-09-23T13:00:20.941" v="738"/>
          <ac:picMkLst>
            <pc:docMk/>
            <pc:sldMk cId="2815131032" sldId="268"/>
            <ac:picMk id="9" creationId="{5FE589BB-CFDD-186A-1CB8-44D8877A7DDC}"/>
          </ac:picMkLst>
        </pc:picChg>
      </pc:sldChg>
      <pc:sldChg chg="modSp add del mod">
        <pc:chgData name="Mica Thomas" userId="b98a0bc4-6261-4e6b-8e56-6b1456d41e9e" providerId="ADAL" clId="{3DA0366C-B41C-4145-8C19-20088BAB17EF}" dt="2025-09-23T12:49:07.380" v="59" actId="27636"/>
        <pc:sldMkLst>
          <pc:docMk/>
          <pc:sldMk cId="4210259517" sldId="272"/>
        </pc:sldMkLst>
        <pc:spChg chg="mod">
          <ac:chgData name="Mica Thomas" userId="b98a0bc4-6261-4e6b-8e56-6b1456d41e9e" providerId="ADAL" clId="{3DA0366C-B41C-4145-8C19-20088BAB17EF}" dt="2025-09-23T12:49:07.380" v="59" actId="27636"/>
          <ac:spMkLst>
            <pc:docMk/>
            <pc:sldMk cId="4210259517" sldId="272"/>
            <ac:spMk id="7" creationId="{FE167C35-31E2-9AD8-6ACC-5B8C9011ED62}"/>
          </ac:spMkLst>
        </pc:spChg>
      </pc:sldChg>
      <pc:sldChg chg="modSp mod">
        <pc:chgData name="Mica Thomas" userId="b98a0bc4-6261-4e6b-8e56-6b1456d41e9e" providerId="ADAL" clId="{3DA0366C-B41C-4145-8C19-20088BAB17EF}" dt="2025-09-23T12:36:48.433" v="49" actId="20577"/>
        <pc:sldMkLst>
          <pc:docMk/>
          <pc:sldMk cId="1569879120" sldId="296"/>
        </pc:sldMkLst>
        <pc:spChg chg="mod">
          <ac:chgData name="Mica Thomas" userId="b98a0bc4-6261-4e6b-8e56-6b1456d41e9e" providerId="ADAL" clId="{3DA0366C-B41C-4145-8C19-20088BAB17EF}" dt="2025-09-23T12:36:48.433" v="49" actId="20577"/>
          <ac:spMkLst>
            <pc:docMk/>
            <pc:sldMk cId="1569879120" sldId="296"/>
            <ac:spMk id="8" creationId="{3A4E6C95-288C-35BA-2498-4DB567A26EA2}"/>
          </ac:spMkLst>
        </pc:spChg>
      </pc:sldChg>
      <pc:sldChg chg="add del">
        <pc:chgData name="Mica Thomas" userId="b98a0bc4-6261-4e6b-8e56-6b1456d41e9e" providerId="ADAL" clId="{3DA0366C-B41C-4145-8C19-20088BAB17EF}" dt="2025-09-23T12:49:07.253" v="58"/>
        <pc:sldMkLst>
          <pc:docMk/>
          <pc:sldMk cId="54279929" sldId="363"/>
        </pc:sldMkLst>
      </pc:sldChg>
      <pc:sldChg chg="modSp add del mod">
        <pc:chgData name="Mica Thomas" userId="b98a0bc4-6261-4e6b-8e56-6b1456d41e9e" providerId="ADAL" clId="{3DA0366C-B41C-4145-8C19-20088BAB17EF}" dt="2025-09-23T12:49:07.397" v="60" actId="27636"/>
        <pc:sldMkLst>
          <pc:docMk/>
          <pc:sldMk cId="1589954820" sldId="2146846750"/>
        </pc:sldMkLst>
        <pc:spChg chg="mod">
          <ac:chgData name="Mica Thomas" userId="b98a0bc4-6261-4e6b-8e56-6b1456d41e9e" providerId="ADAL" clId="{3DA0366C-B41C-4145-8C19-20088BAB17EF}" dt="2025-09-23T12:49:07.397" v="60" actId="27636"/>
          <ac:spMkLst>
            <pc:docMk/>
            <pc:sldMk cId="1589954820" sldId="2146846750"/>
            <ac:spMk id="7" creationId="{3578E3E7-9E7B-95C1-C599-495253B28EDF}"/>
          </ac:spMkLst>
        </pc:spChg>
      </pc:sldChg>
      <pc:sldChg chg="modSp add del mod">
        <pc:chgData name="Mica Thomas" userId="b98a0bc4-6261-4e6b-8e56-6b1456d41e9e" providerId="ADAL" clId="{3DA0366C-B41C-4145-8C19-20088BAB17EF}" dt="2025-09-23T12:49:07.397" v="61" actId="27636"/>
        <pc:sldMkLst>
          <pc:docMk/>
          <pc:sldMk cId="1672264518" sldId="2146846751"/>
        </pc:sldMkLst>
        <pc:spChg chg="mod">
          <ac:chgData name="Mica Thomas" userId="b98a0bc4-6261-4e6b-8e56-6b1456d41e9e" providerId="ADAL" clId="{3DA0366C-B41C-4145-8C19-20088BAB17EF}" dt="2025-09-23T12:49:07.397" v="61" actId="27636"/>
          <ac:spMkLst>
            <pc:docMk/>
            <pc:sldMk cId="1672264518" sldId="2146846751"/>
            <ac:spMk id="7" creationId="{CEA6ACB9-F999-ED54-1F23-52FA3874FEA8}"/>
          </ac:spMkLst>
        </pc:spChg>
      </pc:sldChg>
      <pc:sldChg chg="modSp add del mod">
        <pc:chgData name="Mica Thomas" userId="b98a0bc4-6261-4e6b-8e56-6b1456d41e9e" providerId="ADAL" clId="{3DA0366C-B41C-4145-8C19-20088BAB17EF}" dt="2025-09-23T12:49:32.185" v="65" actId="1076"/>
        <pc:sldMkLst>
          <pc:docMk/>
          <pc:sldMk cId="417099122" sldId="2146846752"/>
        </pc:sldMkLst>
        <pc:spChg chg="mod">
          <ac:chgData name="Mica Thomas" userId="b98a0bc4-6261-4e6b-8e56-6b1456d41e9e" providerId="ADAL" clId="{3DA0366C-B41C-4145-8C19-20088BAB17EF}" dt="2025-09-23T12:49:32.185" v="65" actId="1076"/>
          <ac:spMkLst>
            <pc:docMk/>
            <pc:sldMk cId="417099122" sldId="2146846752"/>
            <ac:spMk id="4" creationId="{2132C019-44E8-7C3E-75D7-81A51B1F5C93}"/>
          </ac:spMkLst>
        </pc:spChg>
      </pc:sldChg>
      <pc:sldChg chg="modSp add del mod">
        <pc:chgData name="Mica Thomas" userId="b98a0bc4-6261-4e6b-8e56-6b1456d41e9e" providerId="ADAL" clId="{3DA0366C-B41C-4145-8C19-20088BAB17EF}" dt="2025-09-23T12:49:07.413" v="62" actId="27636"/>
        <pc:sldMkLst>
          <pc:docMk/>
          <pc:sldMk cId="1471821963" sldId="2146846753"/>
        </pc:sldMkLst>
        <pc:spChg chg="mod">
          <ac:chgData name="Mica Thomas" userId="b98a0bc4-6261-4e6b-8e56-6b1456d41e9e" providerId="ADAL" clId="{3DA0366C-B41C-4145-8C19-20088BAB17EF}" dt="2025-09-23T12:49:07.413" v="62" actId="27636"/>
          <ac:spMkLst>
            <pc:docMk/>
            <pc:sldMk cId="1471821963" sldId="2146846753"/>
            <ac:spMk id="7" creationId="{7E70806D-1C75-04B3-15FF-2EEF0AD15A05}"/>
          </ac:spMkLst>
        </pc:spChg>
      </pc:sldChg>
      <pc:sldChg chg="add del">
        <pc:chgData name="Mica Thomas" userId="b98a0bc4-6261-4e6b-8e56-6b1456d41e9e" providerId="ADAL" clId="{3DA0366C-B41C-4145-8C19-20088BAB17EF}" dt="2025-09-23T12:49:07.253" v="58"/>
        <pc:sldMkLst>
          <pc:docMk/>
          <pc:sldMk cId="3060371897" sldId="2146846754"/>
        </pc:sldMkLst>
      </pc:sldChg>
      <pc:sldChg chg="add del">
        <pc:chgData name="Mica Thomas" userId="b98a0bc4-6261-4e6b-8e56-6b1456d41e9e" providerId="ADAL" clId="{3DA0366C-B41C-4145-8C19-20088BAB17EF}" dt="2025-09-23T12:49:07.253" v="58"/>
        <pc:sldMkLst>
          <pc:docMk/>
          <pc:sldMk cId="3773997316" sldId="2146846757"/>
        </pc:sldMkLst>
      </pc:sldChg>
      <pc:sldChg chg="modSp add del mod">
        <pc:chgData name="Mica Thomas" userId="b98a0bc4-6261-4e6b-8e56-6b1456d41e9e" providerId="ADAL" clId="{3DA0366C-B41C-4145-8C19-20088BAB17EF}" dt="2025-09-23T12:49:07.413" v="63" actId="27636"/>
        <pc:sldMkLst>
          <pc:docMk/>
          <pc:sldMk cId="3916061585" sldId="2146846758"/>
        </pc:sldMkLst>
        <pc:spChg chg="mod">
          <ac:chgData name="Mica Thomas" userId="b98a0bc4-6261-4e6b-8e56-6b1456d41e9e" providerId="ADAL" clId="{3DA0366C-B41C-4145-8C19-20088BAB17EF}" dt="2025-09-23T12:49:07.413" v="63" actId="27636"/>
          <ac:spMkLst>
            <pc:docMk/>
            <pc:sldMk cId="3916061585" sldId="2146846758"/>
            <ac:spMk id="6" creationId="{DB7ACBCF-FF46-EEC4-16C0-7A01E1A6AF4F}"/>
          </ac:spMkLst>
        </pc:spChg>
      </pc:sldChg>
      <pc:sldChg chg="modSp add del mod">
        <pc:chgData name="Mica Thomas" userId="b98a0bc4-6261-4e6b-8e56-6b1456d41e9e" providerId="ADAL" clId="{3DA0366C-B41C-4145-8C19-20088BAB17EF}" dt="2025-09-23T12:49:07.413" v="64" actId="27636"/>
        <pc:sldMkLst>
          <pc:docMk/>
          <pc:sldMk cId="762182094" sldId="2146846759"/>
        </pc:sldMkLst>
        <pc:spChg chg="mod">
          <ac:chgData name="Mica Thomas" userId="b98a0bc4-6261-4e6b-8e56-6b1456d41e9e" providerId="ADAL" clId="{3DA0366C-B41C-4145-8C19-20088BAB17EF}" dt="2025-09-23T12:49:07.413" v="64" actId="27636"/>
          <ac:spMkLst>
            <pc:docMk/>
            <pc:sldMk cId="762182094" sldId="2146846759"/>
            <ac:spMk id="6" creationId="{881B505F-C723-F377-3D4A-C47EA206D675}"/>
          </ac:spMkLst>
        </pc:spChg>
      </pc:sldChg>
      <pc:sldChg chg="add del">
        <pc:chgData name="Mica Thomas" userId="b98a0bc4-6261-4e6b-8e56-6b1456d41e9e" providerId="ADAL" clId="{3DA0366C-B41C-4145-8C19-20088BAB17EF}" dt="2025-09-23T12:49:07.253" v="58"/>
        <pc:sldMkLst>
          <pc:docMk/>
          <pc:sldMk cId="657674384" sldId="2146846760"/>
        </pc:sldMkLst>
      </pc:sldChg>
      <pc:sldChg chg="modSp mod">
        <pc:chgData name="Mica Thomas" userId="b98a0bc4-6261-4e6b-8e56-6b1456d41e9e" providerId="ADAL" clId="{3DA0366C-B41C-4145-8C19-20088BAB17EF}" dt="2025-09-23T09:29:07.902" v="28" actId="20577"/>
        <pc:sldMkLst>
          <pc:docMk/>
          <pc:sldMk cId="752426598" sldId="2147472698"/>
        </pc:sldMkLst>
        <pc:graphicFrameChg chg="mod modGraphic">
          <ac:chgData name="Mica Thomas" userId="b98a0bc4-6261-4e6b-8e56-6b1456d41e9e" providerId="ADAL" clId="{3DA0366C-B41C-4145-8C19-20088BAB17EF}" dt="2025-09-23T09:29:07.902" v="28" actId="20577"/>
          <ac:graphicFrameMkLst>
            <pc:docMk/>
            <pc:sldMk cId="752426598" sldId="2147472698"/>
            <ac:graphicFrameMk id="7" creationId="{FFD24636-432B-2DD5-EAEB-2B4B16E4D615}"/>
          </ac:graphicFrameMkLst>
        </pc:graphicFrameChg>
      </pc:sldChg>
      <pc:sldChg chg="modSp mod">
        <pc:chgData name="Mica Thomas" userId="b98a0bc4-6261-4e6b-8e56-6b1456d41e9e" providerId="ADAL" clId="{3DA0366C-B41C-4145-8C19-20088BAB17EF}" dt="2025-09-23T15:25:22.783" v="763" actId="20577"/>
        <pc:sldMkLst>
          <pc:docMk/>
          <pc:sldMk cId="171616100" sldId="2147478886"/>
        </pc:sldMkLst>
        <pc:spChg chg="mod">
          <ac:chgData name="Mica Thomas" userId="b98a0bc4-6261-4e6b-8e56-6b1456d41e9e" providerId="ADAL" clId="{3DA0366C-B41C-4145-8C19-20088BAB17EF}" dt="2025-09-23T13:39:39.816" v="741" actId="313"/>
          <ac:spMkLst>
            <pc:docMk/>
            <pc:sldMk cId="171616100" sldId="2147478886"/>
            <ac:spMk id="4" creationId="{278ACE09-F0FC-AD46-0AB4-4D8E34452E4A}"/>
          </ac:spMkLst>
        </pc:spChg>
        <pc:spChg chg="mod">
          <ac:chgData name="Mica Thomas" userId="b98a0bc4-6261-4e6b-8e56-6b1456d41e9e" providerId="ADAL" clId="{3DA0366C-B41C-4145-8C19-20088BAB17EF}" dt="2025-09-23T15:25:22.783" v="763" actId="20577"/>
          <ac:spMkLst>
            <pc:docMk/>
            <pc:sldMk cId="171616100" sldId="2147478886"/>
            <ac:spMk id="5" creationId="{F87E7865-25AF-4EAB-1FE0-F2C6D3AF4CDA}"/>
          </ac:spMkLst>
        </pc:spChg>
      </pc:sldChg>
      <pc:sldChg chg="modSp mod">
        <pc:chgData name="Mica Thomas" userId="b98a0bc4-6261-4e6b-8e56-6b1456d41e9e" providerId="ADAL" clId="{3DA0366C-B41C-4145-8C19-20088BAB17EF}" dt="2025-09-23T15:25:17.887" v="758" actId="20577"/>
        <pc:sldMkLst>
          <pc:docMk/>
          <pc:sldMk cId="1424997142" sldId="2147478887"/>
        </pc:sldMkLst>
        <pc:spChg chg="mod">
          <ac:chgData name="Mica Thomas" userId="b98a0bc4-6261-4e6b-8e56-6b1456d41e9e" providerId="ADAL" clId="{3DA0366C-B41C-4145-8C19-20088BAB17EF}" dt="2025-09-23T15:25:17.887" v="758" actId="20577"/>
          <ac:spMkLst>
            <pc:docMk/>
            <pc:sldMk cId="1424997142" sldId="2147478887"/>
            <ac:spMk id="5" creationId="{142CB681-E1A0-47C9-817A-6FF02A9697B4}"/>
          </ac:spMkLst>
        </pc:spChg>
      </pc:sldChg>
      <pc:sldChg chg="addSp modSp add mod setBg">
        <pc:chgData name="Mica Thomas" userId="b98a0bc4-6261-4e6b-8e56-6b1456d41e9e" providerId="ADAL" clId="{3DA0366C-B41C-4145-8C19-20088BAB17EF}" dt="2025-09-23T12:53:18.831" v="116" actId="27636"/>
        <pc:sldMkLst>
          <pc:docMk/>
          <pc:sldMk cId="1739219239" sldId="2147483645"/>
        </pc:sldMkLst>
        <pc:spChg chg="add mod">
          <ac:chgData name="Mica Thomas" userId="b98a0bc4-6261-4e6b-8e56-6b1456d41e9e" providerId="ADAL" clId="{3DA0366C-B41C-4145-8C19-20088BAB17EF}" dt="2025-09-23T12:53:18.022" v="75" actId="208"/>
          <ac:spMkLst>
            <pc:docMk/>
            <pc:sldMk cId="1739219239" sldId="2147483645"/>
            <ac:spMk id="2" creationId="{4BF2DF93-F8E2-1907-6C9E-98A57FA03CE6}"/>
          </ac:spMkLst>
        </pc:spChg>
        <pc:spChg chg="add mod">
          <ac:chgData name="Mica Thomas" userId="b98a0bc4-6261-4e6b-8e56-6b1456d41e9e" providerId="ADAL" clId="{3DA0366C-B41C-4145-8C19-20088BAB17EF}" dt="2025-09-23T12:53:18.043" v="83"/>
          <ac:spMkLst>
            <pc:docMk/>
            <pc:sldMk cId="1739219239" sldId="2147483645"/>
            <ac:spMk id="3" creationId="{7CCF741E-1C1F-BF32-DAB3-4959CE121A33}"/>
          </ac:spMkLst>
        </pc:spChg>
        <pc:spChg chg="add mod">
          <ac:chgData name="Mica Thomas" userId="b98a0bc4-6261-4e6b-8e56-6b1456d41e9e" providerId="ADAL" clId="{3DA0366C-B41C-4145-8C19-20088BAB17EF}" dt="2025-09-23T12:53:18.831" v="116" actId="27636"/>
          <ac:spMkLst>
            <pc:docMk/>
            <pc:sldMk cId="1739219239" sldId="2147483645"/>
            <ac:spMk id="4" creationId="{87C17132-C97B-8D0C-B098-5298803E184F}"/>
          </ac:spMkLst>
        </pc:spChg>
        <pc:spChg chg="add mod">
          <ac:chgData name="Mica Thomas" userId="b98a0bc4-6261-4e6b-8e56-6b1456d41e9e" providerId="ADAL" clId="{3DA0366C-B41C-4145-8C19-20088BAB17EF}" dt="2025-09-23T12:53:18.827" v="115" actId="27636"/>
          <ac:spMkLst>
            <pc:docMk/>
            <pc:sldMk cId="1739219239" sldId="2147483645"/>
            <ac:spMk id="7" creationId="{37CC3FDD-6F2A-2186-3207-0A5D8C884CBF}"/>
          </ac:spMkLst>
        </pc:spChg>
        <pc:picChg chg="add mod">
          <ac:chgData name="Mica Thomas" userId="b98a0bc4-6261-4e6b-8e56-6b1456d41e9e" providerId="ADAL" clId="{3DA0366C-B41C-4145-8C19-20088BAB17EF}" dt="2025-09-23T12:53:18.486" v="97"/>
          <ac:picMkLst>
            <pc:docMk/>
            <pc:sldMk cId="1739219239" sldId="2147483645"/>
            <ac:picMk id="6" creationId="{626FE204-CFEF-0F5D-9CF7-43AC3F160B2D}"/>
          </ac:picMkLst>
        </pc:picChg>
        <pc:picChg chg="add mod">
          <ac:chgData name="Mica Thomas" userId="b98a0bc4-6261-4e6b-8e56-6b1456d41e9e" providerId="ADAL" clId="{3DA0366C-B41C-4145-8C19-20088BAB17EF}" dt="2025-09-23T12:53:18.686" v="114"/>
          <ac:picMkLst>
            <pc:docMk/>
            <pc:sldMk cId="1739219239" sldId="2147483645"/>
            <ac:picMk id="9" creationId="{056A6179-33BD-04EF-0649-817E2D185D09}"/>
          </ac:picMkLst>
        </pc:picChg>
      </pc:sldChg>
      <pc:sldChg chg="addSp modSp add mod setBg">
        <pc:chgData name="Mica Thomas" userId="b98a0bc4-6261-4e6b-8e56-6b1456d41e9e" providerId="ADAL" clId="{3DA0366C-B41C-4145-8C19-20088BAB17EF}" dt="2025-09-23T12:53:32.890" v="164" actId="27636"/>
        <pc:sldMkLst>
          <pc:docMk/>
          <pc:sldMk cId="1273173737" sldId="2147483646"/>
        </pc:sldMkLst>
        <pc:spChg chg="add mod">
          <ac:chgData name="Mica Thomas" userId="b98a0bc4-6261-4e6b-8e56-6b1456d41e9e" providerId="ADAL" clId="{3DA0366C-B41C-4145-8C19-20088BAB17EF}" dt="2025-09-23T12:53:32.677" v="123" actId="208"/>
          <ac:spMkLst>
            <pc:docMk/>
            <pc:sldMk cId="1273173737" sldId="2147483646"/>
            <ac:spMk id="2" creationId="{464E9EB8-0ECD-AD12-B9E3-9389E49B6298}"/>
          </ac:spMkLst>
        </pc:spChg>
        <pc:spChg chg="add mod">
          <ac:chgData name="Mica Thomas" userId="b98a0bc4-6261-4e6b-8e56-6b1456d41e9e" providerId="ADAL" clId="{3DA0366C-B41C-4145-8C19-20088BAB17EF}" dt="2025-09-23T12:53:32.684" v="131"/>
          <ac:spMkLst>
            <pc:docMk/>
            <pc:sldMk cId="1273173737" sldId="2147483646"/>
            <ac:spMk id="3" creationId="{DE6826EB-92AF-AE0D-1800-03C4017AA8FD}"/>
          </ac:spMkLst>
        </pc:spChg>
        <pc:spChg chg="add mod">
          <ac:chgData name="Mica Thomas" userId="b98a0bc4-6261-4e6b-8e56-6b1456d41e9e" providerId="ADAL" clId="{3DA0366C-B41C-4145-8C19-20088BAB17EF}" dt="2025-09-23T12:53:32.890" v="164" actId="27636"/>
          <ac:spMkLst>
            <pc:docMk/>
            <pc:sldMk cId="1273173737" sldId="2147483646"/>
            <ac:spMk id="4" creationId="{87F58AE1-8EB9-08C8-43E9-71F56DDFFC93}"/>
          </ac:spMkLst>
        </pc:spChg>
        <pc:spChg chg="add mod">
          <ac:chgData name="Mica Thomas" userId="b98a0bc4-6261-4e6b-8e56-6b1456d41e9e" providerId="ADAL" clId="{3DA0366C-B41C-4145-8C19-20088BAB17EF}" dt="2025-09-23T12:53:32.889" v="163" actId="27636"/>
          <ac:spMkLst>
            <pc:docMk/>
            <pc:sldMk cId="1273173737" sldId="2147483646"/>
            <ac:spMk id="7" creationId="{26D76E9E-EEDB-65DC-AB55-E0D410F09732}"/>
          </ac:spMkLst>
        </pc:spChg>
        <pc:picChg chg="add mod">
          <ac:chgData name="Mica Thomas" userId="b98a0bc4-6261-4e6b-8e56-6b1456d41e9e" providerId="ADAL" clId="{3DA0366C-B41C-4145-8C19-20088BAB17EF}" dt="2025-09-23T12:53:32.750" v="145"/>
          <ac:picMkLst>
            <pc:docMk/>
            <pc:sldMk cId="1273173737" sldId="2147483646"/>
            <ac:picMk id="6" creationId="{8F6F85EA-FBD1-6EBE-BEFB-C9ECC7304215}"/>
          </ac:picMkLst>
        </pc:picChg>
        <pc:picChg chg="add mod">
          <ac:chgData name="Mica Thomas" userId="b98a0bc4-6261-4e6b-8e56-6b1456d41e9e" providerId="ADAL" clId="{3DA0366C-B41C-4145-8C19-20088BAB17EF}" dt="2025-09-23T12:53:32.814" v="162"/>
          <ac:picMkLst>
            <pc:docMk/>
            <pc:sldMk cId="1273173737" sldId="2147483646"/>
            <ac:picMk id="9" creationId="{5087B5FC-16FE-7F0C-3C58-B5D911CFCD9C}"/>
          </ac:picMkLst>
        </pc:picChg>
      </pc:sldChg>
      <pc:sldChg chg="addSp modSp add mod setBg">
        <pc:chgData name="Mica Thomas" userId="b98a0bc4-6261-4e6b-8e56-6b1456d41e9e" providerId="ADAL" clId="{3DA0366C-B41C-4145-8C19-20088BAB17EF}" dt="2025-09-23T15:20:19.466" v="746" actId="12612"/>
        <pc:sldMkLst>
          <pc:docMk/>
          <pc:sldMk cId="1395636980" sldId="2147483647"/>
        </pc:sldMkLst>
        <pc:spChg chg="add mod">
          <ac:chgData name="Mica Thomas" userId="b98a0bc4-6261-4e6b-8e56-6b1456d41e9e" providerId="ADAL" clId="{3DA0366C-B41C-4145-8C19-20088BAB17EF}" dt="2025-09-23T15:20:19.466" v="746" actId="12612"/>
          <ac:spMkLst>
            <pc:docMk/>
            <pc:sldMk cId="1395636980" sldId="2147483647"/>
            <ac:spMk id="2" creationId="{ABCA1055-2DA3-502F-5579-50BBCD397E85}"/>
          </ac:spMkLst>
        </pc:spChg>
        <pc:spChg chg="add mod">
          <ac:chgData name="Mica Thomas" userId="b98a0bc4-6261-4e6b-8e56-6b1456d41e9e" providerId="ADAL" clId="{3DA0366C-B41C-4145-8C19-20088BAB17EF}" dt="2025-09-23T12:53:41.821" v="179"/>
          <ac:spMkLst>
            <pc:docMk/>
            <pc:sldMk cId="1395636980" sldId="2147483647"/>
            <ac:spMk id="3" creationId="{00994333-9FAF-4C96-98D8-E7CF31FF853F}"/>
          </ac:spMkLst>
        </pc:spChg>
        <pc:spChg chg="add mod">
          <ac:chgData name="Mica Thomas" userId="b98a0bc4-6261-4e6b-8e56-6b1456d41e9e" providerId="ADAL" clId="{3DA0366C-B41C-4145-8C19-20088BAB17EF}" dt="2025-09-23T12:53:42.028" v="211" actId="27636"/>
          <ac:spMkLst>
            <pc:docMk/>
            <pc:sldMk cId="1395636980" sldId="2147483647"/>
            <ac:spMk id="4" creationId="{08EDEE4D-9194-2980-D2CE-9AEB05863DA9}"/>
          </ac:spMkLst>
        </pc:spChg>
        <pc:spChg chg="add mod">
          <ac:chgData name="Mica Thomas" userId="b98a0bc4-6261-4e6b-8e56-6b1456d41e9e" providerId="ADAL" clId="{3DA0366C-B41C-4145-8C19-20088BAB17EF}" dt="2025-09-23T12:53:42.037" v="212" actId="27636"/>
          <ac:spMkLst>
            <pc:docMk/>
            <pc:sldMk cId="1395636980" sldId="2147483647"/>
            <ac:spMk id="7" creationId="{D1F38D10-9D95-EFE8-1D52-3FAB052C605A}"/>
          </ac:spMkLst>
        </pc:spChg>
        <pc:picChg chg="add mod">
          <ac:chgData name="Mica Thomas" userId="b98a0bc4-6261-4e6b-8e56-6b1456d41e9e" providerId="ADAL" clId="{3DA0366C-B41C-4145-8C19-20088BAB17EF}" dt="2025-09-23T12:53:41.891" v="193"/>
          <ac:picMkLst>
            <pc:docMk/>
            <pc:sldMk cId="1395636980" sldId="2147483647"/>
            <ac:picMk id="6" creationId="{34E4C895-BBBF-0008-D805-09E1219DD494}"/>
          </ac:picMkLst>
        </pc:picChg>
        <pc:picChg chg="add mod">
          <ac:chgData name="Mica Thomas" userId="b98a0bc4-6261-4e6b-8e56-6b1456d41e9e" providerId="ADAL" clId="{3DA0366C-B41C-4145-8C19-20088BAB17EF}" dt="2025-09-23T12:53:41.977" v="210"/>
          <ac:picMkLst>
            <pc:docMk/>
            <pc:sldMk cId="1395636980" sldId="2147483647"/>
            <ac:picMk id="9" creationId="{0E97FA1D-8255-9AE5-8FE5-73F4439718C4}"/>
          </ac:picMkLst>
        </pc:picChg>
      </pc:sldChg>
      <pc:sldMasterChg chg="del delSldLayout">
        <pc:chgData name="Mica Thomas" userId="b98a0bc4-6261-4e6b-8e56-6b1456d41e9e" providerId="ADAL" clId="{3DA0366C-B41C-4145-8C19-20088BAB17EF}" dt="2025-09-23T12:49:00.720" v="57" actId="47"/>
        <pc:sldMasterMkLst>
          <pc:docMk/>
          <pc:sldMasterMk cId="1078089427" sldId="2147483686"/>
        </pc:sldMasterMkLst>
        <pc:sldLayoutChg chg="del">
          <pc:chgData name="Mica Thomas" userId="b98a0bc4-6261-4e6b-8e56-6b1456d41e9e" providerId="ADAL" clId="{3DA0366C-B41C-4145-8C19-20088BAB17EF}" dt="2025-09-23T12:49:00.720" v="57" actId="47"/>
          <pc:sldLayoutMkLst>
            <pc:docMk/>
            <pc:sldMasterMk cId="1078089427" sldId="2147483686"/>
            <pc:sldLayoutMk cId="2781959500" sldId="2147483687"/>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2244161186" sldId="2147483688"/>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817533990" sldId="2147483689"/>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1075440699" sldId="2147483690"/>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3399603938" sldId="2147483691"/>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2100452759" sldId="2147483692"/>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1913998105" sldId="2147483693"/>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4191788019" sldId="2147483694"/>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656369201" sldId="2147483695"/>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3369332339" sldId="2147483696"/>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2410343221" sldId="2147483697"/>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3503425004" sldId="2147483698"/>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800603399" sldId="2147483699"/>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3256540493" sldId="2147483700"/>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2848377065" sldId="2147483701"/>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3432442618" sldId="2147483702"/>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1735432121" sldId="2147483703"/>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2388788442" sldId="2147483704"/>
          </pc:sldLayoutMkLst>
        </pc:sldLayoutChg>
        <pc:sldLayoutChg chg="del">
          <pc:chgData name="Mica Thomas" userId="b98a0bc4-6261-4e6b-8e56-6b1456d41e9e" providerId="ADAL" clId="{3DA0366C-B41C-4145-8C19-20088BAB17EF}" dt="2025-09-23T12:49:00.720" v="57" actId="47"/>
          <pc:sldLayoutMkLst>
            <pc:docMk/>
            <pc:sldMasterMk cId="1078089427" sldId="2147483686"/>
            <pc:sldLayoutMk cId="2431925264" sldId="2147483705"/>
          </pc:sldLayoutMkLst>
        </pc:sldLayoutChg>
      </pc:sldMasterChg>
    </pc:docChg>
  </pc:docChgLst>
  <pc:docChgLst>
    <pc:chgData name="Francine Peyroux-Sissoko" userId="91951204-4f07-4cdf-a66e-bfc82ffb46a8" providerId="ADAL" clId="{3913B34A-74AB-4D34-9452-54E7C3A2850B}"/>
    <pc:docChg chg="undo redo custSel addSld delSld modSld">
      <pc:chgData name="Francine Peyroux-Sissoko" userId="91951204-4f07-4cdf-a66e-bfc82ffb46a8" providerId="ADAL" clId="{3913B34A-74AB-4D34-9452-54E7C3A2850B}" dt="2025-09-23T14:08:04.567" v="220" actId="1036"/>
      <pc:docMkLst>
        <pc:docMk/>
      </pc:docMkLst>
      <pc:sldChg chg="add del">
        <pc:chgData name="Francine Peyroux-Sissoko" userId="91951204-4f07-4cdf-a66e-bfc82ffb46a8" providerId="ADAL" clId="{3913B34A-74AB-4D34-9452-54E7C3A2850B}" dt="2025-09-23T14:00:39.537" v="1"/>
        <pc:sldMkLst>
          <pc:docMk/>
          <pc:sldMk cId="2427138983" sldId="270"/>
        </pc:sldMkLst>
      </pc:sldChg>
      <pc:sldChg chg="addSp delSp modSp add mod">
        <pc:chgData name="Francine Peyroux-Sissoko" userId="91951204-4f07-4cdf-a66e-bfc82ffb46a8" providerId="ADAL" clId="{3913B34A-74AB-4D34-9452-54E7C3A2850B}" dt="2025-09-23T14:08:04.567" v="220" actId="1036"/>
        <pc:sldMkLst>
          <pc:docMk/>
          <pc:sldMk cId="2608271995" sldId="270"/>
        </pc:sldMkLst>
        <pc:spChg chg="mod">
          <ac:chgData name="Francine Peyroux-Sissoko" userId="91951204-4f07-4cdf-a66e-bfc82ffb46a8" providerId="ADAL" clId="{3913B34A-74AB-4D34-9452-54E7C3A2850B}" dt="2025-09-23T14:02:30.782" v="46" actId="20577"/>
          <ac:spMkLst>
            <pc:docMk/>
            <pc:sldMk cId="2608271995" sldId="270"/>
            <ac:spMk id="2" creationId="{18471229-2642-377F-FCBF-605CC5F396B6}"/>
          </ac:spMkLst>
        </pc:spChg>
        <pc:graphicFrameChg chg="del">
          <ac:chgData name="Francine Peyroux-Sissoko" userId="91951204-4f07-4cdf-a66e-bfc82ffb46a8" providerId="ADAL" clId="{3913B34A-74AB-4D34-9452-54E7C3A2850B}" dt="2025-09-23T14:01:14.385" v="14" actId="478"/>
          <ac:graphicFrameMkLst>
            <pc:docMk/>
            <pc:sldMk cId="2608271995" sldId="270"/>
            <ac:graphicFrameMk id="3" creationId="{34181F80-C62B-936A-97BB-6F37FF85B3CE}"/>
          </ac:graphicFrameMkLst>
        </pc:graphicFrameChg>
        <pc:graphicFrameChg chg="add mod">
          <ac:chgData name="Francine Peyroux-Sissoko" userId="91951204-4f07-4cdf-a66e-bfc82ffb46a8" providerId="ADAL" clId="{3913B34A-74AB-4D34-9452-54E7C3A2850B}" dt="2025-09-23T14:01:51.743" v="15"/>
          <ac:graphicFrameMkLst>
            <pc:docMk/>
            <pc:sldMk cId="2608271995" sldId="270"/>
            <ac:graphicFrameMk id="4" creationId="{F5DAACC0-8F54-FCDE-13BC-9D9C5303BBA1}"/>
          </ac:graphicFrameMkLst>
        </pc:graphicFrameChg>
        <pc:graphicFrameChg chg="add mod modGraphic">
          <ac:chgData name="Francine Peyroux-Sissoko" userId="91951204-4f07-4cdf-a66e-bfc82ffb46a8" providerId="ADAL" clId="{3913B34A-74AB-4D34-9452-54E7C3A2850B}" dt="2025-09-23T14:08:04.567" v="220" actId="1036"/>
          <ac:graphicFrameMkLst>
            <pc:docMk/>
            <pc:sldMk cId="2608271995" sldId="270"/>
            <ac:graphicFrameMk id="5" creationId="{8E835889-2F1F-6A99-57F7-EF02F579E0E9}"/>
          </ac:graphicFrameMkLst>
        </pc:graphicFrameChg>
      </pc:sldChg>
      <pc:sldChg chg="modSp mod">
        <pc:chgData name="Francine Peyroux-Sissoko" userId="91951204-4f07-4cdf-a66e-bfc82ffb46a8" providerId="ADAL" clId="{3913B34A-74AB-4D34-9452-54E7C3A2850B}" dt="2025-09-23T14:01:04.772" v="11" actId="27636"/>
        <pc:sldMkLst>
          <pc:docMk/>
          <pc:sldMk cId="1046133739" sldId="2147478881"/>
        </pc:sldMkLst>
        <pc:spChg chg="mod">
          <ac:chgData name="Francine Peyroux-Sissoko" userId="91951204-4f07-4cdf-a66e-bfc82ffb46a8" providerId="ADAL" clId="{3913B34A-74AB-4D34-9452-54E7C3A2850B}" dt="2025-09-23T14:01:04.772" v="11" actId="27636"/>
          <ac:spMkLst>
            <pc:docMk/>
            <pc:sldMk cId="1046133739" sldId="2147478881"/>
            <ac:spMk id="4" creationId="{170875A0-4277-0DAF-A632-C17FBEA6D6B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2E12FE-679F-43F2-B2FF-D3AC72A55347}" type="datetimeFigureOut">
              <a:rPr lang="en-GB" smtClean="0"/>
              <a:t>23/09/2025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AA18FF-867B-4383-8AE3-2FBF871FC506}" type="slidenum">
              <a:rPr lang="en-GB" smtClean="0"/>
              <a:t>‹#›</a:t>
            </a:fld>
            <a:endParaRPr lang="en-GB"/>
          </a:p>
        </p:txBody>
      </p:sp>
    </p:spTree>
    <p:extLst>
      <p:ext uri="{BB962C8B-B14F-4D97-AF65-F5344CB8AC3E}">
        <p14:creationId xmlns:p14="http://schemas.microsoft.com/office/powerpoint/2010/main" val="826645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93572-E0BB-B540-D058-77C85A9D7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D27A2A-00C1-4E15-956F-000901E58D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CB5CD-0B42-572E-3E2A-AA3B1E13C35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44FE1A7-2305-D88B-E24D-1559117A9D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780000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3647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62429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3936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31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0217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92322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92223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123294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497110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243261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41251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9787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73251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3976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20337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056833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700791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07581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708492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887493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577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247578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428549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263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6B1A0E-8D58-F8A5-7769-B78666E43039}"/>
              </a:ext>
            </a:extLst>
          </p:cNvPr>
          <p:cNvPicPr>
            <a:picLocks noChangeAspect="1"/>
          </p:cNvPicPr>
          <p:nvPr userDrawn="1"/>
        </p:nvPicPr>
        <p:blipFill>
          <a:blip r:embed="rId2"/>
          <a:stretch>
            <a:fillRect/>
          </a:stretch>
        </p:blipFill>
        <p:spPr>
          <a:xfrm rot="19870184">
            <a:off x="1298032" y="1825613"/>
            <a:ext cx="9595936" cy="3206774"/>
          </a:xfrm>
          <a:prstGeom prst="rect">
            <a:avLst/>
          </a:prstGeom>
        </p:spPr>
      </p:pic>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845388" y="3104186"/>
            <a:ext cx="10463841" cy="1187455"/>
          </a:xfrm>
        </p:spPr>
        <p:txBody>
          <a:bodyPr anchor="ctr" anchorCtr="0">
            <a:normAutofit/>
          </a:bodyPr>
          <a:lstStyle>
            <a:lvl1pPr algn="ctr">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845388" y="4391981"/>
            <a:ext cx="10463840" cy="123050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Picture Placeholder 6">
            <a:extLst>
              <a:ext uri="{FF2B5EF4-FFF2-40B4-BE49-F238E27FC236}">
                <a16:creationId xmlns:a16="http://schemas.microsoft.com/office/drawing/2014/main" id="{D92D987D-F0EB-BB74-B367-9F014CEC007B}"/>
              </a:ext>
            </a:extLst>
          </p:cNvPr>
          <p:cNvSpPr>
            <a:spLocks noGrp="1"/>
          </p:cNvSpPr>
          <p:nvPr>
            <p:ph type="pic" sz="quarter" idx="10" hasCustomPrompt="1"/>
          </p:nvPr>
        </p:nvSpPr>
        <p:spPr>
          <a:xfrm>
            <a:off x="3936000" y="1420063"/>
            <a:ext cx="4320000" cy="874800"/>
          </a:xfrm>
        </p:spPr>
        <p:txBody>
          <a:bodyPr anchor="ctr" anchorCtr="1"/>
          <a:lstStyle>
            <a:lvl1pPr marL="0" indent="0">
              <a:buNone/>
              <a:defRPr/>
            </a:lvl1pPr>
          </a:lstStyle>
          <a:p>
            <a:r>
              <a:rPr lang="en-GB"/>
              <a:t>RECCo wordmark</a:t>
            </a:r>
          </a:p>
        </p:txBody>
      </p:sp>
    </p:spTree>
    <p:extLst>
      <p:ext uri="{BB962C8B-B14F-4D97-AF65-F5344CB8AC3E}">
        <p14:creationId xmlns:p14="http://schemas.microsoft.com/office/powerpoint/2010/main" val="10000941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_0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5" name="Picture 4" descr="Icon&#10;&#10;Description automatically generated with medium confidence">
            <a:extLst>
              <a:ext uri="{FF2B5EF4-FFF2-40B4-BE49-F238E27FC236}">
                <a16:creationId xmlns:a16="http://schemas.microsoft.com/office/drawing/2014/main" id="{518F8545-1127-CF01-301A-79455A1E8D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41325"/>
            <a:ext cx="2880000" cy="554667"/>
          </a:xfrm>
          <a:prstGeom prst="rect">
            <a:avLst/>
          </a:prstGeom>
        </p:spPr>
      </p:pic>
      <p:pic>
        <p:nvPicPr>
          <p:cNvPr id="9" name="Picture 8" descr="Shape, circle&#10;&#10;Description automatically generated">
            <a:extLst>
              <a:ext uri="{FF2B5EF4-FFF2-40B4-BE49-F238E27FC236}">
                <a16:creationId xmlns:a16="http://schemas.microsoft.com/office/drawing/2014/main" id="{BB078FEF-2285-A6D8-3B70-D7AD3B3DD7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0456" y="1725371"/>
            <a:ext cx="5760000" cy="3717767"/>
          </a:xfrm>
          <a:prstGeom prst="rect">
            <a:avLst/>
          </a:prstGeom>
        </p:spPr>
      </p:pic>
    </p:spTree>
    <p:extLst>
      <p:ext uri="{BB962C8B-B14F-4D97-AF65-F5344CB8AC3E}">
        <p14:creationId xmlns:p14="http://schemas.microsoft.com/office/powerpoint/2010/main" val="4116796323"/>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_0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6" name="Picture 5" descr="Icon&#10;&#10;Description automatically generated with medium confidence">
            <a:extLst>
              <a:ext uri="{FF2B5EF4-FFF2-40B4-BE49-F238E27FC236}">
                <a16:creationId xmlns:a16="http://schemas.microsoft.com/office/drawing/2014/main" id="{E24E7DEF-D010-829B-ACC8-1949B5E88F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00" y="442800"/>
            <a:ext cx="2880000" cy="585143"/>
          </a:xfrm>
          <a:prstGeom prst="rect">
            <a:avLst/>
          </a:prstGeom>
        </p:spPr>
      </p:pic>
      <p:pic>
        <p:nvPicPr>
          <p:cNvPr id="8" name="Picture 7" descr="Shape, circle&#10;&#10;Description automatically generated">
            <a:extLst>
              <a:ext uri="{FF2B5EF4-FFF2-40B4-BE49-F238E27FC236}">
                <a16:creationId xmlns:a16="http://schemas.microsoft.com/office/drawing/2014/main" id="{121ADE44-2FA5-FF2D-F597-AEC9ECD1A2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2000" y="1724400"/>
            <a:ext cx="5760000" cy="3717767"/>
          </a:xfrm>
          <a:prstGeom prst="rect">
            <a:avLst/>
          </a:prstGeom>
        </p:spPr>
      </p:pic>
    </p:spTree>
    <p:extLst>
      <p:ext uri="{BB962C8B-B14F-4D97-AF65-F5344CB8AC3E}">
        <p14:creationId xmlns:p14="http://schemas.microsoft.com/office/powerpoint/2010/main" val="25389905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0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Free-form: Shape 6">
            <a:extLst>
              <a:ext uri="{FF2B5EF4-FFF2-40B4-BE49-F238E27FC236}">
                <a16:creationId xmlns:a16="http://schemas.microsoft.com/office/drawing/2014/main" id="{9C9BCB66-6E43-164F-99ED-C6F4F374E2DE}"/>
              </a:ext>
            </a:extLst>
          </p:cNvPr>
          <p:cNvSpPr/>
          <p:nvPr userDrawn="1"/>
        </p:nvSpPr>
        <p:spPr>
          <a:xfrm>
            <a:off x="7272212" y="1713618"/>
            <a:ext cx="2918188" cy="3727564"/>
          </a:xfrm>
          <a:custGeom>
            <a:avLst/>
            <a:gdLst>
              <a:gd name="connsiteX0" fmla="*/ 1863782 w 2918188"/>
              <a:gd name="connsiteY0" fmla="*/ 0 h 3727564"/>
              <a:gd name="connsiteX1" fmla="*/ 2918188 w 2918188"/>
              <a:gd name="connsiteY1" fmla="*/ 0 h 3727564"/>
              <a:gd name="connsiteX2" fmla="*/ 2904039 w 2918188"/>
              <a:gd name="connsiteY2" fmla="*/ 5523 h 3727564"/>
              <a:gd name="connsiteX3" fmla="*/ 1741749 w 2918188"/>
              <a:gd name="connsiteY3" fmla="*/ 1875580 h 3727564"/>
              <a:gd name="connsiteX4" fmla="*/ 2737686 w 2918188"/>
              <a:gd name="connsiteY4" fmla="*/ 3660174 h 3727564"/>
              <a:gd name="connsiteX5" fmla="*/ 2868860 w 2918188"/>
              <a:gd name="connsiteY5" fmla="*/ 3727564 h 3727564"/>
              <a:gd name="connsiteX6" fmla="*/ 1863782 w 2918188"/>
              <a:gd name="connsiteY6" fmla="*/ 3727564 h 3727564"/>
              <a:gd name="connsiteX7" fmla="*/ 0 w 2918188"/>
              <a:gd name="connsiteY7" fmla="*/ 1863782 h 3727564"/>
              <a:gd name="connsiteX8" fmla="*/ 1863782 w 2918188"/>
              <a:gd name="connsiteY8" fmla="*/ 0 h 372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8188" h="3727564">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68860" y="3727564"/>
                </a:lnTo>
                <a:lnTo>
                  <a:pt x="1863782" y="3727564"/>
                </a:lnTo>
                <a:cubicBezTo>
                  <a:pt x="834444" y="3727564"/>
                  <a:pt x="0" y="2893120"/>
                  <a:pt x="0" y="1863782"/>
                </a:cubicBezTo>
                <a:cubicBezTo>
                  <a:pt x="0" y="834444"/>
                  <a:pt x="834444" y="0"/>
                  <a:pt x="1863782" y="0"/>
                </a:cubicBezTo>
                <a:close/>
              </a:path>
            </a:pathLst>
          </a:custGeom>
          <a:solidFill>
            <a:schemeClr val="tx2">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Oval 8">
            <a:extLst>
              <a:ext uri="{FF2B5EF4-FFF2-40B4-BE49-F238E27FC236}">
                <a16:creationId xmlns:a16="http://schemas.microsoft.com/office/drawing/2014/main" id="{7052B249-F6E3-363F-DB4E-6CE1BF2C5E3F}"/>
              </a:ext>
            </a:extLst>
          </p:cNvPr>
          <p:cNvSpPr/>
          <p:nvPr userDrawn="1"/>
        </p:nvSpPr>
        <p:spPr>
          <a:xfrm>
            <a:off x="9248664" y="1638350"/>
            <a:ext cx="3806075" cy="3856018"/>
          </a:xfrm>
          <a:prstGeom prst="ellipse">
            <a:avLst/>
          </a:prstGeom>
          <a:solidFill>
            <a:schemeClr val="bg2">
              <a:lumMod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icture Placeholder 17">
            <a:extLst>
              <a:ext uri="{FF2B5EF4-FFF2-40B4-BE49-F238E27FC236}">
                <a16:creationId xmlns:a16="http://schemas.microsoft.com/office/drawing/2014/main" id="{2FFD0A6C-3A35-B974-157E-F38348C9191D}"/>
              </a:ext>
            </a:extLst>
          </p:cNvPr>
          <p:cNvSpPr>
            <a:spLocks noGrp="1"/>
          </p:cNvSpPr>
          <p:nvPr>
            <p:ph type="pic" sz="quarter" idx="10" hasCustomPrompt="1"/>
          </p:nvPr>
        </p:nvSpPr>
        <p:spPr>
          <a:xfrm>
            <a:off x="7272000" y="1713600"/>
            <a:ext cx="2918188" cy="3718958"/>
          </a:xfrm>
          <a:custGeom>
            <a:avLst/>
            <a:gdLst>
              <a:gd name="connsiteX0" fmla="*/ 1863782 w 2918188"/>
              <a:gd name="connsiteY0" fmla="*/ 0 h 3718958"/>
              <a:gd name="connsiteX1" fmla="*/ 2918188 w 2918188"/>
              <a:gd name="connsiteY1" fmla="*/ 0 h 3718958"/>
              <a:gd name="connsiteX2" fmla="*/ 2904039 w 2918188"/>
              <a:gd name="connsiteY2" fmla="*/ 5523 h 3718958"/>
              <a:gd name="connsiteX3" fmla="*/ 1741749 w 2918188"/>
              <a:gd name="connsiteY3" fmla="*/ 1875580 h 3718958"/>
              <a:gd name="connsiteX4" fmla="*/ 2737686 w 2918188"/>
              <a:gd name="connsiteY4" fmla="*/ 3660174 h 3718958"/>
              <a:gd name="connsiteX5" fmla="*/ 2852109 w 2918188"/>
              <a:gd name="connsiteY5" fmla="*/ 3718958 h 3718958"/>
              <a:gd name="connsiteX6" fmla="*/ 1693351 w 2918188"/>
              <a:gd name="connsiteY6" fmla="*/ 3718958 h 3718958"/>
              <a:gd name="connsiteX7" fmla="*/ 1673221 w 2918188"/>
              <a:gd name="connsiteY7" fmla="*/ 3717942 h 3718958"/>
              <a:gd name="connsiteX8" fmla="*/ 0 w 2918188"/>
              <a:gd name="connsiteY8" fmla="*/ 1863782 h 3718958"/>
              <a:gd name="connsiteX9" fmla="*/ 1863782 w 2918188"/>
              <a:gd name="connsiteY9" fmla="*/ 0 h 371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18188" h="3718958">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52109" y="3718958"/>
                </a:lnTo>
                <a:lnTo>
                  <a:pt x="1693351" y="3718958"/>
                </a:lnTo>
                <a:lnTo>
                  <a:pt x="1673221" y="3717942"/>
                </a:lnTo>
                <a:cubicBezTo>
                  <a:pt x="733398" y="3622497"/>
                  <a:pt x="0" y="2828787"/>
                  <a:pt x="0" y="1863782"/>
                </a:cubicBezTo>
                <a:cubicBezTo>
                  <a:pt x="0" y="834444"/>
                  <a:pt x="834444" y="0"/>
                  <a:pt x="1863782" y="0"/>
                </a:cubicBezTo>
                <a:close/>
              </a:path>
            </a:pathLst>
          </a:custGeom>
        </p:spPr>
        <p:txBody>
          <a:bodyPr wrap="square" anchor="ctr" anchorCtr="1">
            <a:noAutofit/>
          </a:bodyPr>
          <a:lstStyle>
            <a:lvl1pPr marL="0" indent="0">
              <a:buNone/>
              <a:defRPr sz="1100"/>
            </a:lvl1pPr>
          </a:lstStyle>
          <a:p>
            <a:r>
              <a:rPr lang="en-GB"/>
              <a:t>Insert </a:t>
            </a:r>
          </a:p>
          <a:p>
            <a:r>
              <a:rPr lang="en-GB"/>
              <a:t>Image</a:t>
            </a:r>
          </a:p>
        </p:txBody>
      </p:sp>
      <p:sp>
        <p:nvSpPr>
          <p:cNvPr id="22" name="Picture Placeholder 21">
            <a:extLst>
              <a:ext uri="{FF2B5EF4-FFF2-40B4-BE49-F238E27FC236}">
                <a16:creationId xmlns:a16="http://schemas.microsoft.com/office/drawing/2014/main" id="{5F643794-9F66-C6A9-74F1-9A42E98A279A}"/>
              </a:ext>
            </a:extLst>
          </p:cNvPr>
          <p:cNvSpPr>
            <a:spLocks noGrp="1" noChangeAspect="1"/>
          </p:cNvSpPr>
          <p:nvPr>
            <p:ph type="pic" sz="quarter" idx="11" hasCustomPrompt="1"/>
          </p:nvPr>
        </p:nvSpPr>
        <p:spPr>
          <a:xfrm>
            <a:off x="9248400" y="1638000"/>
            <a:ext cx="3806075" cy="3856017"/>
          </a:xfrm>
          <a:custGeom>
            <a:avLst/>
            <a:gdLst>
              <a:gd name="connsiteX0" fmla="*/ 1903018 w 3806075"/>
              <a:gd name="connsiteY0" fmla="*/ 0 h 3856017"/>
              <a:gd name="connsiteX1" fmla="*/ 1903058 w 3806075"/>
              <a:gd name="connsiteY1" fmla="*/ 0 h 3856017"/>
              <a:gd name="connsiteX2" fmla="*/ 2097613 w 3806075"/>
              <a:gd name="connsiteY2" fmla="*/ 9953 h 3856017"/>
              <a:gd name="connsiteX3" fmla="*/ 3796251 w 3806075"/>
              <a:gd name="connsiteY3" fmla="*/ 1730880 h 3856017"/>
              <a:gd name="connsiteX4" fmla="*/ 3806075 w 3806075"/>
              <a:gd name="connsiteY4" fmla="*/ 1927989 h 3856017"/>
              <a:gd name="connsiteX5" fmla="*/ 3806075 w 3806075"/>
              <a:gd name="connsiteY5" fmla="*/ 1928027 h 3856017"/>
              <a:gd name="connsiteX6" fmla="*/ 3796251 w 3806075"/>
              <a:gd name="connsiteY6" fmla="*/ 2125136 h 3856017"/>
              <a:gd name="connsiteX7" fmla="*/ 1903038 w 3806075"/>
              <a:gd name="connsiteY7" fmla="*/ 3856017 h 3856017"/>
              <a:gd name="connsiteX8" fmla="*/ 0 w 3806075"/>
              <a:gd name="connsiteY8" fmla="*/ 1928008 h 3856017"/>
              <a:gd name="connsiteX9" fmla="*/ 1708464 w 3806075"/>
              <a:gd name="connsiteY9" fmla="*/ 9953 h 385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06075" h="3856017">
                <a:moveTo>
                  <a:pt x="1903018" y="0"/>
                </a:moveTo>
                <a:lnTo>
                  <a:pt x="1903058" y="0"/>
                </a:lnTo>
                <a:lnTo>
                  <a:pt x="2097613" y="9953"/>
                </a:lnTo>
                <a:cubicBezTo>
                  <a:pt x="2993257" y="102104"/>
                  <a:pt x="3705293" y="823484"/>
                  <a:pt x="3796251" y="1730880"/>
                </a:cubicBezTo>
                <a:lnTo>
                  <a:pt x="3806075" y="1927989"/>
                </a:lnTo>
                <a:lnTo>
                  <a:pt x="3806075" y="1928027"/>
                </a:lnTo>
                <a:lnTo>
                  <a:pt x="3796251" y="2125136"/>
                </a:lnTo>
                <a:cubicBezTo>
                  <a:pt x="3698796" y="3097346"/>
                  <a:pt x="2888368" y="3856017"/>
                  <a:pt x="1903038" y="3856017"/>
                </a:cubicBezTo>
                <a:cubicBezTo>
                  <a:pt x="852019" y="3856017"/>
                  <a:pt x="0" y="2992818"/>
                  <a:pt x="0" y="1928008"/>
                </a:cubicBezTo>
                <a:cubicBezTo>
                  <a:pt x="0" y="929749"/>
                  <a:pt x="748845" y="108686"/>
                  <a:pt x="1708464" y="9953"/>
                </a:cubicBezTo>
                <a:close/>
              </a:path>
            </a:pathLst>
          </a:custGeom>
        </p:spPr>
        <p:txBody>
          <a:bodyPr wrap="square" anchor="ctr" anchorCtr="1">
            <a:noAutofit/>
          </a:bodyPr>
          <a:lstStyle>
            <a:lvl1pPr marL="0" indent="0">
              <a:buNone/>
              <a:defRPr sz="1600"/>
            </a:lvl1pPr>
          </a:lstStyle>
          <a:p>
            <a:r>
              <a:rPr lang="en-GB"/>
              <a:t>Insert Image</a:t>
            </a:r>
          </a:p>
        </p:txBody>
      </p:sp>
      <p:sp>
        <p:nvSpPr>
          <p:cNvPr id="5" name="Picture Placeholder 4">
            <a:extLst>
              <a:ext uri="{FF2B5EF4-FFF2-40B4-BE49-F238E27FC236}">
                <a16:creationId xmlns:a16="http://schemas.microsoft.com/office/drawing/2014/main" id="{71978E85-2965-3549-D4E1-A68B54449F6C}"/>
              </a:ext>
            </a:extLst>
          </p:cNvPr>
          <p:cNvSpPr>
            <a:spLocks noGrp="1"/>
          </p:cNvSpPr>
          <p:nvPr>
            <p:ph type="pic" sz="quarter" idx="12" hasCustomPrompt="1"/>
          </p:nvPr>
        </p:nvSpPr>
        <p:spPr>
          <a:xfrm>
            <a:off x="550800" y="442800"/>
            <a:ext cx="2880000" cy="586800"/>
          </a:xfrm>
        </p:spPr>
        <p:txBody>
          <a:bodyPr>
            <a:normAutofit/>
          </a:bodyPr>
          <a:lstStyle>
            <a:lvl1pPr marL="0" indent="0">
              <a:buNone/>
              <a:defRPr sz="2400"/>
            </a:lvl1pPr>
          </a:lstStyle>
          <a:p>
            <a:r>
              <a:rPr lang="en-GB"/>
              <a:t>RECCo </a:t>
            </a:r>
            <a:r>
              <a:rPr lang="en-GB" err="1"/>
              <a:t>Workmark</a:t>
            </a:r>
            <a:endParaRPr lang="en-GB"/>
          </a:p>
        </p:txBody>
      </p:sp>
    </p:spTree>
    <p:extLst>
      <p:ext uri="{BB962C8B-B14F-4D97-AF65-F5344CB8AC3E}">
        <p14:creationId xmlns:p14="http://schemas.microsoft.com/office/powerpoint/2010/main" val="53632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01">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1089371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6276453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03">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13767132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04">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18394582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05">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3680255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06">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2462854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Section">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F8BA26-5B96-BAF9-E8EC-E2ED26F4E324}"/>
              </a:ext>
            </a:extLst>
          </p:cNvPr>
          <p:cNvSpPr>
            <a:spLocks noGrp="1"/>
          </p:cNvSpPr>
          <p:nvPr>
            <p:ph type="title"/>
          </p:nvPr>
        </p:nvSpPr>
        <p:spPr>
          <a:xfrm>
            <a:off x="550863" y="1709738"/>
            <a:ext cx="11125200" cy="2852737"/>
          </a:xfrm>
        </p:spPr>
        <p:txBody>
          <a:bodyPr anchor="b"/>
          <a:lstStyle>
            <a:lvl1pPr>
              <a:defRPr sz="6000"/>
            </a:lvl1pPr>
          </a:lstStyle>
          <a:p>
            <a:r>
              <a:rPr lang="en-GB"/>
              <a:t>Click to edit Master title style</a:t>
            </a:r>
          </a:p>
        </p:txBody>
      </p:sp>
      <p:sp>
        <p:nvSpPr>
          <p:cNvPr id="4" name="Text Placeholder 2">
            <a:extLst>
              <a:ext uri="{FF2B5EF4-FFF2-40B4-BE49-F238E27FC236}">
                <a16:creationId xmlns:a16="http://schemas.microsoft.com/office/drawing/2014/main" id="{C24290D6-C438-9272-825C-46F2573EA687}"/>
              </a:ext>
            </a:extLst>
          </p:cNvPr>
          <p:cNvSpPr>
            <a:spLocks noGrp="1"/>
          </p:cNvSpPr>
          <p:nvPr>
            <p:ph type="body" idx="1"/>
          </p:nvPr>
        </p:nvSpPr>
        <p:spPr>
          <a:xfrm>
            <a:off x="550863" y="4589463"/>
            <a:ext cx="111252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Date Placeholder 3">
            <a:extLst>
              <a:ext uri="{FF2B5EF4-FFF2-40B4-BE49-F238E27FC236}">
                <a16:creationId xmlns:a16="http://schemas.microsoft.com/office/drawing/2014/main" id="{16C7A65E-4F10-EC93-F228-BB1CFA9347FE}"/>
              </a:ext>
            </a:extLst>
          </p:cNvPr>
          <p:cNvSpPr>
            <a:spLocks noGrp="1"/>
          </p:cNvSpPr>
          <p:nvPr>
            <p:ph type="dt" sz="half" idx="10"/>
          </p:nvPr>
        </p:nvSpPr>
        <p:spPr>
          <a:xfrm>
            <a:off x="562167" y="6356350"/>
            <a:ext cx="2743200" cy="365125"/>
          </a:xfrm>
        </p:spPr>
        <p:txBody>
          <a:bodyPr/>
          <a:lstStyle/>
          <a:p>
            <a:fld id="{AD5181A6-5084-4A9C-AC20-1628A17DBD10}" type="datetimeFigureOut">
              <a:rPr lang="en-GB" smtClean="0"/>
              <a:t>23/09/2025</a:t>
            </a:fld>
            <a:endParaRPr lang="en-GB"/>
          </a:p>
        </p:txBody>
      </p:sp>
      <p:sp>
        <p:nvSpPr>
          <p:cNvPr id="9" name="Footer Placeholder 4">
            <a:extLst>
              <a:ext uri="{FF2B5EF4-FFF2-40B4-BE49-F238E27FC236}">
                <a16:creationId xmlns:a16="http://schemas.microsoft.com/office/drawing/2014/main" id="{E88FA4ED-525F-EED9-A893-D2C5635FD386}"/>
              </a:ext>
            </a:extLst>
          </p:cNvPr>
          <p:cNvSpPr>
            <a:spLocks noGrp="1"/>
          </p:cNvSpPr>
          <p:nvPr>
            <p:ph type="ftr" sz="quarter" idx="11"/>
          </p:nvPr>
        </p:nvSpPr>
        <p:spPr>
          <a:xfrm>
            <a:off x="4060168" y="6356350"/>
            <a:ext cx="4114800" cy="365125"/>
          </a:xfrm>
        </p:spPr>
        <p:txBody>
          <a:bodyPr/>
          <a:lstStyle/>
          <a:p>
            <a:endParaRPr lang="en-GB"/>
          </a:p>
        </p:txBody>
      </p:sp>
      <p:sp>
        <p:nvSpPr>
          <p:cNvPr id="10" name="Slide Number Placeholder 5">
            <a:extLst>
              <a:ext uri="{FF2B5EF4-FFF2-40B4-BE49-F238E27FC236}">
                <a16:creationId xmlns:a16="http://schemas.microsoft.com/office/drawing/2014/main" id="{D93C94E7-7CC9-8960-8A6D-BB4192C592FA}"/>
              </a:ext>
            </a:extLst>
          </p:cNvPr>
          <p:cNvSpPr>
            <a:spLocks noGrp="1"/>
          </p:cNvSpPr>
          <p:nvPr>
            <p:ph type="sldNum" sz="quarter" idx="12"/>
          </p:nvPr>
        </p:nvSpPr>
        <p:spPr>
          <a:xfrm>
            <a:off x="8929768" y="6356350"/>
            <a:ext cx="2743200" cy="365125"/>
          </a:xfrm>
        </p:spPr>
        <p:txBody>
          <a:bodyPr/>
          <a:lstStyle/>
          <a:p>
            <a:fld id="{DF507B51-E1E2-4A5B-BB17-C4EA9026352C}" type="slidenum">
              <a:rPr lang="en-GB" smtClean="0"/>
              <a:t>‹#›</a:t>
            </a:fld>
            <a:endParaRPr lang="en-GB"/>
          </a:p>
        </p:txBody>
      </p:sp>
      <p:sp>
        <p:nvSpPr>
          <p:cNvPr id="12" name="Picture Placeholder 11">
            <a:extLst>
              <a:ext uri="{FF2B5EF4-FFF2-40B4-BE49-F238E27FC236}">
                <a16:creationId xmlns:a16="http://schemas.microsoft.com/office/drawing/2014/main" id="{2C64FA19-8335-2D4D-2715-54C058F12858}"/>
              </a:ext>
            </a:extLst>
          </p:cNvPr>
          <p:cNvSpPr>
            <a:spLocks noGrp="1"/>
          </p:cNvSpPr>
          <p:nvPr>
            <p:ph type="pic" sz="quarter" idx="13" hasCustomPrompt="1"/>
          </p:nvPr>
        </p:nvSpPr>
        <p:spPr>
          <a:xfrm>
            <a:off x="562167" y="417599"/>
            <a:ext cx="1188000" cy="799200"/>
          </a:xfrm>
        </p:spPr>
        <p:txBody>
          <a:bodyPr anchor="ctr" anchorCtr="1">
            <a:normAutofit/>
          </a:bodyPr>
          <a:lstStyle>
            <a:lvl1pPr marL="0" indent="0">
              <a:buNone/>
              <a:defRPr sz="1800"/>
            </a:lvl1pPr>
          </a:lstStyle>
          <a:p>
            <a:r>
              <a:rPr lang="en-GB"/>
              <a:t>Logo</a:t>
            </a:r>
          </a:p>
        </p:txBody>
      </p:sp>
    </p:spTree>
    <p:extLst>
      <p:ext uri="{BB962C8B-B14F-4D97-AF65-F5344CB8AC3E}">
        <p14:creationId xmlns:p14="http://schemas.microsoft.com/office/powerpoint/2010/main" val="42464112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8" y="1825625"/>
            <a:ext cx="11160124"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23/09/2025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2047356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23/09/2025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7" name="Content Placeholder 2">
            <a:extLst>
              <a:ext uri="{FF2B5EF4-FFF2-40B4-BE49-F238E27FC236}">
                <a16:creationId xmlns:a16="http://schemas.microsoft.com/office/drawing/2014/main" id="{5287E5B5-DF3E-E722-2790-EDB6CFFBD3FB}"/>
              </a:ext>
            </a:extLst>
          </p:cNvPr>
          <p:cNvSpPr>
            <a:spLocks noGrp="1"/>
          </p:cNvSpPr>
          <p:nvPr>
            <p:ph sz="half" idx="1"/>
          </p:nvPr>
        </p:nvSpPr>
        <p:spPr>
          <a:xfrm>
            <a:off x="515938" y="1825625"/>
            <a:ext cx="540465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3">
            <a:extLst>
              <a:ext uri="{FF2B5EF4-FFF2-40B4-BE49-F238E27FC236}">
                <a16:creationId xmlns:a16="http://schemas.microsoft.com/office/drawing/2014/main" id="{7B1308D7-B781-4C0E-0762-673C941651A7}"/>
              </a:ext>
            </a:extLst>
          </p:cNvPr>
          <p:cNvSpPr>
            <a:spLocks noGrp="1"/>
          </p:cNvSpPr>
          <p:nvPr>
            <p:ph sz="half" idx="2"/>
          </p:nvPr>
        </p:nvSpPr>
        <p:spPr>
          <a:xfrm>
            <a:off x="6271404" y="1825625"/>
            <a:ext cx="540465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727558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23/09/2025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2088572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23/09/2025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34356135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02">
    <p:spTree>
      <p:nvGrpSpPr>
        <p:cNvPr id="1" name=""/>
        <p:cNvGrpSpPr/>
        <p:nvPr/>
      </p:nvGrpSpPr>
      <p:grpSpPr>
        <a:xfrm>
          <a:off x="0" y="0"/>
          <a:ext cx="0" cy="0"/>
          <a:chOff x="0" y="0"/>
          <a:chExt cx="0" cy="0"/>
        </a:xfrm>
      </p:grpSpPr>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6935958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03">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47380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23/09/2025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1677D16-8835-94E1-97D2-A3B87BCFACFB}"/>
              </a:ext>
            </a:extLst>
          </p:cNvPr>
          <p:cNvSpPr>
            <a:spLocks noGrp="1"/>
          </p:cNvSpPr>
          <p:nvPr>
            <p:ph idx="1"/>
          </p:nvPr>
        </p:nvSpPr>
        <p:spPr>
          <a:xfrm>
            <a:off x="5546784" y="987425"/>
            <a:ext cx="6129277" cy="520634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5369151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23/09/2025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GB"/>
              <a:t>Click to edit Master title style</a:t>
            </a:r>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Picture Placeholder 2">
            <a:extLst>
              <a:ext uri="{FF2B5EF4-FFF2-40B4-BE49-F238E27FC236}">
                <a16:creationId xmlns:a16="http://schemas.microsoft.com/office/drawing/2014/main" id="{0479AA7F-6EDB-9712-5E1C-431B2839187C}"/>
              </a:ext>
            </a:extLst>
          </p:cNvPr>
          <p:cNvSpPr>
            <a:spLocks noGrp="1"/>
          </p:cNvSpPr>
          <p:nvPr>
            <p:ph type="pic" idx="1"/>
          </p:nvPr>
        </p:nvSpPr>
        <p:spPr>
          <a:xfrm>
            <a:off x="5545263" y="916166"/>
            <a:ext cx="6130800" cy="527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30534784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805226-D130-7BD7-15FE-EE00DC621441}"/>
              </a:ext>
            </a:extLst>
          </p:cNvPr>
          <p:cNvSpPr>
            <a:spLocks noGrp="1"/>
          </p:cNvSpPr>
          <p:nvPr>
            <p:ph type="dt" sz="half" idx="10"/>
          </p:nvPr>
        </p:nvSpPr>
        <p:spPr/>
        <p:txBody>
          <a:bodyPr/>
          <a:lstStyle/>
          <a:p>
            <a:fld id="{AD5181A6-5084-4A9C-AC20-1628A17DBD10}" type="datetimeFigureOut">
              <a:rPr lang="en-GB" smtClean="0"/>
              <a:t>23/09/2025</a:t>
            </a:fld>
            <a:endParaRPr lang="en-GB"/>
          </a:p>
        </p:txBody>
      </p:sp>
      <p:sp>
        <p:nvSpPr>
          <p:cNvPr id="3" name="Footer Placeholder 2">
            <a:extLst>
              <a:ext uri="{FF2B5EF4-FFF2-40B4-BE49-F238E27FC236}">
                <a16:creationId xmlns:a16="http://schemas.microsoft.com/office/drawing/2014/main" id="{BD8D37A8-D12C-DBE6-373B-9455E25E2D4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A72F4C-6C5C-E5F1-1D97-3EF808E3E5AF}"/>
              </a:ext>
            </a:extLst>
          </p:cNvPr>
          <p:cNvSpPr>
            <a:spLocks noGrp="1"/>
          </p:cNvSpPr>
          <p:nvPr>
            <p:ph type="sldNum" sz="quarter" idx="12"/>
          </p:nvPr>
        </p:nvSpPr>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2727846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theme" Target="../theme/theme3.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765200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6"/>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56861009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28C176-50E6-686D-87B1-DCB00345D5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7111FE5-BADA-01EF-55A6-310EA18681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278132-258E-96F0-CC03-6B1CA0ECE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5181A6-5084-4A9C-AC20-1628A17DBD10}" type="datetimeFigureOut">
              <a:rPr lang="en-GB" smtClean="0"/>
              <a:t>23/09/2025</a:t>
            </a:fld>
            <a:endParaRPr lang="en-GB"/>
          </a:p>
        </p:txBody>
      </p:sp>
      <p:sp>
        <p:nvSpPr>
          <p:cNvPr id="5" name="Footer Placeholder 4">
            <a:extLst>
              <a:ext uri="{FF2B5EF4-FFF2-40B4-BE49-F238E27FC236}">
                <a16:creationId xmlns:a16="http://schemas.microsoft.com/office/drawing/2014/main" id="{D66313B7-1145-2FD9-08B3-25C39513F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498681-A8E0-F884-821F-2AB5A6753A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07B51-E1E2-4A5B-BB17-C4EA9026352C}" type="slidenum">
              <a:rPr lang="en-GB" smtClean="0"/>
              <a:t>‹#›</a:t>
            </a:fld>
            <a:endParaRPr lang="en-GB"/>
          </a:p>
        </p:txBody>
      </p:sp>
    </p:spTree>
    <p:extLst>
      <p:ext uri="{BB962C8B-B14F-4D97-AF65-F5344CB8AC3E}">
        <p14:creationId xmlns:p14="http://schemas.microsoft.com/office/powerpoint/2010/main" val="13617236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4.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3.svg"/><Relationship Id="rId11" Type="http://schemas.openxmlformats.org/officeDocument/2006/relationships/image" Target="../media/image16.png"/><Relationship Id="rId5" Type="http://schemas.openxmlformats.org/officeDocument/2006/relationships/image" Target="../media/image12.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4.xml"/><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7.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10.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13.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16.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1.svg"/><Relationship Id="rId11" Type="http://schemas.openxmlformats.org/officeDocument/2006/relationships/image" Target="../media/image16.png"/><Relationship Id="rId5" Type="http://schemas.openxmlformats.org/officeDocument/2006/relationships/image" Target="../media/image20.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19.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22.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25.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28.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21.svg"/><Relationship Id="rId11" Type="http://schemas.openxmlformats.org/officeDocument/2006/relationships/image" Target="../media/image16.png"/><Relationship Id="rId5" Type="http://schemas.openxmlformats.org/officeDocument/2006/relationships/image" Target="../media/image20.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2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31.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21.svg"/><Relationship Id="rId11" Type="http://schemas.openxmlformats.org/officeDocument/2006/relationships/image" Target="../media/image16.png"/><Relationship Id="rId5" Type="http://schemas.openxmlformats.org/officeDocument/2006/relationships/image" Target="../media/image20.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34.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2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37.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40.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2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43.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19.svg"/><Relationship Id="rId11" Type="http://schemas.openxmlformats.org/officeDocument/2006/relationships/image" Target="../media/image16.png"/><Relationship Id="rId5" Type="http://schemas.openxmlformats.org/officeDocument/2006/relationships/image" Target="../media/image1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3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46.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21.svg"/><Relationship Id="rId11" Type="http://schemas.openxmlformats.org/officeDocument/2006/relationships/image" Target="../media/image16.png"/><Relationship Id="rId5" Type="http://schemas.openxmlformats.org/officeDocument/2006/relationships/image" Target="../media/image20.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4.xml"/><Relationship Id="rId9" Type="http://schemas.openxmlformats.org/officeDocument/2006/relationships/image" Target="../media/image15.svg"/></Relationships>
</file>

<file path=ppt/slides/_rels/slide31.xml.rels><?xml version="1.0" encoding="UTF-8" standalone="yes"?>
<Relationships xmlns="http://schemas.openxmlformats.org/package/2006/relationships"><Relationship Id="rId2" Type="http://schemas.openxmlformats.org/officeDocument/2006/relationships/hyperlink" Target="mailto:Theft@retailenergycode.co.uk" TargetMode="External"/><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4C58D7-B8FB-395E-32BA-65E57F856CD2}"/>
              </a:ext>
            </a:extLst>
          </p:cNvPr>
          <p:cNvSpPr>
            <a:spLocks noGrp="1"/>
          </p:cNvSpPr>
          <p:nvPr>
            <p:ph type="ctrTitle"/>
          </p:nvPr>
        </p:nvSpPr>
        <p:spPr/>
        <p:txBody>
          <a:bodyPr/>
          <a:lstStyle/>
          <a:p>
            <a:r>
              <a:rPr lang="en-GB"/>
              <a:t>THEFT ISSUES GROUP</a:t>
            </a:r>
          </a:p>
        </p:txBody>
      </p:sp>
      <p:sp>
        <p:nvSpPr>
          <p:cNvPr id="8" name="Subtitle 7">
            <a:extLst>
              <a:ext uri="{FF2B5EF4-FFF2-40B4-BE49-F238E27FC236}">
                <a16:creationId xmlns:a16="http://schemas.microsoft.com/office/drawing/2014/main" id="{3A4E6C95-288C-35BA-2498-4DB567A26EA2}"/>
              </a:ext>
            </a:extLst>
          </p:cNvPr>
          <p:cNvSpPr>
            <a:spLocks noGrp="1"/>
          </p:cNvSpPr>
          <p:nvPr>
            <p:ph type="subTitle" idx="1"/>
          </p:nvPr>
        </p:nvSpPr>
        <p:spPr>
          <a:xfrm>
            <a:off x="517228" y="4895267"/>
            <a:ext cx="6059063" cy="1009073"/>
          </a:xfrm>
        </p:spPr>
        <p:txBody>
          <a:bodyPr/>
          <a:lstStyle/>
          <a:p>
            <a:r>
              <a:rPr lang="en-GB" dirty="0"/>
              <a:t>24 September 2025</a:t>
            </a:r>
          </a:p>
        </p:txBody>
      </p:sp>
    </p:spTree>
    <p:extLst>
      <p:ext uri="{BB962C8B-B14F-4D97-AF65-F5344CB8AC3E}">
        <p14:creationId xmlns:p14="http://schemas.microsoft.com/office/powerpoint/2010/main" val="156987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WELCOME, INTRODUCTION AND CONFIRMATION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b="1"/>
              <a:t>chair</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2ABF6CB6-1BFE-D18E-D8B9-A96D9D1679F3}"/>
              </a:ext>
            </a:extLst>
          </p:cNvPr>
          <p:cNvGraphicFramePr>
            <a:graphicFrameLocks noGrp="1"/>
          </p:cNvGraphicFramePr>
          <p:nvPr>
            <p:extLst>
              <p:ext uri="{D42A27DB-BD31-4B8C-83A1-F6EECF244321}">
                <p14:modId xmlns:p14="http://schemas.microsoft.com/office/powerpoint/2010/main" val="4232150053"/>
              </p:ext>
            </p:extLst>
          </p:nvPr>
        </p:nvGraphicFramePr>
        <p:xfrm>
          <a:off x="385572" y="1346799"/>
          <a:ext cx="11420856" cy="4556190"/>
        </p:xfrm>
        <a:graphic>
          <a:graphicData uri="http://schemas.openxmlformats.org/drawingml/2006/table">
            <a:tbl>
              <a:tblPr firstRow="1" firstCol="1" lastRow="1" lastCol="1" bandRow="1" bandCol="1">
                <a:tableStyleId>{F5AB1C69-6EDB-4FF4-983F-18BD219EF322}</a:tableStyleId>
              </a:tblPr>
              <a:tblGrid>
                <a:gridCol w="612106">
                  <a:extLst>
                    <a:ext uri="{9D8B030D-6E8A-4147-A177-3AD203B41FA5}">
                      <a16:colId xmlns:a16="http://schemas.microsoft.com/office/drawing/2014/main" val="3570065859"/>
                    </a:ext>
                  </a:extLst>
                </a:gridCol>
                <a:gridCol w="5788694">
                  <a:extLst>
                    <a:ext uri="{9D8B030D-6E8A-4147-A177-3AD203B41FA5}">
                      <a16:colId xmlns:a16="http://schemas.microsoft.com/office/drawing/2014/main" val="2049097481"/>
                    </a:ext>
                  </a:extLst>
                </a:gridCol>
                <a:gridCol w="2377440">
                  <a:extLst>
                    <a:ext uri="{9D8B030D-6E8A-4147-A177-3AD203B41FA5}">
                      <a16:colId xmlns:a16="http://schemas.microsoft.com/office/drawing/2014/main" val="986145318"/>
                    </a:ext>
                  </a:extLst>
                </a:gridCol>
                <a:gridCol w="868680">
                  <a:extLst>
                    <a:ext uri="{9D8B030D-6E8A-4147-A177-3AD203B41FA5}">
                      <a16:colId xmlns:a16="http://schemas.microsoft.com/office/drawing/2014/main" val="1706279569"/>
                    </a:ext>
                  </a:extLst>
                </a:gridCol>
                <a:gridCol w="1773936">
                  <a:extLst>
                    <a:ext uri="{9D8B030D-6E8A-4147-A177-3AD203B41FA5}">
                      <a16:colId xmlns:a16="http://schemas.microsoft.com/office/drawing/2014/main" val="2143154137"/>
                    </a:ext>
                  </a:extLst>
                </a:gridCol>
              </a:tblGrid>
              <a:tr h="210241">
                <a:tc>
                  <a:txBody>
                    <a:bodyPr/>
                    <a:lstStyle/>
                    <a:p>
                      <a:pPr>
                        <a:spcBef>
                          <a:spcPts val="1200"/>
                        </a:spcBef>
                        <a:spcAft>
                          <a:spcPts val="1200"/>
                        </a:spcAft>
                        <a:buNone/>
                      </a:pPr>
                      <a:endParaRPr lang="en-GB" sz="1400" b="1" spc="150" dirty="0">
                        <a:effectLst/>
                        <a:latin typeface="Arial" panose="020B060402020202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TITLE</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PAPER REF.</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TIME</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LEAD</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845991"/>
                  </a:ext>
                </a:extLst>
              </a:tr>
              <a:tr h="217049">
                <a:tc>
                  <a:txBody>
                    <a:bodyPr/>
                    <a:lstStyle/>
                    <a:p>
                      <a:pPr>
                        <a:spcBef>
                          <a:spcPts val="1200"/>
                        </a:spcBef>
                        <a:spcAft>
                          <a:spcPts val="1200"/>
                        </a:spcAft>
                        <a:buNone/>
                      </a:pPr>
                      <a:r>
                        <a:rPr lang="en-GB" sz="1400" dirty="0">
                          <a:solidFill>
                            <a:schemeClr val="tx1"/>
                          </a:solidFill>
                          <a:effectLst/>
                          <a:latin typeface="Arial" panose="020B0604020202020204" pitchFamily="34" charset="0"/>
                          <a:cs typeface="Arial" panose="020B0604020202020204" pitchFamily="34" charset="0"/>
                        </a:rPr>
                        <a:t>1</a:t>
                      </a:r>
                      <a:endParaRPr lang="en-GB"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Welcome and Introduction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56148"/>
                  </a:ext>
                </a:extLst>
              </a:tr>
              <a:tr h="217049">
                <a:tc>
                  <a:txBody>
                    <a:bodyPr/>
                    <a:lstStyle/>
                    <a:p>
                      <a:pPr>
                        <a:spcBef>
                          <a:spcPts val="1200"/>
                        </a:spcBef>
                        <a:spcAft>
                          <a:spcPts val="1200"/>
                        </a:spcAft>
                        <a:buNone/>
                      </a:pPr>
                      <a:r>
                        <a:rPr lang="en-GB" sz="1400" dirty="0">
                          <a:solidFill>
                            <a:schemeClr val="tx1"/>
                          </a:solidFill>
                          <a:effectLst/>
                          <a:latin typeface="Arial" panose="020B0604020202020204" pitchFamily="34" charset="0"/>
                          <a:cs typeface="Arial" panose="020B0604020202020204" pitchFamily="34" charset="0"/>
                        </a:rPr>
                        <a:t>2</a:t>
                      </a:r>
                      <a:endParaRPr lang="en-GB"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Confirmation of the Agenda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0598698"/>
                  </a:ext>
                </a:extLst>
              </a:tr>
              <a:tr h="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3</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Approval of Previous Minutes</a:t>
                      </a:r>
                    </a:p>
                    <a:p>
                      <a:pPr>
                        <a:spcBef>
                          <a:spcPts val="1200"/>
                        </a:spcBef>
                        <a:spcAft>
                          <a:spcPts val="1200"/>
                        </a:spcAft>
                        <a:buNone/>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For Decision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5358738"/>
                  </a:ext>
                </a:extLst>
              </a:tr>
              <a:tr h="30637">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4</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I0187 Schedule 8 Review and Best Practice Guidance Development</a:t>
                      </a:r>
                    </a:p>
                    <a:p>
                      <a:pPr>
                        <a:spcBef>
                          <a:spcPts val="1200"/>
                        </a:spcBef>
                        <a:spcAft>
                          <a:spcPts val="1200"/>
                        </a:spcAft>
                        <a:buNone/>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For Decision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RECTIG_25_0924_04</a:t>
                      </a:r>
                    </a:p>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10:15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RECCo Theft SMEs</a:t>
                      </a:r>
                    </a:p>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276701"/>
                  </a:ext>
                </a:extLst>
              </a:tr>
              <a:tr h="160867">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5</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I0265 - Theft Calculator Usage and Suitability Assessment</a:t>
                      </a:r>
                    </a:p>
                    <a:p>
                      <a:pPr>
                        <a:spcBef>
                          <a:spcPts val="1200"/>
                        </a:spcBef>
                        <a:spcAft>
                          <a:spcPts val="1200"/>
                        </a:spcAft>
                        <a:buNone/>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For Information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11:00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b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Francine Peyroux-Sissoko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4427953"/>
                  </a:ext>
                </a:extLst>
              </a:tr>
              <a:tr h="617981">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6</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White Paper </a:t>
                      </a:r>
                    </a:p>
                    <a:p>
                      <a:pPr>
                        <a:spcBef>
                          <a:spcPts val="1200"/>
                        </a:spcBef>
                        <a:spcAft>
                          <a:spcPts val="1200"/>
                        </a:spcAft>
                        <a:buNone/>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For Information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11:20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4842393"/>
                  </a:ext>
                </a:extLst>
              </a:tr>
              <a:tr h="21448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7</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Change update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11:30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Mica Thomas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3463432"/>
                  </a:ext>
                </a:extLst>
              </a:tr>
              <a:tr h="45752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8</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Future meetings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11:40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8147657"/>
                  </a:ext>
                </a:extLst>
              </a:tr>
              <a:tr h="310652">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9</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Any Other Business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11:45</a:t>
                      </a:r>
                      <a:endPar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578574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88E2F-3CB8-ADD3-0843-7F60EF498AF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0A676D9-4DAE-34C9-EFFC-702320D71003}"/>
              </a:ext>
            </a:extLst>
          </p:cNvPr>
          <p:cNvSpPr>
            <a:spLocks noGrp="1"/>
          </p:cNvSpPr>
          <p:nvPr>
            <p:ph type="title"/>
          </p:nvPr>
        </p:nvSpPr>
        <p:spPr/>
        <p:txBody>
          <a:bodyPr>
            <a:normAutofit/>
          </a:bodyPr>
          <a:lstStyle/>
          <a:p>
            <a:r>
              <a:rPr lang="en-GB"/>
              <a:t>Approval of Previous Minutes</a:t>
            </a:r>
          </a:p>
        </p:txBody>
      </p:sp>
      <p:sp>
        <p:nvSpPr>
          <p:cNvPr id="5" name="Text Placeholder 4">
            <a:extLst>
              <a:ext uri="{FF2B5EF4-FFF2-40B4-BE49-F238E27FC236}">
                <a16:creationId xmlns:a16="http://schemas.microsoft.com/office/drawing/2014/main" id="{7FF49A9E-A409-8167-1339-6B4ED1860AFE}"/>
              </a:ext>
            </a:extLst>
          </p:cNvPr>
          <p:cNvSpPr>
            <a:spLocks noGrp="1"/>
          </p:cNvSpPr>
          <p:nvPr>
            <p:ph type="body" sz="quarter" idx="10"/>
          </p:nvPr>
        </p:nvSpPr>
        <p:spPr/>
        <p:txBody>
          <a:bodyPr/>
          <a:lstStyle/>
          <a:p>
            <a:r>
              <a:rPr lang="it-IT" b="1"/>
              <a:t>Chair</a:t>
            </a:r>
          </a:p>
        </p:txBody>
      </p:sp>
    </p:spTree>
    <p:extLst>
      <p:ext uri="{BB962C8B-B14F-4D97-AF65-F5344CB8AC3E}">
        <p14:creationId xmlns:p14="http://schemas.microsoft.com/office/powerpoint/2010/main" val="4000405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9E148AD-9786-2C95-CD30-9934276C6DA8}"/>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614C51A3-B979-E416-1244-993BC8E3F7EA}"/>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4000" b="1">
                <a:solidFill>
                  <a:srgbClr val="000000"/>
                </a:solidFill>
              </a:rPr>
              <a:t>Join at slido.com</a:t>
            </a:r>
            <a:br>
              <a:rPr lang="da-DK" sz="4000" b="1">
                <a:solidFill>
                  <a:srgbClr val="000000"/>
                </a:solidFill>
              </a:rPr>
            </a:br>
            <a:r>
              <a:rPr lang="da-DK" sz="4000" b="1">
                <a:solidFill>
                  <a:srgbClr val="000000"/>
                </a:solidFill>
              </a:rPr>
              <a:t>#1539090</a:t>
            </a:r>
            <a:endParaRPr lang="en-GB" sz="4000" b="1">
              <a:solidFill>
                <a:srgbClr val="000000"/>
              </a:solidFill>
            </a:endParaRPr>
          </a:p>
        </p:txBody>
      </p:sp>
      <p:sp>
        <p:nvSpPr>
          <p:cNvPr id="5" name="Rectangle 4">
            <a:extLst>
              <a:ext uri="{FF2B5EF4-FFF2-40B4-BE49-F238E27FC236}">
                <a16:creationId xmlns:a16="http://schemas.microsoft.com/office/drawing/2014/main" id="{27243DAA-1C2A-F2F9-03DC-AFAC5DBFB438}"/>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5B392D9C-137F-4EA3-3161-C0EFD40FBE5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940F0441-9F49-11AA-FD62-802B0DF08FD6}"/>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D75CDCA0-02F2-5E0A-D949-8CF6D93FBB08}"/>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792941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E48A9-A688-5738-C8B2-9C99932AA6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903F3E-CF25-AFAD-7BFD-D02D8A9E4931}"/>
              </a:ext>
            </a:extLst>
          </p:cNvPr>
          <p:cNvSpPr>
            <a:spLocks noGrp="1"/>
          </p:cNvSpPr>
          <p:nvPr>
            <p:ph type="title"/>
          </p:nvPr>
        </p:nvSpPr>
        <p:spPr/>
        <p:txBody>
          <a:bodyPr>
            <a:normAutofit/>
          </a:bodyPr>
          <a:lstStyle/>
          <a:p>
            <a:r>
              <a:rPr lang="en-GB"/>
              <a:t>I0187 Schedule 8 Review and Best Practice Guidance Development</a:t>
            </a:r>
          </a:p>
        </p:txBody>
      </p:sp>
      <p:sp>
        <p:nvSpPr>
          <p:cNvPr id="5" name="Text Placeholder 4">
            <a:extLst>
              <a:ext uri="{FF2B5EF4-FFF2-40B4-BE49-F238E27FC236}">
                <a16:creationId xmlns:a16="http://schemas.microsoft.com/office/drawing/2014/main" id="{3B4F9E07-43A3-F280-38EC-5C7243495751}"/>
              </a:ext>
            </a:extLst>
          </p:cNvPr>
          <p:cNvSpPr>
            <a:spLocks noGrp="1"/>
          </p:cNvSpPr>
          <p:nvPr>
            <p:ph type="body" sz="quarter" idx="10"/>
          </p:nvPr>
        </p:nvSpPr>
        <p:spPr/>
        <p:txBody>
          <a:bodyPr/>
          <a:lstStyle/>
          <a:p>
            <a:r>
              <a:rPr lang="it-IT" b="1"/>
              <a:t>RECCo Theft SME</a:t>
            </a:r>
          </a:p>
        </p:txBody>
      </p:sp>
    </p:spTree>
    <p:extLst>
      <p:ext uri="{BB962C8B-B14F-4D97-AF65-F5344CB8AC3E}">
        <p14:creationId xmlns:p14="http://schemas.microsoft.com/office/powerpoint/2010/main" val="646403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DB8A6-C51D-133A-F4D4-B3F88592AD53}"/>
              </a:ext>
            </a:extLst>
          </p:cNvPr>
          <p:cNvSpPr>
            <a:spLocks noGrp="1"/>
          </p:cNvSpPr>
          <p:nvPr>
            <p:ph type="title"/>
          </p:nvPr>
        </p:nvSpPr>
        <p:spPr/>
        <p:txBody>
          <a:bodyPr/>
          <a:lstStyle/>
          <a:p>
            <a:r>
              <a:rPr lang="en-US"/>
              <a:t>I0187</a:t>
            </a:r>
          </a:p>
        </p:txBody>
      </p:sp>
      <p:sp>
        <p:nvSpPr>
          <p:cNvPr id="3" name="Text Placeholder 2">
            <a:extLst>
              <a:ext uri="{FF2B5EF4-FFF2-40B4-BE49-F238E27FC236}">
                <a16:creationId xmlns:a16="http://schemas.microsoft.com/office/drawing/2014/main" id="{FA492DCD-4776-E059-1292-FFE34F6FD601}"/>
              </a:ext>
            </a:extLst>
          </p:cNvPr>
          <p:cNvSpPr>
            <a:spLocks noGrp="1"/>
          </p:cNvSpPr>
          <p:nvPr>
            <p:ph type="body" idx="1"/>
          </p:nvPr>
        </p:nvSpPr>
        <p:spPr/>
        <p:txBody>
          <a:bodyPr/>
          <a:lstStyle/>
          <a:p>
            <a:r>
              <a:rPr lang="en-US"/>
              <a:t>Schedule 8 Review and Best Practice Guidance Development</a:t>
            </a:r>
          </a:p>
          <a:p>
            <a:r>
              <a:rPr lang="en-US" i="1">
                <a:latin typeface="Playfair Display" pitchFamily="2" charset="0"/>
              </a:rPr>
              <a:t>Rebecca Lowe</a:t>
            </a:r>
          </a:p>
        </p:txBody>
      </p:sp>
    </p:spTree>
    <p:extLst>
      <p:ext uri="{BB962C8B-B14F-4D97-AF65-F5344CB8AC3E}">
        <p14:creationId xmlns:p14="http://schemas.microsoft.com/office/powerpoint/2010/main" val="54279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957304-6857-15AE-522F-202AA412B85C}"/>
              </a:ext>
            </a:extLst>
          </p:cNvPr>
          <p:cNvSpPr>
            <a:spLocks noGrp="1"/>
          </p:cNvSpPr>
          <p:nvPr>
            <p:ph type="title"/>
          </p:nvPr>
        </p:nvSpPr>
        <p:spPr/>
        <p:txBody>
          <a:bodyPr/>
          <a:lstStyle/>
          <a:p>
            <a:r>
              <a:rPr lang="en-GB"/>
              <a:t>Schedule 8 Updates</a:t>
            </a:r>
          </a:p>
        </p:txBody>
      </p:sp>
      <p:sp>
        <p:nvSpPr>
          <p:cNvPr id="7" name="Content Placeholder 6">
            <a:extLst>
              <a:ext uri="{FF2B5EF4-FFF2-40B4-BE49-F238E27FC236}">
                <a16:creationId xmlns:a16="http://schemas.microsoft.com/office/drawing/2014/main" id="{FE167C35-31E2-9AD8-6ACC-5B8C9011ED62}"/>
              </a:ext>
            </a:extLst>
          </p:cNvPr>
          <p:cNvSpPr>
            <a:spLocks noGrp="1"/>
          </p:cNvSpPr>
          <p:nvPr>
            <p:ph idx="1"/>
          </p:nvPr>
        </p:nvSpPr>
        <p:spPr>
          <a:xfrm>
            <a:off x="205943" y="1692779"/>
            <a:ext cx="7703271" cy="4351338"/>
          </a:xfrm>
        </p:spPr>
        <p:txBody>
          <a:bodyPr vert="horz" lIns="91440" tIns="45720" rIns="91440" bIns="45720" rtlCol="0" anchor="t">
            <a:normAutofit/>
          </a:bodyPr>
          <a:lstStyle/>
          <a:p>
            <a:r>
              <a:rPr lang="en-US" sz="1800"/>
              <a:t>Schedule 8 - Unbilled Energy Code of Practice has not been reviewed since its development for REC go-live</a:t>
            </a:r>
          </a:p>
          <a:p>
            <a:r>
              <a:rPr lang="en-US" sz="1800"/>
              <a:t>I0187 was raised to review Schedule 8, to ensure it is up to date, understand if there are any conflicts with best practice and identify any gaps or duplication</a:t>
            </a:r>
            <a:endParaRPr lang="en-GB" sz="1800"/>
          </a:p>
          <a:p>
            <a:r>
              <a:rPr lang="en-GB" sz="1800"/>
              <a:t>A list of issues was compiled previously and shared with TIG for feedback</a:t>
            </a:r>
          </a:p>
          <a:p>
            <a:r>
              <a:rPr lang="en-GB" sz="1800"/>
              <a:t>Updates were then made to Schedule 8 to resolve these issues but there are still some issues that require further discussion</a:t>
            </a:r>
          </a:p>
          <a:p>
            <a:r>
              <a:rPr lang="en-GB" sz="1800"/>
              <a:t>Last month you were asked to review the 23 issues marked as complete and the corresponding draft updates to schedule 8 and provide any comments or feedback as well as 6 outstanding issues with an aim to agree a way forward</a:t>
            </a:r>
          </a:p>
          <a:p>
            <a:r>
              <a:rPr lang="en-GB" sz="1800"/>
              <a:t>Today we will be discussing 5 further outstanding issues that were flagged for review ahead of today’s meeting with an aim to agree a way forward</a:t>
            </a:r>
            <a:endParaRPr lang="en-GB"/>
          </a:p>
          <a:p>
            <a:endParaRPr lang="en-GB"/>
          </a:p>
          <a:p>
            <a:endParaRPr lang="en-GB"/>
          </a:p>
        </p:txBody>
      </p:sp>
      <p:sp>
        <p:nvSpPr>
          <p:cNvPr id="2" name="Rectangle: Rounded Corners 1">
            <a:extLst>
              <a:ext uri="{FF2B5EF4-FFF2-40B4-BE49-F238E27FC236}">
                <a16:creationId xmlns:a16="http://schemas.microsoft.com/office/drawing/2014/main" id="{51BD28C0-BEEA-D145-FAEE-26C48BBBE2A1}"/>
              </a:ext>
            </a:extLst>
          </p:cNvPr>
          <p:cNvSpPr/>
          <p:nvPr/>
        </p:nvSpPr>
        <p:spPr>
          <a:xfrm>
            <a:off x="7909215" y="1382486"/>
            <a:ext cx="3936422" cy="49203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Two pre-meeting papers have been provided: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Outfit"/>
                <a:ea typeface="+mn-ea"/>
                <a:cs typeface="+mn-cs"/>
              </a:rPr>
              <a:t>RECTIG_25_0924_04 – Schedule 8 – TIG Review Table 24.09.25.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This provides an updated list of issues and statuses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Outfit"/>
                <a:ea typeface="+mn-ea"/>
                <a:cs typeface="+mn-cs"/>
              </a:rPr>
              <a:t>RECTIG_25_0827_04b – Schedule 8 Review (1087 Red-Lining).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This shows the tracked changes and commentary linking them to the issues.(provided in last months pre-meeting papers)</a:t>
            </a:r>
          </a:p>
        </p:txBody>
      </p:sp>
    </p:spTree>
    <p:extLst>
      <p:ext uri="{BB962C8B-B14F-4D97-AF65-F5344CB8AC3E}">
        <p14:creationId xmlns:p14="http://schemas.microsoft.com/office/powerpoint/2010/main" val="4210259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6F6C4-780E-4015-DB33-4A1C4D91237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DD3DD3E-FF69-8EC6-AA52-41326F918974}"/>
              </a:ext>
            </a:extLst>
          </p:cNvPr>
          <p:cNvSpPr>
            <a:spLocks noGrp="1"/>
          </p:cNvSpPr>
          <p:nvPr>
            <p:ph type="title"/>
          </p:nvPr>
        </p:nvSpPr>
        <p:spPr>
          <a:xfrm>
            <a:off x="515938" y="361950"/>
            <a:ext cx="11160124" cy="1214438"/>
          </a:xfrm>
        </p:spPr>
        <p:txBody>
          <a:bodyPr>
            <a:normAutofit fontScale="90000"/>
          </a:bodyPr>
          <a:lstStyle/>
          <a:p>
            <a:r>
              <a:rPr lang="en-GB"/>
              <a:t>Schedule 8 – Issue 7 – Investigations by Competent Individuals</a:t>
            </a:r>
          </a:p>
        </p:txBody>
      </p:sp>
      <p:sp>
        <p:nvSpPr>
          <p:cNvPr id="7" name="Content Placeholder 6">
            <a:extLst>
              <a:ext uri="{FF2B5EF4-FFF2-40B4-BE49-F238E27FC236}">
                <a16:creationId xmlns:a16="http://schemas.microsoft.com/office/drawing/2014/main" id="{3578E3E7-9E7B-95C1-C599-495253B28EDF}"/>
              </a:ext>
            </a:extLst>
          </p:cNvPr>
          <p:cNvSpPr>
            <a:spLocks noGrp="1"/>
          </p:cNvSpPr>
          <p:nvPr>
            <p:ph idx="1"/>
          </p:nvPr>
        </p:nvSpPr>
        <p:spPr>
          <a:xfrm>
            <a:off x="205945" y="2188030"/>
            <a:ext cx="6379912" cy="4108862"/>
          </a:xfrm>
        </p:spPr>
        <p:txBody>
          <a:bodyPr>
            <a:normAutofit lnSpcReduction="10000"/>
          </a:bodyPr>
          <a:lstStyle/>
          <a:p>
            <a:pPr marL="0" indent="0">
              <a:buNone/>
            </a:pPr>
            <a:r>
              <a:rPr lang="en-GB" sz="1900" dirty="0"/>
              <a:t>The issue raised asked what is meant by “appropriate skill, experience and authorisation and why this would be different for unregistered sites. The wording has been updated to state:</a:t>
            </a:r>
          </a:p>
          <a:p>
            <a:pPr marL="0" indent="0">
              <a:buNone/>
            </a:pPr>
            <a:r>
              <a:rPr lang="en-US" sz="1900" i="1" dirty="0"/>
              <a:t>“Suspected Energy Theft or Unregistered Consumers situations should only be investigated by  persons possessing appropriate investigation and technical skills, relevant energy legislation knowledge  experience, and REC Party </a:t>
            </a:r>
            <a:r>
              <a:rPr lang="en-US" sz="1900" i="1" dirty="0" err="1"/>
              <a:t>authorisation</a:t>
            </a:r>
            <a:r>
              <a:rPr lang="en-US" sz="1900" i="1" dirty="0"/>
              <a:t>.”</a:t>
            </a:r>
            <a:endParaRPr lang="en-GB" sz="1900" i="1" dirty="0"/>
          </a:p>
          <a:p>
            <a:r>
              <a:rPr lang="en-GB" sz="1900" dirty="0"/>
              <a:t>As we have discussed previously, Theft in Conveyance is separately defined to Energy Theft so should this also be included for completeness?</a:t>
            </a:r>
          </a:p>
          <a:p>
            <a:r>
              <a:rPr lang="en-GB" sz="1900" dirty="0"/>
              <a:t>Without a formal qualification available or accreditation scheme it is challenging to be more prescriptive in Schedule 8, should accreditation be needed similar to other roles/</a:t>
            </a:r>
            <a:r>
              <a:rPr lang="en-GB" sz="1900" dirty="0" err="1"/>
              <a:t>CoMCoP</a:t>
            </a:r>
            <a:r>
              <a:rPr lang="en-GB" sz="1900" dirty="0"/>
              <a:t>?</a:t>
            </a:r>
          </a:p>
          <a:p>
            <a:pPr marL="0" indent="0">
              <a:buNone/>
            </a:pPr>
            <a:endParaRPr lang="en-GB" sz="2400" dirty="0"/>
          </a:p>
          <a:p>
            <a:pPr marL="0" indent="0">
              <a:buNone/>
            </a:pPr>
            <a:endParaRPr lang="en-GB" sz="2400" dirty="0"/>
          </a:p>
          <a:p>
            <a:pPr marL="0" indent="0">
              <a:buNone/>
            </a:pPr>
            <a:endParaRPr lang="en-GB" sz="2400" dirty="0"/>
          </a:p>
          <a:p>
            <a:endParaRPr lang="en-GB" dirty="0"/>
          </a:p>
        </p:txBody>
      </p:sp>
      <p:sp>
        <p:nvSpPr>
          <p:cNvPr id="3" name="TextBox 2">
            <a:extLst>
              <a:ext uri="{FF2B5EF4-FFF2-40B4-BE49-F238E27FC236}">
                <a16:creationId xmlns:a16="http://schemas.microsoft.com/office/drawing/2014/main" id="{DDAF1F73-0B86-B0D1-A16D-E45077C47B7C}"/>
              </a:ext>
            </a:extLst>
          </p:cNvPr>
          <p:cNvSpPr txBox="1"/>
          <p:nvPr/>
        </p:nvSpPr>
        <p:spPr>
          <a:xfrm>
            <a:off x="205942" y="1539315"/>
            <a:ext cx="1116012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mn-ea"/>
                <a:cs typeface="+mn-cs"/>
              </a:rPr>
              <a:t>Clause 2.1(j)  states that Energy Theft should only be investigated by a person possessing appropriate skill, experience and authorisation.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01E2E"/>
              </a:solidFill>
              <a:effectLst/>
              <a:uLnTx/>
              <a:uFillTx/>
              <a:latin typeface="Outfit"/>
              <a:ea typeface="+mn-ea"/>
              <a:cs typeface="+mn-cs"/>
            </a:endParaRPr>
          </a:p>
        </p:txBody>
      </p:sp>
      <p:sp>
        <p:nvSpPr>
          <p:cNvPr id="4" name="Rectangle: Rounded Corners 3">
            <a:extLst>
              <a:ext uri="{FF2B5EF4-FFF2-40B4-BE49-F238E27FC236}">
                <a16:creationId xmlns:a16="http://schemas.microsoft.com/office/drawing/2014/main" id="{6363792A-E64A-1233-5A98-931D30538F62}"/>
              </a:ext>
            </a:extLst>
          </p:cNvPr>
          <p:cNvSpPr/>
          <p:nvPr/>
        </p:nvSpPr>
        <p:spPr>
          <a:xfrm>
            <a:off x="6738257" y="1959429"/>
            <a:ext cx="5247800" cy="43374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FFFFFF"/>
                </a:solidFill>
                <a:effectLst/>
                <a:uLnTx/>
                <a:uFillTx/>
                <a:latin typeface="Outfit"/>
                <a:ea typeface="+mn-ea"/>
                <a:cs typeface="+mn-cs"/>
              </a:rPr>
              <a:t>Slido</a:t>
            </a:r>
            <a:r>
              <a:rPr kumimoji="0" lang="en-GB" sz="1800" b="1" i="0" u="none" strike="noStrike" kern="1200" cap="none" spc="0" normalizeH="0" baseline="0" noProof="0" dirty="0">
                <a:ln>
                  <a:noFill/>
                </a:ln>
                <a:solidFill>
                  <a:srgbClr val="FFFFFF"/>
                </a:solidFill>
                <a:effectLst/>
                <a:uLnTx/>
                <a:uFillTx/>
                <a:latin typeface="Outfit"/>
                <a:ea typeface="+mn-ea"/>
                <a:cs typeface="+mn-cs"/>
              </a:rPr>
              <a:t>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1. Should the term Theft in Conveyance also be added to 2.1(j)?</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2. Are there any further amendments or additional text needed to 2.1(j) or elsewhere, if yes, what?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3. What are your thoughts  on the development of an accreditation process for Energy Theft/Theft in Conveyance investigations and should this include Unregistered Sites investigations?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Tree>
    <p:extLst>
      <p:ext uri="{BB962C8B-B14F-4D97-AF65-F5344CB8AC3E}">
        <p14:creationId xmlns:p14="http://schemas.microsoft.com/office/powerpoint/2010/main" val="1589954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75A41-3C44-C28E-C139-657888852E3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ED25624-BA43-2AFB-1CAC-E6362331AC37}"/>
              </a:ext>
            </a:extLst>
          </p:cNvPr>
          <p:cNvSpPr>
            <a:spLocks noGrp="1"/>
          </p:cNvSpPr>
          <p:nvPr>
            <p:ph type="title"/>
          </p:nvPr>
        </p:nvSpPr>
        <p:spPr>
          <a:xfrm>
            <a:off x="515937" y="241738"/>
            <a:ext cx="11160124" cy="923330"/>
          </a:xfrm>
        </p:spPr>
        <p:txBody>
          <a:bodyPr>
            <a:normAutofit/>
          </a:bodyPr>
          <a:lstStyle/>
          <a:p>
            <a:r>
              <a:rPr lang="en-GB"/>
              <a:t>Schedule 8 – Issue 8 – Standardisation</a:t>
            </a:r>
          </a:p>
        </p:txBody>
      </p:sp>
      <p:sp>
        <p:nvSpPr>
          <p:cNvPr id="7" name="Content Placeholder 6">
            <a:extLst>
              <a:ext uri="{FF2B5EF4-FFF2-40B4-BE49-F238E27FC236}">
                <a16:creationId xmlns:a16="http://schemas.microsoft.com/office/drawing/2014/main" id="{CEA6ACB9-F999-ED54-1F23-52FA3874FEA8}"/>
              </a:ext>
            </a:extLst>
          </p:cNvPr>
          <p:cNvSpPr>
            <a:spLocks noGrp="1"/>
          </p:cNvSpPr>
          <p:nvPr>
            <p:ph idx="1"/>
          </p:nvPr>
        </p:nvSpPr>
        <p:spPr>
          <a:xfrm>
            <a:off x="225559" y="2454453"/>
            <a:ext cx="11367727" cy="3924576"/>
          </a:xfrm>
        </p:spPr>
        <p:txBody>
          <a:bodyPr vert="horz" lIns="91440" tIns="45720" rIns="91440" bIns="45720" rtlCol="0" anchor="t">
            <a:normAutofit/>
          </a:bodyPr>
          <a:lstStyle/>
          <a:p>
            <a:r>
              <a:rPr lang="en-GB" sz="1800"/>
              <a:t>This issues asks if this principle is met by Schedule 8 and if not, what changes could be made to “create a common approach to the treatment of Consumers and Perpetrators” </a:t>
            </a:r>
          </a:p>
          <a:p>
            <a:r>
              <a:rPr lang="en-GB" sz="1800"/>
              <a:t>Does Schedule 8 currently set out clear and sufficient minimum standards for the delivery of a Revenue Protection Agent Service? </a:t>
            </a:r>
          </a:p>
          <a:p>
            <a:r>
              <a:rPr lang="en-GB" sz="1800"/>
              <a:t>Should there be an audit process for RPS providers to monitor and ensure any agreed minimum standards, similar to the Metering Audits or should the REC Party ensure this contractually with their RP provider?</a:t>
            </a:r>
          </a:p>
          <a:p>
            <a:r>
              <a:rPr lang="en-GB" sz="1800"/>
              <a:t>Should there be prescriptive common approach where specific actions are required depending on type of tamper, number of repeat offences and Consumer circumstance etc. to ensure Consumers and Perpetrators are treated consistently regardless of the Supplier, Network,  Party or their chosen Revenue Protection Provider? Or;</a:t>
            </a:r>
          </a:p>
          <a:p>
            <a:r>
              <a:rPr lang="en-GB" sz="1800"/>
              <a:t>Should it remain similar to how it is currently and allow REC Parties to apply their own policies as long as this is aligned with vulnerability requirements, the Theft Charter and Licence conditions – but means for example that one Consumer may be disconnected and/or be reported to the police where another in identical circumstances with a different Energy Supplier are not.</a:t>
            </a:r>
          </a:p>
          <a:p>
            <a:pPr marL="0" indent="0">
              <a:buNone/>
            </a:pPr>
            <a:endParaRPr lang="en-GB" sz="2400"/>
          </a:p>
          <a:p>
            <a:pPr marL="0" indent="0">
              <a:buNone/>
            </a:pPr>
            <a:endParaRPr lang="en-GB" sz="2400"/>
          </a:p>
          <a:p>
            <a:pPr marL="0" indent="0">
              <a:buNone/>
            </a:pPr>
            <a:endParaRPr lang="en-GB" sz="2400"/>
          </a:p>
          <a:p>
            <a:endParaRPr lang="en-GB"/>
          </a:p>
        </p:txBody>
      </p:sp>
      <p:sp>
        <p:nvSpPr>
          <p:cNvPr id="3" name="TextBox 2">
            <a:extLst>
              <a:ext uri="{FF2B5EF4-FFF2-40B4-BE49-F238E27FC236}">
                <a16:creationId xmlns:a16="http://schemas.microsoft.com/office/drawing/2014/main" id="{B84C25B9-A220-0077-C471-120D9036B0A8}"/>
              </a:ext>
            </a:extLst>
          </p:cNvPr>
          <p:cNvSpPr txBox="1"/>
          <p:nvPr/>
        </p:nvSpPr>
        <p:spPr>
          <a:xfrm>
            <a:off x="367072" y="1087029"/>
            <a:ext cx="1145785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201E2E"/>
                </a:solidFill>
                <a:effectLst/>
                <a:uLnTx/>
                <a:uFillTx/>
                <a:latin typeface="Outfit"/>
                <a:ea typeface="+mn-ea"/>
                <a:cs typeface="+mn-cs"/>
              </a:rPr>
              <a:t>Clause 2.1  Working within the statutory and regulatory framework, the following principles have been identified: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201E2E"/>
                </a:solidFill>
                <a:effectLst/>
                <a:uLnTx/>
                <a:uFillTx/>
                <a:latin typeface="Outfit"/>
                <a:ea typeface="+mn-ea"/>
                <a:cs typeface="+mn-cs"/>
              </a:rPr>
              <a:t>(k) Standardisation </a:t>
            </a:r>
            <a:r>
              <a:rPr kumimoji="0" lang="en-GB" sz="1800" b="0" i="0" u="none" strike="noStrike" kern="1200" cap="none" spc="0" normalizeH="0" baseline="0" noProof="0" dirty="0">
                <a:ln>
                  <a:noFill/>
                </a:ln>
                <a:solidFill>
                  <a:srgbClr val="201E2E"/>
                </a:solidFill>
                <a:effectLst/>
                <a:uLnTx/>
                <a:uFillTx/>
                <a:latin typeface="Outfit"/>
                <a:ea typeface="+mn-ea"/>
                <a:cs typeface="+mn-cs"/>
              </a:rPr>
              <a:t>- </a:t>
            </a:r>
            <a:r>
              <a:rPr kumimoji="0" lang="en-US" sz="1800" b="0" i="0" u="none" strike="noStrike" kern="1200" cap="none" spc="0" normalizeH="0" baseline="0" noProof="0" dirty="0">
                <a:ln>
                  <a:noFill/>
                </a:ln>
                <a:solidFill>
                  <a:srgbClr val="201E2E"/>
                </a:solidFill>
                <a:effectLst/>
                <a:uLnTx/>
                <a:uFillTx/>
                <a:latin typeface="Outfit"/>
                <a:ea typeface="+mn-ea"/>
                <a:cs typeface="+mn-cs"/>
              </a:rPr>
              <a:t>Minimum standards should be established for the delivery of a Revenue Protection Agent Service and create a common approach to the treatment of Consumers and of Perpetrators</a:t>
            </a:r>
            <a:endParaRPr kumimoji="0" lang="en-GB" sz="18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01E2E"/>
              </a:solidFill>
              <a:effectLst/>
              <a:uLnTx/>
              <a:uFillTx/>
              <a:latin typeface="Outfit"/>
              <a:ea typeface="+mn-ea"/>
              <a:cs typeface="+mn-cs"/>
            </a:endParaRPr>
          </a:p>
        </p:txBody>
      </p:sp>
    </p:spTree>
    <p:extLst>
      <p:ext uri="{BB962C8B-B14F-4D97-AF65-F5344CB8AC3E}">
        <p14:creationId xmlns:p14="http://schemas.microsoft.com/office/powerpoint/2010/main" val="1672264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10521-7D02-4D76-47E8-1489C593105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72C1582-85BD-1805-4B36-2B50713DF7B6}"/>
              </a:ext>
            </a:extLst>
          </p:cNvPr>
          <p:cNvSpPr>
            <a:spLocks noGrp="1"/>
          </p:cNvSpPr>
          <p:nvPr>
            <p:ph type="title"/>
          </p:nvPr>
        </p:nvSpPr>
        <p:spPr>
          <a:xfrm>
            <a:off x="515938" y="217316"/>
            <a:ext cx="11160124" cy="1214438"/>
          </a:xfrm>
        </p:spPr>
        <p:txBody>
          <a:bodyPr>
            <a:normAutofit/>
          </a:bodyPr>
          <a:lstStyle/>
          <a:p>
            <a:r>
              <a:rPr lang="en-GB"/>
              <a:t>Schedule 8 – Issue 8 – Standardisation</a:t>
            </a:r>
          </a:p>
        </p:txBody>
      </p:sp>
      <p:sp>
        <p:nvSpPr>
          <p:cNvPr id="4" name="Rectangle: Rounded Corners 3">
            <a:extLst>
              <a:ext uri="{FF2B5EF4-FFF2-40B4-BE49-F238E27FC236}">
                <a16:creationId xmlns:a16="http://schemas.microsoft.com/office/drawing/2014/main" id="{2132C019-44E8-7C3E-75D7-81A51B1F5C93}"/>
              </a:ext>
            </a:extLst>
          </p:cNvPr>
          <p:cNvSpPr/>
          <p:nvPr/>
        </p:nvSpPr>
        <p:spPr>
          <a:xfrm>
            <a:off x="381473" y="2119309"/>
            <a:ext cx="11705500" cy="421870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FFFFFF"/>
                </a:solidFill>
                <a:effectLst/>
                <a:uLnTx/>
                <a:uFillTx/>
                <a:latin typeface="Outfit"/>
                <a:ea typeface="+mn-ea"/>
                <a:cs typeface="+mn-cs"/>
              </a:rPr>
              <a:t>Slido</a:t>
            </a:r>
            <a:r>
              <a:rPr kumimoji="0" lang="en-GB" sz="1800" b="1" i="0" u="none" strike="noStrike" kern="1200" cap="none" spc="0" normalizeH="0" baseline="0" noProof="0" dirty="0">
                <a:ln>
                  <a:noFill/>
                </a:ln>
                <a:solidFill>
                  <a:srgbClr val="FFFFFF"/>
                </a:solidFill>
                <a:effectLst/>
                <a:uLnTx/>
                <a:uFillTx/>
                <a:latin typeface="Outfit"/>
                <a:ea typeface="+mn-ea"/>
                <a:cs typeface="+mn-cs"/>
              </a:rPr>
              <a:t>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1. Do you think Schedule 8 currently sets out clear and sufficient minimum standards for the delivery of a Revenue Protection Agent Service ?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2. Should there be an audit process for RPS providers, similar to the Metering Audits?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3. Should there be a prescriptive common approach with specific actions required in certain circumstances to create a common approach or should it allow interpretation and differing Supplier/Network policies?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(Prescriptive common approach/open to differing Supplier/Network policies)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4. Do you have any feedback or comments on standardisation or issue 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
        <p:nvSpPr>
          <p:cNvPr id="3" name="TextBox 2">
            <a:extLst>
              <a:ext uri="{FF2B5EF4-FFF2-40B4-BE49-F238E27FC236}">
                <a16:creationId xmlns:a16="http://schemas.microsoft.com/office/drawing/2014/main" id="{89E2CFF3-80AA-10E6-EFB4-CA0826A9C5ED}"/>
              </a:ext>
            </a:extLst>
          </p:cNvPr>
          <p:cNvSpPr txBox="1"/>
          <p:nvPr/>
        </p:nvSpPr>
        <p:spPr>
          <a:xfrm>
            <a:off x="515937" y="1195979"/>
            <a:ext cx="10739891"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mn-ea"/>
                <a:cs typeface="+mn-cs"/>
              </a:rPr>
              <a:t>2.1 (k) Standardisation </a:t>
            </a:r>
            <a:r>
              <a:rPr kumimoji="0" lang="en-GB" sz="1800" b="0" i="0" u="none" strike="noStrike" kern="1200" cap="none" spc="0" normalizeH="0" baseline="0" noProof="0">
                <a:ln>
                  <a:noFill/>
                </a:ln>
                <a:solidFill>
                  <a:srgbClr val="201E2E"/>
                </a:solidFill>
                <a:effectLst/>
                <a:uLnTx/>
                <a:uFillTx/>
                <a:latin typeface="Outfit"/>
                <a:ea typeface="+mn-ea"/>
                <a:cs typeface="+mn-cs"/>
              </a:rPr>
              <a:t>- </a:t>
            </a:r>
            <a:r>
              <a:rPr kumimoji="0" lang="en-US" sz="1800" b="0" i="0" u="none" strike="noStrike" kern="1200" cap="none" spc="0" normalizeH="0" baseline="0" noProof="0">
                <a:ln>
                  <a:noFill/>
                </a:ln>
                <a:solidFill>
                  <a:srgbClr val="201E2E"/>
                </a:solidFill>
                <a:effectLst/>
                <a:uLnTx/>
                <a:uFillTx/>
                <a:latin typeface="Outfit"/>
                <a:ea typeface="+mn-ea"/>
                <a:cs typeface="+mn-cs"/>
              </a:rPr>
              <a:t>Minimum standards should be established for the delivery of a Revenue Protection Agent Service and create a common approach to the treatment of Consumers and of Perpetrators</a:t>
            </a:r>
            <a:endParaRPr kumimoji="0" lang="en-GB" sz="1800" b="0" i="0" u="none" strike="noStrike" kern="1200" cap="none" spc="0" normalizeH="0" baseline="0" noProof="0">
              <a:ln>
                <a:noFill/>
              </a:ln>
              <a:solidFill>
                <a:srgbClr val="201E2E"/>
              </a:solidFill>
              <a:effectLst/>
              <a:uLnTx/>
              <a:uFillTx/>
              <a:latin typeface="Outfit"/>
              <a:ea typeface="+mn-ea"/>
              <a:cs typeface="+mn-cs"/>
            </a:endParaRPr>
          </a:p>
        </p:txBody>
      </p:sp>
    </p:spTree>
    <p:extLst>
      <p:ext uri="{BB962C8B-B14F-4D97-AF65-F5344CB8AC3E}">
        <p14:creationId xmlns:p14="http://schemas.microsoft.com/office/powerpoint/2010/main" val="417099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F2DF93-F8E2-1907-6C9E-98A57FA03CE6}"/>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CCF741E-1C1F-BF32-DAB3-4959CE121A33}"/>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1. Do you think Schedule 8 currently sets out clear and sufficient minimum standards for the delivery of a Revenue Protection Agent Service ? (Yes/No)</a:t>
            </a:r>
          </a:p>
        </p:txBody>
      </p:sp>
      <p:sp>
        <p:nvSpPr>
          <p:cNvPr id="4" name="Rectangle 3">
            <a:extLst>
              <a:ext uri="{FF2B5EF4-FFF2-40B4-BE49-F238E27FC236}">
                <a16:creationId xmlns:a16="http://schemas.microsoft.com/office/drawing/2014/main" id="{87C17132-C97B-8D0C-B098-5298803E184F}"/>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626FE204-CFEF-0F5D-9CF7-43AC3F160B2D}"/>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37CC3FDD-6F2A-2186-3207-0A5D8C884CBF}"/>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056A6179-33BD-04EF-0649-817E2D185D09}"/>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739219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4E9EB8-0ECD-AD12-B9E3-9389E49B6298}"/>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DE6826EB-92AF-AE0D-1800-03C4017AA8FD}"/>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300" b="1">
                <a:solidFill>
                  <a:srgbClr val="000000"/>
                </a:solidFill>
              </a:rPr>
              <a:t>2. Should there be an audit process for RPS providers, similar to the Metering Audits? (Yes/No)</a:t>
            </a:r>
          </a:p>
        </p:txBody>
      </p:sp>
      <p:sp>
        <p:nvSpPr>
          <p:cNvPr id="4" name="Rectangle 3">
            <a:extLst>
              <a:ext uri="{FF2B5EF4-FFF2-40B4-BE49-F238E27FC236}">
                <a16:creationId xmlns:a16="http://schemas.microsoft.com/office/drawing/2014/main" id="{87F58AE1-8EB9-08C8-43E9-71F56DDFFC93}"/>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8F6F85EA-FBD1-6EBE-BEFB-C9ECC7304215}"/>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26D76E9E-EEDB-65DC-AB55-E0D410F09732}"/>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5087B5FC-16FE-7F0C-3C58-B5D911CFCD9C}"/>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273173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CA1055-2DA3-502F-5579-50BBCD397E85}"/>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00994333-9FAF-4C96-98D8-E7CF31FF853F}"/>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3. Should there be a prescriptive common approach with specific actions required in certain circumstances to create a common approach or should it allow interpretation and differing Supplier/Network policies?</a:t>
            </a:r>
          </a:p>
        </p:txBody>
      </p:sp>
      <p:sp>
        <p:nvSpPr>
          <p:cNvPr id="4" name="Rectangle 3">
            <a:extLst>
              <a:ext uri="{FF2B5EF4-FFF2-40B4-BE49-F238E27FC236}">
                <a16:creationId xmlns:a16="http://schemas.microsoft.com/office/drawing/2014/main" id="{08EDEE4D-9194-2980-D2CE-9AEB05863DA9}"/>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4E4C895-BBBF-0008-D805-09E1219DD494}"/>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D1F38D10-9D95-EFE8-1D52-3FAB052C605A}"/>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0E97FA1D-8255-9AE5-8FE5-73F4439718C4}"/>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395636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ACCA4B-D674-B1C5-CA6C-E2DD5B4BFC94}"/>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5A80E144-E3C9-5BD1-E0E9-414DA110BEED}"/>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4. Do you have any feedback or comments on standardisation or issue 8?</a:t>
            </a:r>
          </a:p>
        </p:txBody>
      </p:sp>
      <p:sp>
        <p:nvSpPr>
          <p:cNvPr id="4" name="Rectangle 3">
            <a:extLst>
              <a:ext uri="{FF2B5EF4-FFF2-40B4-BE49-F238E27FC236}">
                <a16:creationId xmlns:a16="http://schemas.microsoft.com/office/drawing/2014/main" id="{48E00EDE-98D8-EBD4-3150-6DE69DC5BA62}"/>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53B7D706-9C33-023F-8E7A-8C1E68E30FF8}"/>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C280BA0C-52D2-4ADF-CF36-9583F81816D8}"/>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B1C783B2-D336-8125-5E99-E711C611006A}"/>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858546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382C6-CDCC-8A31-8844-8DB652DB89A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C8CDE4D-E335-AC59-4CA7-61081C125072}"/>
              </a:ext>
            </a:extLst>
          </p:cNvPr>
          <p:cNvSpPr>
            <a:spLocks noGrp="1"/>
          </p:cNvSpPr>
          <p:nvPr>
            <p:ph type="title"/>
          </p:nvPr>
        </p:nvSpPr>
        <p:spPr>
          <a:xfrm>
            <a:off x="515938" y="334459"/>
            <a:ext cx="11160124" cy="1214438"/>
          </a:xfrm>
        </p:spPr>
        <p:txBody>
          <a:bodyPr>
            <a:normAutofit/>
          </a:bodyPr>
          <a:lstStyle/>
          <a:p>
            <a:r>
              <a:rPr lang="en-GB"/>
              <a:t>Schedule 8 – Issue 27 – Assessments</a:t>
            </a:r>
          </a:p>
        </p:txBody>
      </p:sp>
      <p:sp>
        <p:nvSpPr>
          <p:cNvPr id="7" name="Content Placeholder 6">
            <a:extLst>
              <a:ext uri="{FF2B5EF4-FFF2-40B4-BE49-F238E27FC236}">
                <a16:creationId xmlns:a16="http://schemas.microsoft.com/office/drawing/2014/main" id="{7E70806D-1C75-04B3-15FF-2EEF0AD15A05}"/>
              </a:ext>
            </a:extLst>
          </p:cNvPr>
          <p:cNvSpPr>
            <a:spLocks noGrp="1"/>
          </p:cNvSpPr>
          <p:nvPr>
            <p:ph idx="1"/>
          </p:nvPr>
        </p:nvSpPr>
        <p:spPr>
          <a:xfrm>
            <a:off x="205942" y="1961608"/>
            <a:ext cx="4453144" cy="4458241"/>
          </a:xfrm>
        </p:spPr>
        <p:txBody>
          <a:bodyPr>
            <a:normAutofit fontScale="92500" lnSpcReduction="10000"/>
          </a:bodyPr>
          <a:lstStyle/>
          <a:p>
            <a:pPr marL="0" indent="0">
              <a:buNone/>
            </a:pPr>
            <a:endParaRPr lang="en-GB" sz="1900"/>
          </a:p>
          <a:p>
            <a:r>
              <a:rPr lang="en-GB" sz="1900"/>
              <a:t>Issue 27 is seeking to clarify when zero kWh assessments are acceptable and in what instances assessments are required as it currently states suspected or Confirmed Energy Theft</a:t>
            </a:r>
          </a:p>
          <a:p>
            <a:r>
              <a:rPr lang="en-GB" sz="1900"/>
              <a:t>12.1 has been amended to add Theft in Conveyance and Unregistered sites along with Confirmed Energy Theft and remove the requirement for suspected Energy Theft</a:t>
            </a:r>
          </a:p>
          <a:p>
            <a:r>
              <a:rPr lang="en-GB" sz="1900"/>
              <a:t>12.3 has been added to provide more information about making the assessment, including zero kWh assessments.</a:t>
            </a:r>
          </a:p>
          <a:p>
            <a:r>
              <a:rPr lang="en-GB" sz="1900"/>
              <a:t>12.4 has been added to provide information about the invoice or bill for the Consumer</a:t>
            </a:r>
          </a:p>
          <a:p>
            <a:pPr marL="0" indent="0">
              <a:buNone/>
            </a:pPr>
            <a:endParaRPr lang="en-GB" sz="2400"/>
          </a:p>
          <a:p>
            <a:pPr marL="0" indent="0">
              <a:buNone/>
            </a:pPr>
            <a:endParaRPr lang="en-GB" sz="2400"/>
          </a:p>
          <a:p>
            <a:pPr marL="0" indent="0">
              <a:buNone/>
            </a:pPr>
            <a:endParaRPr lang="en-GB" sz="2400"/>
          </a:p>
          <a:p>
            <a:endParaRPr lang="en-GB"/>
          </a:p>
        </p:txBody>
      </p:sp>
      <p:sp>
        <p:nvSpPr>
          <p:cNvPr id="3" name="TextBox 2">
            <a:extLst>
              <a:ext uri="{FF2B5EF4-FFF2-40B4-BE49-F238E27FC236}">
                <a16:creationId xmlns:a16="http://schemas.microsoft.com/office/drawing/2014/main" id="{A7BE8C7F-C174-02FC-2E33-0148A0C995BC}"/>
              </a:ext>
            </a:extLst>
          </p:cNvPr>
          <p:cNvSpPr txBox="1"/>
          <p:nvPr/>
        </p:nvSpPr>
        <p:spPr>
          <a:xfrm>
            <a:off x="205942" y="1422256"/>
            <a:ext cx="1147012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dirty="0">
                <a:ln>
                  <a:noFill/>
                </a:ln>
                <a:solidFill>
                  <a:srgbClr val="201E2E"/>
                </a:solidFill>
                <a:effectLst/>
                <a:uLnTx/>
                <a:uFillTx/>
                <a:latin typeface="Outfit"/>
                <a:ea typeface="+mn-ea"/>
                <a:cs typeface="+mn-cs"/>
              </a:rPr>
              <a:t>Clause 12.1 </a:t>
            </a:r>
            <a:r>
              <a:rPr kumimoji="0" lang="en-US" sz="1700" b="1" i="0" u="none" strike="noStrike" kern="1200" cap="none" spc="0" normalizeH="0" baseline="0" noProof="0" dirty="0">
                <a:ln>
                  <a:noFill/>
                </a:ln>
                <a:solidFill>
                  <a:srgbClr val="201E2E"/>
                </a:solidFill>
                <a:effectLst/>
                <a:uLnTx/>
                <a:uFillTx/>
                <a:latin typeface="Outfit"/>
                <a:ea typeface="+mn-ea"/>
                <a:cs typeface="+mn-cs"/>
              </a:rPr>
              <a:t>Each Party must ensure that the assessment of unrecorded units, in respect of suspected or Confirmed Energy Theft is carried out in a systematic, reasonable, consistent and transparent way.</a:t>
            </a:r>
            <a:endParaRPr kumimoji="0" lang="en-GB" sz="1700" b="0" i="0" u="none" strike="noStrike" kern="1200" cap="none" spc="0" normalizeH="0" baseline="0" noProof="0" dirty="0">
              <a:ln>
                <a:noFill/>
              </a:ln>
              <a:solidFill>
                <a:srgbClr val="201E2E"/>
              </a:solidFill>
              <a:effectLst/>
              <a:uLnTx/>
              <a:uFillTx/>
              <a:latin typeface="Outfit"/>
              <a:ea typeface="+mn-ea"/>
              <a:cs typeface="+mn-cs"/>
            </a:endParaRPr>
          </a:p>
        </p:txBody>
      </p:sp>
      <p:sp>
        <p:nvSpPr>
          <p:cNvPr id="4" name="Rectangle: Rounded Corners 3">
            <a:extLst>
              <a:ext uri="{FF2B5EF4-FFF2-40B4-BE49-F238E27FC236}">
                <a16:creationId xmlns:a16="http://schemas.microsoft.com/office/drawing/2014/main" id="{0265A0B8-818D-3C8A-681E-6F6177466256}"/>
              </a:ext>
            </a:extLst>
          </p:cNvPr>
          <p:cNvSpPr/>
          <p:nvPr/>
        </p:nvSpPr>
        <p:spPr>
          <a:xfrm>
            <a:off x="4865914" y="2037809"/>
            <a:ext cx="7234444" cy="445824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dirty="0" err="1">
                <a:ln>
                  <a:noFill/>
                </a:ln>
                <a:solidFill>
                  <a:srgbClr val="FFFFFF"/>
                </a:solidFill>
                <a:effectLst/>
                <a:uLnTx/>
                <a:uFillTx/>
                <a:latin typeface="Outfit"/>
                <a:ea typeface="+mn-ea"/>
                <a:cs typeface="+mn-cs"/>
              </a:rPr>
              <a:t>Slido</a:t>
            </a:r>
            <a:r>
              <a:rPr kumimoji="0" lang="en-GB" sz="1700" b="1" i="0" u="none" strike="noStrike" kern="1200" cap="none" spc="0" normalizeH="0" baseline="0" noProof="0" dirty="0">
                <a:ln>
                  <a:noFill/>
                </a:ln>
                <a:solidFill>
                  <a:srgbClr val="FFFFFF"/>
                </a:solidFill>
                <a:effectLst/>
                <a:uLnTx/>
                <a:uFillTx/>
                <a:latin typeface="Outfit"/>
                <a:ea typeface="+mn-ea"/>
                <a:cs typeface="+mn-cs"/>
              </a:rPr>
              <a:t>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srgbClr val="FFFFFF"/>
                </a:solidFill>
                <a:effectLst/>
                <a:uLnTx/>
                <a:uFillTx/>
                <a:latin typeface="Outfit"/>
                <a:ea typeface="+mn-ea"/>
                <a:cs typeface="+mn-cs"/>
              </a:rPr>
              <a:t>1. Do you agree with the removal of the requirement of an assessment for suspected Energy Theft e.g. Unproven Suspicion of Theft or No Theft/Faulty Meter outcomes?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srgbClr val="FFFFFF"/>
                </a:solidFill>
                <a:effectLst/>
                <a:uLnTx/>
                <a:uFillTx/>
                <a:latin typeface="Outfit"/>
                <a:ea typeface="+mn-ea"/>
                <a:cs typeface="+mn-cs"/>
              </a:rPr>
              <a:t>2. Do you agree with the wording in the newly added 12.3?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srgbClr val="FFFFFF"/>
                </a:solidFill>
                <a:effectLst/>
                <a:uLnTx/>
                <a:uFillTx/>
                <a:latin typeface="Outfit"/>
                <a:ea typeface="+mn-ea"/>
                <a:cs typeface="+mn-cs"/>
              </a:rPr>
              <a:t>3. Does 12.3 provide sufficient clarity regarding when an assessment of 0 kWh is permissible?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srgbClr val="FFFFFF"/>
                </a:solidFill>
                <a:effectLst/>
                <a:uLnTx/>
                <a:uFillTx/>
                <a:latin typeface="Outfit"/>
                <a:ea typeface="+mn-ea"/>
                <a:cs typeface="+mn-cs"/>
              </a:rPr>
              <a:t>4. Do you agree with the wording in the newly added 12.4 and is it of sufficient clarity?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5.  Do you have any other feedback of comments on Issue 27?</a:t>
            </a:r>
          </a:p>
        </p:txBody>
      </p:sp>
    </p:spTree>
    <p:extLst>
      <p:ext uri="{BB962C8B-B14F-4D97-AF65-F5344CB8AC3E}">
        <p14:creationId xmlns:p14="http://schemas.microsoft.com/office/powerpoint/2010/main" val="1471821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A9B50-E57A-E593-98E3-C91CD286762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B7ACBCF-FF46-EEC4-16C0-7A01E1A6AF4F}"/>
              </a:ext>
            </a:extLst>
          </p:cNvPr>
          <p:cNvSpPr>
            <a:spLocks noGrp="1"/>
          </p:cNvSpPr>
          <p:nvPr>
            <p:ph type="title"/>
          </p:nvPr>
        </p:nvSpPr>
        <p:spPr>
          <a:xfrm>
            <a:off x="515938" y="334459"/>
            <a:ext cx="11160124" cy="1214438"/>
          </a:xfrm>
        </p:spPr>
        <p:txBody>
          <a:bodyPr>
            <a:normAutofit/>
          </a:bodyPr>
          <a:lstStyle/>
          <a:p>
            <a:r>
              <a:rPr lang="en-GB"/>
              <a:t>Schedule 8 – Issue 24 – Annex A Theft Charter</a:t>
            </a:r>
          </a:p>
        </p:txBody>
      </p:sp>
      <p:sp>
        <p:nvSpPr>
          <p:cNvPr id="7" name="Content Placeholder 6">
            <a:extLst>
              <a:ext uri="{FF2B5EF4-FFF2-40B4-BE49-F238E27FC236}">
                <a16:creationId xmlns:a16="http://schemas.microsoft.com/office/drawing/2014/main" id="{25E4D1B4-DD1B-51E5-360F-5D8D2E3C07A5}"/>
              </a:ext>
            </a:extLst>
          </p:cNvPr>
          <p:cNvSpPr>
            <a:spLocks noGrp="1"/>
          </p:cNvSpPr>
          <p:nvPr>
            <p:ph idx="1"/>
          </p:nvPr>
        </p:nvSpPr>
        <p:spPr>
          <a:xfrm>
            <a:off x="205942" y="1961608"/>
            <a:ext cx="11281086" cy="4534442"/>
          </a:xfrm>
        </p:spPr>
        <p:txBody>
          <a:bodyPr>
            <a:normAutofit/>
          </a:bodyPr>
          <a:lstStyle/>
          <a:p>
            <a:pPr marL="0" indent="0">
              <a:buNone/>
            </a:pPr>
            <a:endParaRPr lang="en-GB" sz="1900" dirty="0"/>
          </a:p>
          <a:p>
            <a:r>
              <a:rPr lang="en-GB" sz="1800" dirty="0"/>
              <a:t>The Theft Charter and references to it in Section 18 only include Energy Suppliers</a:t>
            </a:r>
          </a:p>
          <a:p>
            <a:r>
              <a:rPr lang="en-GB" sz="1800" dirty="0"/>
              <a:t>As the principle of the Theft Charter is a cross-industry commitment to ensure consistency and the welfare of vulnerable individuals, should this also include Network Parties?  </a:t>
            </a:r>
          </a:p>
          <a:p>
            <a:r>
              <a:rPr lang="en-GB" sz="1800" dirty="0"/>
              <a:t>Part of the implementation measures detailed are a regular review of the Charter to ensure it remains fit for purpose and annual independent checks to ensure Energy Suppliers are continuing to follow the Charter principles.  This will be the first review, does “regular review” and do the annual independent checks need to be removed or do these need to remain but be actioned.</a:t>
            </a:r>
          </a:p>
          <a:p>
            <a:r>
              <a:rPr lang="en-GB" sz="1800" dirty="0"/>
              <a:t>DCUSA CP337 (and corresponding SPAA changes) to clarify that it was relevant to only Domestic Consumers was incorrectly applied to an older draft version of the Theft Charter and not the current version at the time, therefore there are 2 elements of the text that do not match the agreed legal wording under DCP369 (Supplier Obligations and 1 bullet referencing disconnection in Reasonable Supplier Actions). This was highlighted at the time but as about to migrate to REC it was understood it would be corrected once transferred.  It has not yet been corrected. </a:t>
            </a:r>
          </a:p>
          <a:p>
            <a:pPr marL="0" indent="0">
              <a:buNone/>
            </a:pPr>
            <a:endParaRPr lang="en-GB" sz="2400" dirty="0"/>
          </a:p>
          <a:p>
            <a:pPr marL="0" indent="0">
              <a:buNone/>
            </a:pPr>
            <a:endParaRPr lang="en-GB" sz="2400" dirty="0"/>
          </a:p>
          <a:p>
            <a:endParaRPr lang="en-GB" dirty="0"/>
          </a:p>
        </p:txBody>
      </p:sp>
      <p:sp>
        <p:nvSpPr>
          <p:cNvPr id="3" name="TextBox 2">
            <a:extLst>
              <a:ext uri="{FF2B5EF4-FFF2-40B4-BE49-F238E27FC236}">
                <a16:creationId xmlns:a16="http://schemas.microsoft.com/office/drawing/2014/main" id="{67F9E6B3-1244-B9A7-CBF6-4F086B524C85}"/>
              </a:ext>
            </a:extLst>
          </p:cNvPr>
          <p:cNvSpPr txBox="1"/>
          <p:nvPr/>
        </p:nvSpPr>
        <p:spPr>
          <a:xfrm>
            <a:off x="205942" y="1346055"/>
            <a:ext cx="1147012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a:ln>
                  <a:noFill/>
                </a:ln>
                <a:solidFill>
                  <a:srgbClr val="201E2E"/>
                </a:solidFill>
                <a:effectLst/>
                <a:uLnTx/>
                <a:uFillTx/>
                <a:latin typeface="Outfit"/>
                <a:ea typeface="+mn-ea"/>
                <a:cs typeface="+mn-cs"/>
              </a:rPr>
              <a:t>Section 18 – Treatment of Vulnerable Customers states that Energy Suppliers shall take reasonable steps to implement and comply with the Theft Charter in respect of Domestic Consumers.  This is detailed in Annex A</a:t>
            </a:r>
            <a:endParaRPr kumimoji="0" lang="en-GB" sz="1700" b="0" i="0" u="none" strike="noStrike" kern="1200" cap="none" spc="0" normalizeH="0" baseline="0" noProof="0">
              <a:ln>
                <a:noFill/>
              </a:ln>
              <a:solidFill>
                <a:srgbClr val="201E2E"/>
              </a:solidFill>
              <a:effectLst/>
              <a:uLnTx/>
              <a:uFillTx/>
              <a:latin typeface="Outfit"/>
              <a:ea typeface="+mn-ea"/>
              <a:cs typeface="+mn-cs"/>
            </a:endParaRPr>
          </a:p>
        </p:txBody>
      </p:sp>
    </p:spTree>
    <p:extLst>
      <p:ext uri="{BB962C8B-B14F-4D97-AF65-F5344CB8AC3E}">
        <p14:creationId xmlns:p14="http://schemas.microsoft.com/office/powerpoint/2010/main" val="3916061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8EA4C-E222-23D5-BB9D-6E1C9E69B53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81B505F-C723-F377-3D4A-C47EA206D675}"/>
              </a:ext>
            </a:extLst>
          </p:cNvPr>
          <p:cNvSpPr>
            <a:spLocks noGrp="1"/>
          </p:cNvSpPr>
          <p:nvPr>
            <p:ph type="title"/>
          </p:nvPr>
        </p:nvSpPr>
        <p:spPr>
          <a:xfrm>
            <a:off x="515938" y="217316"/>
            <a:ext cx="11160124" cy="1214438"/>
          </a:xfrm>
        </p:spPr>
        <p:txBody>
          <a:bodyPr>
            <a:normAutofit/>
          </a:bodyPr>
          <a:lstStyle/>
          <a:p>
            <a:r>
              <a:rPr lang="en-GB"/>
              <a:t>Schedule 8 – Issue 24 – Annex A Theft Charter</a:t>
            </a:r>
          </a:p>
        </p:txBody>
      </p:sp>
      <p:sp>
        <p:nvSpPr>
          <p:cNvPr id="4" name="Rectangle: Rounded Corners 3">
            <a:extLst>
              <a:ext uri="{FF2B5EF4-FFF2-40B4-BE49-F238E27FC236}">
                <a16:creationId xmlns:a16="http://schemas.microsoft.com/office/drawing/2014/main" id="{41D8E41C-E246-13B9-1257-4510B5789CB0}"/>
              </a:ext>
            </a:extLst>
          </p:cNvPr>
          <p:cNvSpPr/>
          <p:nvPr/>
        </p:nvSpPr>
        <p:spPr>
          <a:xfrm>
            <a:off x="243250" y="1842310"/>
            <a:ext cx="11705500" cy="449570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Outfit"/>
                <a:ea typeface="+mn-ea"/>
                <a:cs typeface="+mn-cs"/>
              </a:rPr>
              <a:t>  </a:t>
            </a:r>
            <a:r>
              <a:rPr kumimoji="0" lang="en-GB" sz="1800" b="1" i="0" u="none" strike="noStrike" kern="1200" cap="none" spc="0" normalizeH="0" baseline="0" noProof="0" dirty="0" err="1">
                <a:ln>
                  <a:noFill/>
                </a:ln>
                <a:solidFill>
                  <a:srgbClr val="FFFFFF"/>
                </a:solidFill>
                <a:effectLst/>
                <a:uLnTx/>
                <a:uFillTx/>
                <a:latin typeface="Outfit"/>
                <a:ea typeface="+mn-ea"/>
                <a:cs typeface="+mn-cs"/>
              </a:rPr>
              <a:t>Slido</a:t>
            </a:r>
            <a:r>
              <a:rPr kumimoji="0" lang="en-GB" sz="1800" b="1" i="0" u="none" strike="noStrike" kern="1200" cap="none" spc="0" normalizeH="0" baseline="0" noProof="0" dirty="0">
                <a:ln>
                  <a:noFill/>
                </a:ln>
                <a:solidFill>
                  <a:srgbClr val="FFFFFF"/>
                </a:solidFill>
                <a:effectLst/>
                <a:uLnTx/>
                <a:uFillTx/>
                <a:latin typeface="Outfit"/>
                <a:ea typeface="+mn-ea"/>
                <a:cs typeface="+mn-cs"/>
              </a:rPr>
              <a:t>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1. Is the Theft Charter still accurate and fit for purpose or does it need updating?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(Still accurate/Needs Updating)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2. Should the Theft Charter be broadened to included Network Parties and Theft in Conveyance and/or Unregistered Sites?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(No/Yes- Theft in Conveyance/Yes -Theft in Conveyance and Unregistered Sites)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3. Should the references to regular review and independent annual audit remain?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3. If you think it needs updating, what changes need to be made?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4. Do you have any further feedback or comments on Issue 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
        <p:nvSpPr>
          <p:cNvPr id="3" name="TextBox 2">
            <a:extLst>
              <a:ext uri="{FF2B5EF4-FFF2-40B4-BE49-F238E27FC236}">
                <a16:creationId xmlns:a16="http://schemas.microsoft.com/office/drawing/2014/main" id="{09589899-438B-7C8E-8981-574ABA9894A4}"/>
              </a:ext>
            </a:extLst>
          </p:cNvPr>
          <p:cNvSpPr txBox="1"/>
          <p:nvPr/>
        </p:nvSpPr>
        <p:spPr>
          <a:xfrm>
            <a:off x="243250" y="1195979"/>
            <a:ext cx="1143281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mn-ea"/>
                <a:cs typeface="+mn-cs"/>
              </a:rPr>
              <a:t>Section 18 – Treatment of Vulnerable Customers states that Energy Suppliers shall take reasonable steps to implement and comply with the Theft Charter in respect of Domestic Consumers.  This is detailed in Annex A</a:t>
            </a:r>
            <a:endParaRPr kumimoji="0" lang="en-GB" sz="1800" b="0" i="0" u="none" strike="noStrike" kern="1200" cap="none" spc="0" normalizeH="0" baseline="0" noProof="0">
              <a:ln>
                <a:noFill/>
              </a:ln>
              <a:solidFill>
                <a:srgbClr val="201E2E"/>
              </a:solidFill>
              <a:effectLst/>
              <a:uLnTx/>
              <a:uFillTx/>
              <a:latin typeface="Outfit"/>
              <a:ea typeface="+mn-ea"/>
              <a:cs typeface="+mn-cs"/>
            </a:endParaRPr>
          </a:p>
        </p:txBody>
      </p:sp>
    </p:spTree>
    <p:extLst>
      <p:ext uri="{BB962C8B-B14F-4D97-AF65-F5344CB8AC3E}">
        <p14:creationId xmlns:p14="http://schemas.microsoft.com/office/powerpoint/2010/main" val="762182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C3496B-DEBA-7D0C-AFBC-5B5F3660ECCD}"/>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DCC81627-F5E7-366E-85BB-1BAC99AE7A38}"/>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800" b="1">
                <a:solidFill>
                  <a:srgbClr val="000000"/>
                </a:solidFill>
              </a:rPr>
              <a:t>1. Is the Theft Charter still accurate and fit for purpose or does it need updating?</a:t>
            </a:r>
          </a:p>
        </p:txBody>
      </p:sp>
      <p:sp>
        <p:nvSpPr>
          <p:cNvPr id="4" name="Rectangle 3">
            <a:extLst>
              <a:ext uri="{FF2B5EF4-FFF2-40B4-BE49-F238E27FC236}">
                <a16:creationId xmlns:a16="http://schemas.microsoft.com/office/drawing/2014/main" id="{0CD3FC61-0AE8-7BA7-3569-845E32EE0580}"/>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7E0434F-9781-E3EF-6674-B1EA1E69FB68}"/>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562D8794-4AC3-0919-2ADF-C02D643FEEB8}"/>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2A29B46A-E899-1624-4BAF-583C1D8AB998}"/>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329089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D7860E-9C73-EAF1-CB4C-6A0C33F1EA73}"/>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9C56341-EB5A-9062-AD55-5769FD5202AC}"/>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2. Should the Theft Charter be broadened to included Network Parties and Theft in Conveyance and/or Unregistered Sites?</a:t>
            </a:r>
          </a:p>
        </p:txBody>
      </p:sp>
      <p:sp>
        <p:nvSpPr>
          <p:cNvPr id="4" name="Rectangle 3">
            <a:extLst>
              <a:ext uri="{FF2B5EF4-FFF2-40B4-BE49-F238E27FC236}">
                <a16:creationId xmlns:a16="http://schemas.microsoft.com/office/drawing/2014/main" id="{7E4E8223-4C4F-D7CA-6DF3-B85F176DDD0F}"/>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C86E98A2-93C7-C450-D495-502EA08B1B94}"/>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CB718AC3-9A3C-6D36-3CA8-5FC77392E835}"/>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9C6FB104-2EC6-F9AE-7D5F-7B213C62E7B4}"/>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683834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7EB750-422C-D88C-D68E-4D4C9D23426C}"/>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A803DAE-E7D1-2A6E-CF6E-A4D17A598551}"/>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3. Should the references to regular review and independent annual audit remain?</a:t>
            </a:r>
          </a:p>
        </p:txBody>
      </p:sp>
      <p:sp>
        <p:nvSpPr>
          <p:cNvPr id="4" name="Rectangle 3">
            <a:extLst>
              <a:ext uri="{FF2B5EF4-FFF2-40B4-BE49-F238E27FC236}">
                <a16:creationId xmlns:a16="http://schemas.microsoft.com/office/drawing/2014/main" id="{0683D599-2FCD-D26D-C7DB-FF27401A6369}"/>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BD341A4-008F-0A1A-5A04-83C75CA69798}"/>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A0F4FBFF-078D-AAB2-E39A-FE9EFB0D37CF}"/>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9CDD48C2-40A0-464E-977D-7C0B176AB78C}"/>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942957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220216-2CA3-911C-E16F-A670637207BF}"/>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43736BAC-A6C9-D576-73DD-52AB22BC97D8}"/>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3. If you think it needs updating, what changes need to be made?</a:t>
            </a:r>
          </a:p>
        </p:txBody>
      </p:sp>
      <p:sp>
        <p:nvSpPr>
          <p:cNvPr id="4" name="Rectangle 3">
            <a:extLst>
              <a:ext uri="{FF2B5EF4-FFF2-40B4-BE49-F238E27FC236}">
                <a16:creationId xmlns:a16="http://schemas.microsoft.com/office/drawing/2014/main" id="{263825FB-5031-8839-02AC-438F37B351D4}"/>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0DCA901F-C49D-04F2-ED26-961E6D78ABB4}"/>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8F133EBD-5994-0198-21AF-61D2FC3B6149}"/>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A7DC40F8-1D4E-431D-B60B-0BB6914EAA00}"/>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614946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D66F18-294A-5872-7057-33DFA30B79A1}"/>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FFCDDECF-42D3-8453-AD8F-BABF46EFDC10}"/>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4. Do you have any further feedback or comments on Issue 24?</a:t>
            </a:r>
          </a:p>
        </p:txBody>
      </p:sp>
      <p:sp>
        <p:nvSpPr>
          <p:cNvPr id="4" name="Rectangle 3">
            <a:extLst>
              <a:ext uri="{FF2B5EF4-FFF2-40B4-BE49-F238E27FC236}">
                <a16:creationId xmlns:a16="http://schemas.microsoft.com/office/drawing/2014/main" id="{B32CE9F5-6606-0E5E-EB98-DF8719A235D1}"/>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4122BAD4-3403-478A-C37D-76D3FF89363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19DE76D2-3AAD-8B79-124A-450ADE192757}"/>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8F323B5D-0567-F66F-04A1-D0491E6B0636}"/>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235818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9A35D-6604-3603-D107-B43AA1A3738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178528-1DE1-1C3B-EFA3-8FCE4B35EBB1}"/>
              </a:ext>
            </a:extLst>
          </p:cNvPr>
          <p:cNvSpPr>
            <a:spLocks noGrp="1"/>
          </p:cNvSpPr>
          <p:nvPr>
            <p:ph type="title"/>
          </p:nvPr>
        </p:nvSpPr>
        <p:spPr>
          <a:xfrm>
            <a:off x="515938" y="129263"/>
            <a:ext cx="11315122" cy="1214438"/>
          </a:xfrm>
        </p:spPr>
        <p:txBody>
          <a:bodyPr>
            <a:normAutofit/>
          </a:bodyPr>
          <a:lstStyle/>
          <a:p>
            <a:r>
              <a:rPr lang="en-GB" sz="3900"/>
              <a:t>Schedule 8 – Issues 40 – Outcome of Investigation</a:t>
            </a:r>
          </a:p>
        </p:txBody>
      </p:sp>
      <p:sp>
        <p:nvSpPr>
          <p:cNvPr id="7" name="Content Placeholder 6">
            <a:extLst>
              <a:ext uri="{FF2B5EF4-FFF2-40B4-BE49-F238E27FC236}">
                <a16:creationId xmlns:a16="http://schemas.microsoft.com/office/drawing/2014/main" id="{D67C742A-0528-C2C7-45E2-DC9B2959A31F}"/>
              </a:ext>
            </a:extLst>
          </p:cNvPr>
          <p:cNvSpPr>
            <a:spLocks noGrp="1"/>
          </p:cNvSpPr>
          <p:nvPr>
            <p:ph idx="1"/>
          </p:nvPr>
        </p:nvSpPr>
        <p:spPr>
          <a:xfrm>
            <a:off x="240235" y="2600232"/>
            <a:ext cx="11265619" cy="4748645"/>
          </a:xfrm>
        </p:spPr>
        <p:txBody>
          <a:bodyPr vert="horz" lIns="91440" tIns="45720" rIns="91440" bIns="45720" rtlCol="0" anchor="t">
            <a:normAutofit/>
          </a:bodyPr>
          <a:lstStyle/>
          <a:p>
            <a:r>
              <a:rPr lang="en-GB" sz="1900" dirty="0"/>
              <a:t>There is currently only 1 clause in the Outcome of Investigation section and this only references Confirmed Energy Theft,  it does also include Network Parities but does not reference Theft in Conveyance. </a:t>
            </a:r>
          </a:p>
          <a:p>
            <a:r>
              <a:rPr lang="en-GB" sz="1900" dirty="0"/>
              <a:t>Clause 11.2 has been added regarding follow up actions required if the supply has been Cut-Off or disconnected</a:t>
            </a:r>
          </a:p>
          <a:p>
            <a:r>
              <a:rPr lang="en-GB" sz="1900" dirty="0"/>
              <a:t>Clause 11.3 has been added regarding follow up action to be taken when the theft is suspected but unable to be proven on the balance of possibilities.</a:t>
            </a:r>
          </a:p>
          <a:p>
            <a:r>
              <a:rPr lang="en-GB" sz="1900" dirty="0"/>
              <a:t>Is it correct that these are added to a section named Outcome of Investigation or should there be a new section created for follow up actions after an investigation</a:t>
            </a:r>
          </a:p>
          <a:p>
            <a:r>
              <a:rPr lang="en-GB" sz="1900" dirty="0"/>
              <a:t>Do any other areas need to be covered in this section (or sections), for example follow up actions when a theft is confirmed to check for repeat offences or requirements for determining the outcome.</a:t>
            </a:r>
          </a:p>
          <a:p>
            <a:endParaRPr lang="en-GB" sz="1900" dirty="0"/>
          </a:p>
          <a:p>
            <a:pPr marL="0" indent="0">
              <a:buNone/>
            </a:pPr>
            <a:endParaRPr lang="en-GB" sz="2400" dirty="0"/>
          </a:p>
          <a:p>
            <a:pPr marL="0" indent="0">
              <a:buNone/>
            </a:pPr>
            <a:endParaRPr lang="en-GB" sz="2400" dirty="0"/>
          </a:p>
          <a:p>
            <a:pPr marL="0" indent="0">
              <a:buNone/>
            </a:pPr>
            <a:endParaRPr lang="en-GB" sz="2400" dirty="0"/>
          </a:p>
          <a:p>
            <a:endParaRPr lang="en-GB" dirty="0"/>
          </a:p>
        </p:txBody>
      </p:sp>
      <p:sp>
        <p:nvSpPr>
          <p:cNvPr id="2" name="TextBox 1">
            <a:extLst>
              <a:ext uri="{FF2B5EF4-FFF2-40B4-BE49-F238E27FC236}">
                <a16:creationId xmlns:a16="http://schemas.microsoft.com/office/drawing/2014/main" id="{CDEB0D88-DF48-412A-E78B-1881509B9F39}"/>
              </a:ext>
            </a:extLst>
          </p:cNvPr>
          <p:cNvSpPr txBox="1"/>
          <p:nvPr/>
        </p:nvSpPr>
        <p:spPr>
          <a:xfrm>
            <a:off x="360940" y="1134334"/>
            <a:ext cx="11470120" cy="17389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1E2E"/>
                </a:solidFill>
                <a:effectLst/>
                <a:uLnTx/>
                <a:uFillTx/>
                <a:latin typeface="Outfit"/>
                <a:ea typeface="+mn-ea"/>
                <a:cs typeface="+mn-cs"/>
              </a:rPr>
              <a:t>11.1. In the case of a Confirmed Energy Theft, the Energy Supplier or Network Party shall: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1E2E"/>
                </a:solidFill>
                <a:effectLst/>
                <a:uLnTx/>
                <a:uFillTx/>
                <a:latin typeface="Outfit"/>
                <a:ea typeface="+mn-ea"/>
                <a:cs typeface="+mn-cs"/>
              </a:rPr>
              <a:t>	(a) seek to identify the Perpetrator (in most cases the Consumer is likely to be the Perpetrator but 	this may not be the case);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1E2E"/>
                </a:solidFill>
                <a:effectLst/>
                <a:uLnTx/>
                <a:uFillTx/>
                <a:latin typeface="Outfit"/>
                <a:ea typeface="+mn-ea"/>
                <a:cs typeface="+mn-cs"/>
              </a:rPr>
              <a:t>	(b) take appropriate steps to stop the Energy Theft continuing and make safe as soon as reasonably 	practicable</a:t>
            </a:r>
            <a:endParaRPr kumimoji="0" lang="en-GB" sz="1800" b="1" i="0" u="none" strike="noStrike" kern="1200" cap="none" spc="0" normalizeH="0" baseline="0" noProof="0">
              <a:ln>
                <a:noFill/>
              </a:ln>
              <a:solidFill>
                <a:srgbClr val="201E2E"/>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201E2E"/>
              </a:solidFill>
              <a:effectLst/>
              <a:uLnTx/>
              <a:uFillTx/>
              <a:latin typeface="Outfit"/>
              <a:ea typeface="+mn-ea"/>
              <a:cs typeface="+mn-cs"/>
            </a:endParaRPr>
          </a:p>
        </p:txBody>
      </p:sp>
    </p:spTree>
    <p:extLst>
      <p:ext uri="{BB962C8B-B14F-4D97-AF65-F5344CB8AC3E}">
        <p14:creationId xmlns:p14="http://schemas.microsoft.com/office/powerpoint/2010/main" val="3060371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68B5C-2CB3-9692-B351-8F553A8EEE5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278EFB6-A63E-F3BC-E107-BE5D441F92F1}"/>
              </a:ext>
            </a:extLst>
          </p:cNvPr>
          <p:cNvSpPr>
            <a:spLocks noGrp="1"/>
          </p:cNvSpPr>
          <p:nvPr>
            <p:ph type="title"/>
          </p:nvPr>
        </p:nvSpPr>
        <p:spPr>
          <a:xfrm>
            <a:off x="326571" y="217316"/>
            <a:ext cx="11349491" cy="1214438"/>
          </a:xfrm>
        </p:spPr>
        <p:txBody>
          <a:bodyPr>
            <a:normAutofit/>
          </a:bodyPr>
          <a:lstStyle/>
          <a:p>
            <a:r>
              <a:rPr lang="en-GB" sz="3900"/>
              <a:t>Schedule 8 – Issues 40 – Outcome of Investigation</a:t>
            </a:r>
          </a:p>
        </p:txBody>
      </p:sp>
      <p:sp>
        <p:nvSpPr>
          <p:cNvPr id="4" name="Rectangle: Rounded Corners 3">
            <a:extLst>
              <a:ext uri="{FF2B5EF4-FFF2-40B4-BE49-F238E27FC236}">
                <a16:creationId xmlns:a16="http://schemas.microsoft.com/office/drawing/2014/main" id="{E1866613-0C19-1E4A-DD91-BF30E3AD7E66}"/>
              </a:ext>
            </a:extLst>
          </p:cNvPr>
          <p:cNvSpPr/>
          <p:nvPr/>
        </p:nvSpPr>
        <p:spPr>
          <a:xfrm>
            <a:off x="243250" y="1912832"/>
            <a:ext cx="11705500" cy="421870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FFFFFF"/>
                </a:solidFill>
                <a:effectLst/>
                <a:uLnTx/>
                <a:uFillTx/>
                <a:latin typeface="Outfit"/>
                <a:ea typeface="+mn-ea"/>
                <a:cs typeface="+mn-cs"/>
              </a:rPr>
              <a:t>Slido</a:t>
            </a:r>
            <a:r>
              <a:rPr kumimoji="0" lang="en-GB" sz="1800" b="1" i="0" u="none" strike="noStrike" kern="1200" cap="none" spc="0" normalizeH="0" baseline="0" noProof="0" dirty="0">
                <a:ln>
                  <a:noFill/>
                </a:ln>
                <a:solidFill>
                  <a:srgbClr val="FFFFFF"/>
                </a:solidFill>
                <a:effectLst/>
                <a:uLnTx/>
                <a:uFillTx/>
                <a:latin typeface="Outfit"/>
                <a:ea typeface="+mn-ea"/>
                <a:cs typeface="+mn-cs"/>
              </a:rPr>
              <a:t>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Should 11.1 also reference Theft in Conveyance?   (Yes/No)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2. Should the section remain as Outcome of Investigation and include the new clauses, be renamed Outcome of Investigation and Follow Up Actions or should a new section be created for Follow Up Actions?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(Outcome of Investigation/Outcome of Investigation and Follow Up Actions/New section for follow up 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3. Are 11.2 and 11.3 sufficient and clear regarding follow up action?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4. Should follow up actions be added for when a theft is confirmed?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Outfit"/>
                <a:ea typeface="+mn-ea"/>
                <a:cs typeface="+mn-cs"/>
              </a:rPr>
              <a:t>5. Do you have any other feedback or comments on Issue 40 including anything else that should be added?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Tree>
    <p:extLst>
      <p:ext uri="{BB962C8B-B14F-4D97-AF65-F5344CB8AC3E}">
        <p14:creationId xmlns:p14="http://schemas.microsoft.com/office/powerpoint/2010/main" val="657674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241BBD-838A-2BAC-EAEE-1715AB1C96EF}"/>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CFFE82B8-A6FE-C841-6FAB-8A04B9B38FFA}"/>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Should 11.1 also reference Theft in Conveyance?</a:t>
            </a:r>
          </a:p>
        </p:txBody>
      </p:sp>
      <p:sp>
        <p:nvSpPr>
          <p:cNvPr id="4" name="Rectangle 3">
            <a:extLst>
              <a:ext uri="{FF2B5EF4-FFF2-40B4-BE49-F238E27FC236}">
                <a16:creationId xmlns:a16="http://schemas.microsoft.com/office/drawing/2014/main" id="{C8964732-7DF2-22FB-BB95-A141AA6A839E}"/>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6D98B5B0-5D30-F748-3161-A1C7040EAB35}"/>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A649E904-2188-9ED1-BECA-7AE332767765}"/>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2FF72193-6A03-5BEC-A5FF-71A724E4E2D9}"/>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402952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EE348-516A-8C32-FF90-CF705E3C05B1}"/>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47F8ADED-1AC5-0915-2E61-EC66E474FC2C}"/>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2. Should the section remain as Outcome of Investigation and include the new clauses, be renamed Outcome of Investigation and Follow Up Actions or should a new section be created for Follow Up Actions?</a:t>
            </a:r>
          </a:p>
        </p:txBody>
      </p:sp>
      <p:sp>
        <p:nvSpPr>
          <p:cNvPr id="4" name="Rectangle 3">
            <a:extLst>
              <a:ext uri="{FF2B5EF4-FFF2-40B4-BE49-F238E27FC236}">
                <a16:creationId xmlns:a16="http://schemas.microsoft.com/office/drawing/2014/main" id="{F7C6BD58-52BA-FDFB-E5F9-95B3CC03654C}"/>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E4C38AC6-40BD-A110-982F-8E59E26B2F48}"/>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4FB4B0D5-0B16-3B03-14AD-A84AA04EF62D}"/>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AFCD43BF-5B25-C3C5-CF11-30C61D45D27F}"/>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278336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D11A95-9689-C260-614D-62BF6CD8EDD3}"/>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6D8ECA8-1292-FBE5-469B-4CA5C952260B}"/>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3. Are 11.2 and 11.3 sufficient and clear regarding follow up action?</a:t>
            </a:r>
          </a:p>
        </p:txBody>
      </p:sp>
      <p:sp>
        <p:nvSpPr>
          <p:cNvPr id="4" name="Rectangle 3">
            <a:extLst>
              <a:ext uri="{FF2B5EF4-FFF2-40B4-BE49-F238E27FC236}">
                <a16:creationId xmlns:a16="http://schemas.microsoft.com/office/drawing/2014/main" id="{46972C64-7529-0C87-6BB1-B909EB940E3B}"/>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89C5DBE-B262-598E-B228-46A97293BEAE}"/>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59115E8A-480A-DF0A-2773-552CBFD5F9D8}"/>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17B9EB41-DF24-40D4-4DA0-AC8E5F996294}"/>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120668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549900-F8A8-6BF9-95F7-B8944048D39C}"/>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45BBAB8E-E32B-C23E-BA76-F63EBF3C9EEB}"/>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4. Should follow up actions be added for when a theft is confirmed?</a:t>
            </a:r>
          </a:p>
        </p:txBody>
      </p:sp>
      <p:sp>
        <p:nvSpPr>
          <p:cNvPr id="4" name="Rectangle 3">
            <a:extLst>
              <a:ext uri="{FF2B5EF4-FFF2-40B4-BE49-F238E27FC236}">
                <a16:creationId xmlns:a16="http://schemas.microsoft.com/office/drawing/2014/main" id="{565AB497-E62C-542D-F207-9696E9C1728E}"/>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16FF0215-4A85-7A81-AA95-73838C9A0160}"/>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6D5599F9-2A39-F29C-F9F8-4326FD3A0625}"/>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63E9ED34-AF5F-209C-00A0-D48AC4587336}"/>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311555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D26ED8-FD0F-5D50-D975-9C414F6A7B59}"/>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AF278743-C456-F8DD-DB72-42B38D0401E4}"/>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900" b="1">
                <a:solidFill>
                  <a:srgbClr val="000000"/>
                </a:solidFill>
              </a:rPr>
              <a:t>5. Do you have any other feedback or comments on Issue 40 including anything else that should be added?</a:t>
            </a:r>
          </a:p>
        </p:txBody>
      </p:sp>
      <p:sp>
        <p:nvSpPr>
          <p:cNvPr id="4" name="Rectangle 3">
            <a:extLst>
              <a:ext uri="{FF2B5EF4-FFF2-40B4-BE49-F238E27FC236}">
                <a16:creationId xmlns:a16="http://schemas.microsoft.com/office/drawing/2014/main" id="{C1FF0C88-AE13-305F-1BD4-1FB12918DEED}"/>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BCB31459-D45A-6FA5-59BE-0A1D421C2A8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0EC1C33C-3E6E-78F3-876D-91C508DE26DA}"/>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5FE589BB-CFDD-186A-1CB8-44D8877A7DDC}"/>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8151310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82D79-BCAF-A6A1-C0E8-661DA9559BF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7FD8B68-6F54-959C-C5B3-4176B92E2500}"/>
              </a:ext>
            </a:extLst>
          </p:cNvPr>
          <p:cNvSpPr>
            <a:spLocks noGrp="1"/>
          </p:cNvSpPr>
          <p:nvPr>
            <p:ph type="title"/>
          </p:nvPr>
        </p:nvSpPr>
        <p:spPr>
          <a:xfrm>
            <a:off x="515938" y="334459"/>
            <a:ext cx="11160124" cy="1214438"/>
          </a:xfrm>
        </p:spPr>
        <p:txBody>
          <a:bodyPr>
            <a:normAutofit/>
          </a:bodyPr>
          <a:lstStyle/>
          <a:p>
            <a:r>
              <a:rPr lang="en-GB"/>
              <a:t>Any Questions or Comments</a:t>
            </a:r>
          </a:p>
        </p:txBody>
      </p:sp>
      <p:sp>
        <p:nvSpPr>
          <p:cNvPr id="7" name="Content Placeholder 6">
            <a:extLst>
              <a:ext uri="{FF2B5EF4-FFF2-40B4-BE49-F238E27FC236}">
                <a16:creationId xmlns:a16="http://schemas.microsoft.com/office/drawing/2014/main" id="{FA900839-5294-5059-ED7D-9BB21234FEDC}"/>
              </a:ext>
            </a:extLst>
          </p:cNvPr>
          <p:cNvSpPr>
            <a:spLocks noGrp="1"/>
          </p:cNvSpPr>
          <p:nvPr>
            <p:ph idx="1"/>
          </p:nvPr>
        </p:nvSpPr>
        <p:spPr>
          <a:xfrm>
            <a:off x="515938" y="1776845"/>
            <a:ext cx="10872498" cy="1018310"/>
          </a:xfrm>
        </p:spPr>
        <p:txBody>
          <a:bodyPr>
            <a:normAutofit/>
          </a:bodyPr>
          <a:lstStyle/>
          <a:p>
            <a:r>
              <a:rPr lang="en-GB" sz="2400"/>
              <a:t>Any other questions or comments about Schedule 8 content or changes?</a:t>
            </a:r>
          </a:p>
          <a:p>
            <a:r>
              <a:rPr lang="en-GB" sz="2400"/>
              <a:t>Can send any comments or feedback to </a:t>
            </a:r>
            <a:r>
              <a:rPr lang="en-GB" sz="2400">
                <a:hlinkClick r:id="rId2"/>
              </a:rPr>
              <a:t>Theft@retailenergycode.co.uk</a:t>
            </a:r>
            <a:endParaRPr lang="en-GB" sz="2400"/>
          </a:p>
          <a:p>
            <a:endParaRPr lang="en-GB" sz="1900"/>
          </a:p>
          <a:p>
            <a:pPr marL="0" indent="0">
              <a:buNone/>
            </a:pPr>
            <a:endParaRPr lang="en-GB" sz="2400"/>
          </a:p>
          <a:p>
            <a:pPr marL="0" indent="0">
              <a:buNone/>
            </a:pPr>
            <a:endParaRPr lang="en-GB" sz="2400"/>
          </a:p>
          <a:p>
            <a:pPr marL="0" indent="0">
              <a:buNone/>
            </a:pPr>
            <a:endParaRPr lang="en-GB" sz="2400"/>
          </a:p>
          <a:p>
            <a:endParaRPr lang="en-GB"/>
          </a:p>
        </p:txBody>
      </p:sp>
      <p:sp>
        <p:nvSpPr>
          <p:cNvPr id="2" name="Title 5">
            <a:extLst>
              <a:ext uri="{FF2B5EF4-FFF2-40B4-BE49-F238E27FC236}">
                <a16:creationId xmlns:a16="http://schemas.microsoft.com/office/drawing/2014/main" id="{AD1D57CC-AB5F-070F-272F-1002AF9098B5}"/>
              </a:ext>
            </a:extLst>
          </p:cNvPr>
          <p:cNvSpPr txBox="1">
            <a:spLocks/>
          </p:cNvSpPr>
          <p:nvPr/>
        </p:nvSpPr>
        <p:spPr>
          <a:xfrm>
            <a:off x="515938" y="3947032"/>
            <a:ext cx="11160124" cy="1214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6000" b="0" i="0" u="none" strike="noStrike" kern="1200" cap="none" spc="0" normalizeH="0" baseline="0" noProof="0">
                <a:ln>
                  <a:noFill/>
                </a:ln>
                <a:solidFill>
                  <a:srgbClr val="201E2E"/>
                </a:solidFill>
                <a:effectLst/>
                <a:uLnTx/>
                <a:uFillTx/>
                <a:latin typeface="Outfit SemiBold"/>
                <a:ea typeface="+mj-ea"/>
                <a:cs typeface="+mj-cs"/>
              </a:rPr>
              <a:t>Thank You</a:t>
            </a:r>
          </a:p>
        </p:txBody>
      </p:sp>
    </p:spTree>
    <p:extLst>
      <p:ext uri="{BB962C8B-B14F-4D97-AF65-F5344CB8AC3E}">
        <p14:creationId xmlns:p14="http://schemas.microsoft.com/office/powerpoint/2010/main" val="3773997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AE62-A25D-95AB-86F5-15FF861894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70875A0-4277-0DAF-A632-C17FBEA6D6B7}"/>
              </a:ext>
            </a:extLst>
          </p:cNvPr>
          <p:cNvSpPr>
            <a:spLocks noGrp="1"/>
          </p:cNvSpPr>
          <p:nvPr>
            <p:ph type="title"/>
          </p:nvPr>
        </p:nvSpPr>
        <p:spPr/>
        <p:txBody>
          <a:bodyPr>
            <a:normAutofit/>
          </a:bodyPr>
          <a:lstStyle/>
          <a:p>
            <a:r>
              <a:rPr lang="en-GB" dirty="0"/>
              <a:t>I0265 -Theft Calculator Usage and Suitability Assessment</a:t>
            </a:r>
          </a:p>
        </p:txBody>
      </p:sp>
      <p:sp>
        <p:nvSpPr>
          <p:cNvPr id="5" name="Text Placeholder 4">
            <a:extLst>
              <a:ext uri="{FF2B5EF4-FFF2-40B4-BE49-F238E27FC236}">
                <a16:creationId xmlns:a16="http://schemas.microsoft.com/office/drawing/2014/main" id="{FC08667D-EDEF-A8F6-8063-B79F3C89A1AC}"/>
              </a:ext>
            </a:extLst>
          </p:cNvPr>
          <p:cNvSpPr>
            <a:spLocks noGrp="1"/>
          </p:cNvSpPr>
          <p:nvPr>
            <p:ph type="body" sz="quarter" idx="10"/>
          </p:nvPr>
        </p:nvSpPr>
        <p:spPr/>
        <p:txBody>
          <a:bodyPr/>
          <a:lstStyle/>
          <a:p>
            <a:r>
              <a:rPr lang="en-GB" b="1" dirty="0"/>
              <a:t>Francine Peyroux-Sissoko</a:t>
            </a:r>
          </a:p>
        </p:txBody>
      </p:sp>
    </p:spTree>
    <p:extLst>
      <p:ext uri="{BB962C8B-B14F-4D97-AF65-F5344CB8AC3E}">
        <p14:creationId xmlns:p14="http://schemas.microsoft.com/office/powerpoint/2010/main" val="1046133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8A55E-20B6-412B-287D-ADE26F6608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71229-2642-377F-FCBF-605CC5F396B6}"/>
              </a:ext>
            </a:extLst>
          </p:cNvPr>
          <p:cNvSpPr>
            <a:spLocks noGrp="1"/>
          </p:cNvSpPr>
          <p:nvPr>
            <p:ph type="title"/>
          </p:nvPr>
        </p:nvSpPr>
        <p:spPr/>
        <p:txBody>
          <a:bodyPr anchor="ctr">
            <a:normAutofit/>
          </a:bodyPr>
          <a:lstStyle/>
          <a:p>
            <a:r>
              <a:rPr lang="en-GB"/>
              <a:t>I0265 - information request</a:t>
            </a:r>
          </a:p>
        </p:txBody>
      </p:sp>
      <p:graphicFrame>
        <p:nvGraphicFramePr>
          <p:cNvPr id="5" name="Table 4">
            <a:extLst>
              <a:ext uri="{FF2B5EF4-FFF2-40B4-BE49-F238E27FC236}">
                <a16:creationId xmlns:a16="http://schemas.microsoft.com/office/drawing/2014/main" id="{8E835889-2F1F-6A99-57F7-EF02F579E0E9}"/>
              </a:ext>
            </a:extLst>
          </p:cNvPr>
          <p:cNvGraphicFramePr>
            <a:graphicFrameLocks noGrp="1"/>
          </p:cNvGraphicFramePr>
          <p:nvPr>
            <p:extLst>
              <p:ext uri="{D42A27DB-BD31-4B8C-83A1-F6EECF244321}">
                <p14:modId xmlns:p14="http://schemas.microsoft.com/office/powerpoint/2010/main" val="3092682044"/>
              </p:ext>
            </p:extLst>
          </p:nvPr>
        </p:nvGraphicFramePr>
        <p:xfrm>
          <a:off x="1347508" y="1107532"/>
          <a:ext cx="8748000" cy="5554696"/>
        </p:xfrm>
        <a:graphic>
          <a:graphicData uri="http://schemas.openxmlformats.org/drawingml/2006/table">
            <a:tbl>
              <a:tblPr firstRow="1" firstCol="1" lastRow="1" lastCol="1" bandRow="1" bandCol="1">
                <a:tableStyleId>{C083E6E3-FA7D-4D7B-A595-EF9225AFEA82}</a:tableStyleId>
              </a:tblPr>
              <a:tblGrid>
                <a:gridCol w="468000">
                  <a:extLst>
                    <a:ext uri="{9D8B030D-6E8A-4147-A177-3AD203B41FA5}">
                      <a16:colId xmlns:a16="http://schemas.microsoft.com/office/drawing/2014/main" val="1311161067"/>
                    </a:ext>
                  </a:extLst>
                </a:gridCol>
                <a:gridCol w="8280000">
                  <a:extLst>
                    <a:ext uri="{9D8B030D-6E8A-4147-A177-3AD203B41FA5}">
                      <a16:colId xmlns:a16="http://schemas.microsoft.com/office/drawing/2014/main" val="2123614813"/>
                    </a:ext>
                  </a:extLst>
                </a:gridCol>
              </a:tblGrid>
              <a:tr h="360000">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1</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Are you familiar with the REC Theft Calculators and are they easy to find on the REC Portal?</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2519583761"/>
                  </a:ext>
                </a:extLst>
              </a:tr>
              <a:tr h="360000">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2</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How often does your organisation use the Theft Calculators?</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3703677483"/>
                  </a:ext>
                </a:extLst>
              </a:tr>
              <a:tr h="360000">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3</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Does your organisation only use the Theft Calculators? If not, explain why.</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2646221412"/>
                  </a:ext>
                </a:extLst>
              </a:tr>
              <a:tr h="472421">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4</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Are you using the Theft Calculators when submitting assessments for TDIS? If not, what calculation method or tool are you using?</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3220215631"/>
                  </a:ext>
                </a:extLst>
              </a:tr>
              <a:tr h="472421">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5</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Is your organisation aware of the guidance available to use the Theft Calculators? If yes, is it being used across your organisation when experiencing difficulties with the Calculators?</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1816184578"/>
                  </a:ext>
                </a:extLst>
              </a:tr>
              <a:tr h="472421">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6</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Which electronic devices (laptops, tablets, etc) and systems (Microsoft, Mac, etc.) does your organisation use and how does that present a barrier to using the Theft Calculators?</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2707152708"/>
                  </a:ext>
                </a:extLst>
              </a:tr>
              <a:tr h="472421">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7</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Does your organisation have access issues with the Theft Calculators? Is it because your organisation blocks the use of macros or something else?</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2491342875"/>
                  </a:ext>
                </a:extLst>
              </a:tr>
              <a:tr h="472421">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8</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Is your organisation aware that the Theft Calculator (electricity) allows to calculate clamp meter readings/tong test results?</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392951983"/>
                  </a:ext>
                </a:extLst>
              </a:tr>
              <a:tr h="360000">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9</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What tamper types do you believe are not currently covered in the Theft Calculators?</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752250669"/>
                  </a:ext>
                </a:extLst>
              </a:tr>
              <a:tr h="472421">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10</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What new technologies and/or equipment (EV chargers, heat pumps, sunbeds, etc.) do you believe are not currently covered in the Theft Calculators?</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1052457191"/>
                  </a:ext>
                </a:extLst>
              </a:tr>
              <a:tr h="324000">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11</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What business types do you believe are not covered in the Theft Calculators?</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3728244094"/>
                  </a:ext>
                </a:extLst>
              </a:tr>
              <a:tr h="472421">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12</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What else do you believe is not currently covered by the Theft Calculators that prevents you from reporting energy theft effectively?</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1840619904"/>
                  </a:ext>
                </a:extLst>
              </a:tr>
              <a:tr h="472421">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13</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tc>
                  <a:txBody>
                    <a:bodyPr/>
                    <a:lstStyle/>
                    <a:p>
                      <a:pPr>
                        <a:lnSpc>
                          <a:spcPct val="115000"/>
                        </a:lnSpc>
                        <a:spcBef>
                          <a:spcPts val="600"/>
                        </a:spcBef>
                        <a:spcAft>
                          <a:spcPts val="600"/>
                        </a:spcAft>
                        <a:buNone/>
                      </a:pPr>
                      <a:r>
                        <a:rPr lang="en-GB" sz="1400" b="0">
                          <a:solidFill>
                            <a:srgbClr val="000000"/>
                          </a:solidFill>
                          <a:effectLst/>
                          <a:latin typeface="Roboto" panose="02000000000000000000" pitchFamily="2" charset="0"/>
                          <a:ea typeface="Roboto" panose="02000000000000000000" pitchFamily="2" charset="0"/>
                          <a:cs typeface="Roboto" panose="02000000000000000000" pitchFamily="2" charset="0"/>
                        </a:rPr>
                        <a:t>Do you have any other comments, feedback, or suggestions on this REC Issue that you would like to submit to the Code Manager?</a:t>
                      </a:r>
                      <a:endParaRPr lang="en-GB" sz="1400" b="0">
                        <a:effectLst/>
                        <a:latin typeface="Roboto" panose="02000000000000000000" pitchFamily="2" charset="0"/>
                        <a:ea typeface="Roboto" panose="02000000000000000000" pitchFamily="2" charset="0"/>
                        <a:cs typeface="Roboto" panose="02000000000000000000" pitchFamily="2" charset="0"/>
                      </a:endParaRPr>
                    </a:p>
                  </a:txBody>
                  <a:tcPr marL="61993" marR="61993" marT="0" marB="0" anchor="ctr"/>
                </a:tc>
                <a:extLst>
                  <a:ext uri="{0D108BD9-81ED-4DB2-BD59-A6C34878D82A}">
                    <a16:rowId xmlns:a16="http://schemas.microsoft.com/office/drawing/2014/main" val="3130411543"/>
                  </a:ext>
                </a:extLst>
              </a:tr>
            </a:tbl>
          </a:graphicData>
        </a:graphic>
      </p:graphicFrame>
    </p:spTree>
    <p:extLst>
      <p:ext uri="{BB962C8B-B14F-4D97-AF65-F5344CB8AC3E}">
        <p14:creationId xmlns:p14="http://schemas.microsoft.com/office/powerpoint/2010/main" val="2608271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C3F19-BF77-EB2A-52BA-5CD4C8391A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78ACE09-F0FC-AD46-0AB4-4D8E34452E4A}"/>
              </a:ext>
            </a:extLst>
          </p:cNvPr>
          <p:cNvSpPr>
            <a:spLocks noGrp="1"/>
          </p:cNvSpPr>
          <p:nvPr>
            <p:ph type="title"/>
          </p:nvPr>
        </p:nvSpPr>
        <p:spPr/>
        <p:txBody>
          <a:bodyPr>
            <a:normAutofit/>
          </a:bodyPr>
          <a:lstStyle/>
          <a:p>
            <a:r>
              <a:rPr lang="en-GB" dirty="0"/>
              <a:t>White Paper Update</a:t>
            </a:r>
          </a:p>
        </p:txBody>
      </p:sp>
      <p:sp>
        <p:nvSpPr>
          <p:cNvPr id="5" name="Text Placeholder 4">
            <a:extLst>
              <a:ext uri="{FF2B5EF4-FFF2-40B4-BE49-F238E27FC236}">
                <a16:creationId xmlns:a16="http://schemas.microsoft.com/office/drawing/2014/main" id="{F87E7865-25AF-4EAB-1FE0-F2C6D3AF4CDA}"/>
              </a:ext>
            </a:extLst>
          </p:cNvPr>
          <p:cNvSpPr>
            <a:spLocks noGrp="1"/>
          </p:cNvSpPr>
          <p:nvPr>
            <p:ph type="body" sz="quarter" idx="10"/>
          </p:nvPr>
        </p:nvSpPr>
        <p:spPr/>
        <p:txBody>
          <a:bodyPr/>
          <a:lstStyle/>
          <a:p>
            <a:r>
              <a:rPr lang="it-IT" b="1" dirty="0"/>
              <a:t>Chair</a:t>
            </a:r>
            <a:endParaRPr lang="en-GB" b="1" dirty="0"/>
          </a:p>
        </p:txBody>
      </p:sp>
    </p:spTree>
    <p:extLst>
      <p:ext uri="{BB962C8B-B14F-4D97-AF65-F5344CB8AC3E}">
        <p14:creationId xmlns:p14="http://schemas.microsoft.com/office/powerpoint/2010/main" val="171616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245F633A-B298-45D4-41E8-C7BF885682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D9FDE1-440D-44E2-073B-6DC3685E4A3F}"/>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Change Update</a:t>
            </a:r>
          </a:p>
        </p:txBody>
      </p:sp>
      <p:sp>
        <p:nvSpPr>
          <p:cNvPr id="5" name="Text Placeholder 4">
            <a:extLst>
              <a:ext uri="{FF2B5EF4-FFF2-40B4-BE49-F238E27FC236}">
                <a16:creationId xmlns:a16="http://schemas.microsoft.com/office/drawing/2014/main" id="{142CB681-E1A0-47C9-817A-6FF02A9697B4}"/>
              </a:ext>
            </a:extLst>
          </p:cNvPr>
          <p:cNvSpPr>
            <a:spLocks noGrp="1"/>
          </p:cNvSpPr>
          <p:nvPr>
            <p:ph type="body" sz="quarter" idx="10"/>
          </p:nvPr>
        </p:nvSpPr>
        <p:spPr/>
        <p:txBody>
          <a:bodyPr/>
          <a:lstStyle/>
          <a:p>
            <a:r>
              <a:rPr lang="en-GB" b="1" dirty="0"/>
              <a:t>Mica </a:t>
            </a:r>
            <a:r>
              <a:rPr lang="en-GB" b="1" dirty="0" err="1"/>
              <a:t>THomas</a:t>
            </a:r>
            <a:endParaRPr lang="en-GB" b="1" dirty="0"/>
          </a:p>
        </p:txBody>
      </p:sp>
    </p:spTree>
    <p:extLst>
      <p:ext uri="{BB962C8B-B14F-4D97-AF65-F5344CB8AC3E}">
        <p14:creationId xmlns:p14="http://schemas.microsoft.com/office/powerpoint/2010/main" val="1424997142"/>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E7FBA-4CCD-E26B-45E1-87D687A3C1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F9E32-C2DD-B6F9-7A76-69CE741FFF08}"/>
              </a:ext>
            </a:extLst>
          </p:cNvPr>
          <p:cNvSpPr>
            <a:spLocks noGrp="1"/>
          </p:cNvSpPr>
          <p:nvPr>
            <p:ph type="title"/>
          </p:nvPr>
        </p:nvSpPr>
        <p:spPr>
          <a:xfrm>
            <a:off x="838200" y="365125"/>
            <a:ext cx="9284855" cy="660111"/>
          </a:xfrm>
        </p:spPr>
        <p:txBody>
          <a:bodyPr anchor="ctr">
            <a:normAutofit/>
          </a:bodyPr>
          <a:lstStyle/>
          <a:p>
            <a:r>
              <a:rPr lang="en-GB" dirty="0"/>
              <a:t>Change Update - TBC</a:t>
            </a:r>
          </a:p>
        </p:txBody>
      </p:sp>
      <p:graphicFrame>
        <p:nvGraphicFramePr>
          <p:cNvPr id="7" name="Table 6">
            <a:extLst>
              <a:ext uri="{FF2B5EF4-FFF2-40B4-BE49-F238E27FC236}">
                <a16:creationId xmlns:a16="http://schemas.microsoft.com/office/drawing/2014/main" id="{FFD24636-432B-2DD5-EAEB-2B4B16E4D615}"/>
              </a:ext>
            </a:extLst>
          </p:cNvPr>
          <p:cNvGraphicFramePr>
            <a:graphicFrameLocks noGrp="1"/>
          </p:cNvGraphicFramePr>
          <p:nvPr>
            <p:extLst>
              <p:ext uri="{D42A27DB-BD31-4B8C-83A1-F6EECF244321}">
                <p14:modId xmlns:p14="http://schemas.microsoft.com/office/powerpoint/2010/main" val="1563893119"/>
              </p:ext>
            </p:extLst>
          </p:nvPr>
        </p:nvGraphicFramePr>
        <p:xfrm>
          <a:off x="699515" y="1206045"/>
          <a:ext cx="10792969" cy="4445910"/>
        </p:xfrm>
        <a:graphic>
          <a:graphicData uri="http://schemas.openxmlformats.org/drawingml/2006/table">
            <a:tbl>
              <a:tblPr firstRow="1" firstCol="1" lastRow="1" lastCol="1" bandRow="1" bandCol="1"/>
              <a:tblGrid>
                <a:gridCol w="614552">
                  <a:extLst>
                    <a:ext uri="{9D8B030D-6E8A-4147-A177-3AD203B41FA5}">
                      <a16:colId xmlns:a16="http://schemas.microsoft.com/office/drawing/2014/main" val="2992693701"/>
                    </a:ext>
                  </a:extLst>
                </a:gridCol>
                <a:gridCol w="3330777">
                  <a:extLst>
                    <a:ext uri="{9D8B030D-6E8A-4147-A177-3AD203B41FA5}">
                      <a16:colId xmlns:a16="http://schemas.microsoft.com/office/drawing/2014/main" val="726319431"/>
                    </a:ext>
                  </a:extLst>
                </a:gridCol>
                <a:gridCol w="1351076">
                  <a:extLst>
                    <a:ext uri="{9D8B030D-6E8A-4147-A177-3AD203B41FA5}">
                      <a16:colId xmlns:a16="http://schemas.microsoft.com/office/drawing/2014/main" val="3498441837"/>
                    </a:ext>
                  </a:extLst>
                </a:gridCol>
                <a:gridCol w="1473048">
                  <a:extLst>
                    <a:ext uri="{9D8B030D-6E8A-4147-A177-3AD203B41FA5}">
                      <a16:colId xmlns:a16="http://schemas.microsoft.com/office/drawing/2014/main" val="824479294"/>
                    </a:ext>
                  </a:extLst>
                </a:gridCol>
                <a:gridCol w="4023516">
                  <a:extLst>
                    <a:ext uri="{9D8B030D-6E8A-4147-A177-3AD203B41FA5}">
                      <a16:colId xmlns:a16="http://schemas.microsoft.com/office/drawing/2014/main" val="3980179328"/>
                    </a:ext>
                  </a:extLst>
                </a:gridCol>
              </a:tblGrid>
              <a:tr h="402784">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REF</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STAGE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a:solidFill>
                            <a:schemeClr val="bg1"/>
                          </a:solidFill>
                          <a:effectLst/>
                          <a:latin typeface="Arial" panose="020B0604020202020204" pitchFamily="34" charset="0"/>
                          <a:cs typeface="Arial" panose="020B0604020202020204" pitchFamily="34" charset="0"/>
                        </a:rPr>
                        <a:t>TIG MEETING</a:t>
                      </a: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COMMENT</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472707643"/>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R0173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Improvements to the TDIS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Implemented </a:t>
                      </a:r>
                      <a:endPar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Implemented on 22 September 2025 (with an effective from date of 1 October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0569028"/>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Introducing a Reasonable Endeavours Scheme within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 pending the development of the Theft Strategy Proposals Paper.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802488"/>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Creation of an Energy Theft Detection and Resolution Body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 pending the development of the Theft Strategy Proposals Paper.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8706620"/>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I0187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Schedule 8 Review and Best Practice Guidance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Solution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September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Solution Development via the Theft Issues Group</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094637"/>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Protecting Crimestoppers and their Contacts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 on 7 November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485995"/>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I0253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Theft - DNO/Networks not providing photos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Issue currently under Solution Analysis activity Part of AOB for September.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1652690"/>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R0263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Sharing Confirmed Energy Theft Data with the </a:t>
                      </a:r>
                      <a:r>
                        <a:rPr lang="en-GB" sz="110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BSCCo</a:t>
                      </a:r>
                      <a:endPar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 on 7 November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2655692"/>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I0265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Theft Calculator Usage and Suitability 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September / October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Solution Development via the Theft Issues Group</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9029146"/>
                  </a:ext>
                </a:extLst>
              </a:tr>
            </a:tbl>
          </a:graphicData>
        </a:graphic>
      </p:graphicFrame>
    </p:spTree>
    <p:extLst>
      <p:ext uri="{BB962C8B-B14F-4D97-AF65-F5344CB8AC3E}">
        <p14:creationId xmlns:p14="http://schemas.microsoft.com/office/powerpoint/2010/main" val="752426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79D4E9-1361-0F86-41EA-6BAE89698E41}"/>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Future meetings</a:t>
            </a:r>
          </a:p>
        </p:txBody>
      </p:sp>
      <p:sp>
        <p:nvSpPr>
          <p:cNvPr id="5" name="Text Placeholder 4">
            <a:extLst>
              <a:ext uri="{FF2B5EF4-FFF2-40B4-BE49-F238E27FC236}">
                <a16:creationId xmlns:a16="http://schemas.microsoft.com/office/drawing/2014/main" id="{F3FE43AB-2DCC-9406-9CB0-25D584348ADB}"/>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3280540524"/>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BD4E59F-367F-4307-846C-3CEB05BDDA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522F2A-E29C-0167-B9A5-3ECF486778A6}"/>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Any other business</a:t>
            </a:r>
          </a:p>
        </p:txBody>
      </p:sp>
      <p:sp>
        <p:nvSpPr>
          <p:cNvPr id="5" name="Text Placeholder 4">
            <a:extLst>
              <a:ext uri="{FF2B5EF4-FFF2-40B4-BE49-F238E27FC236}">
                <a16:creationId xmlns:a16="http://schemas.microsoft.com/office/drawing/2014/main" id="{B7360A68-6ACC-2743-3534-5E4608C760DA}"/>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507181019"/>
      </p:ext>
    </p:extLst>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6.0.6404"/>
  <p:tag name="SLIDO_PRESENTATION_ID" val="6284b1a2-1703-43e3-b5ae-12a5da39b3db"/>
  <p:tag name="SLIDO_EVENT_UUID" val="fa56b401-8519-4880-bad8-3411b07fe21f"/>
  <p:tag name="SLIDO_EVENT_SECTION_UUID" val="d469eaec-04b4-4e78-9bcf-5315c3c34fec"/>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NTYyMDU2OTd9"/>
  <p:tag name="SLIDO_TYPE" val="SlidoJoining"/>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Join"/>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NTg2MzE5OTd9"/>
  <p:tag name="SLIDO_TYPE" val="SlidoPoll"/>
  <p:tag name="SLIDO_POLL_UUID" val="7078a299-086b-4717-bcb3-180545929337"/>
  <p:tag name="SLIDO_TIMELINE" val="W3sicG9sbFF1ZXN0aW9uVXVpZCI6IjVkYjM0NTM2LTljMDAtNDdiZC1iMTQxLTg0OGY4MzJkMDE4ZC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NTg2MzIwMTJ9"/>
  <p:tag name="SLIDO_TYPE" val="SlidoPoll"/>
  <p:tag name="SLIDO_POLL_UUID" val="5b2d4322-d162-43ed-9633-35ae79f533eb"/>
  <p:tag name="SLIDO_TIMELINE" val="W3sicG9sbFF1ZXN0aW9uVXVpZCI6ImU3MWQ0NDU4LTdkYmUtNDUxZS1hMjY1LTQwY2MyZGRjNmI4ZC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ags/tag11.xml><?xml version="1.0" encoding="utf-8"?>
<p:tagLst xmlns:a="http://schemas.openxmlformats.org/drawingml/2006/main" xmlns:r="http://schemas.openxmlformats.org/officeDocument/2006/relationships" xmlns:p="http://schemas.openxmlformats.org/presentationml/2006/main">
  <p:tag name="SLIDO_METADATA" val="eyJUaW1lc3RhbXAiOjE3NTg2MzIwMjF9"/>
  <p:tag name="SLIDO_TYPE" val="SlidoPoll"/>
  <p:tag name="SLIDO_POLL_UUID" val="b2cb00c1-5217-4256-857e-027d80c00996"/>
  <p:tag name="SLIDO_TIMELINE" val="W3sicG9sbFF1ZXN0aW9uVXVpZCI6ImJjNWU5ODEzLTQ5MzctNDZlZS05MzkyLTQzYjkzYTYwY2U4MyIsInNob3dSZXN1bHRzIjp0cnVlLCJzaG93Q29ycmVjdEFuc3dlcnMiOmZhbHNlLCJ2b3RpbmdMb2NrZWQiOmZhbHNlfV0="/>
</p:tagLst>
</file>

<file path=ppt/tags/tag1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3.xml><?xml version="1.0" encoding="utf-8"?>
<p:tagLst xmlns:a="http://schemas.openxmlformats.org/drawingml/2006/main" xmlns:r="http://schemas.openxmlformats.org/officeDocument/2006/relationships" xmlns:p="http://schemas.openxmlformats.org/presentationml/2006/main">
  <p:tag name="SLIDO_ELEMENT" val="title"/>
</p:tagLst>
</file>

<file path=ppt/tags/tag14.xml><?xml version="1.0" encoding="utf-8"?>
<p:tagLst xmlns:a="http://schemas.openxmlformats.org/drawingml/2006/main" xmlns:r="http://schemas.openxmlformats.org/officeDocument/2006/relationships" xmlns:p="http://schemas.openxmlformats.org/presentationml/2006/main">
  <p:tag name="SLIDO_METADATA" val="eyJUaW1lc3RhbXAiOjE3NTg2MzIwMjh9"/>
  <p:tag name="SLIDO_TYPE" val="SlidoPoll"/>
  <p:tag name="SLIDO_POLL_UUID" val="86a78e42-bf2e-480e-9ca8-6d6f06d01530"/>
  <p:tag name="SLIDO_TIMELINE" val="W3sicG9sbFF1ZXN0aW9uVXVpZCI6IjhjMjJlNjYyLWU1NDItNDhhOC1hNzQwLWNlMTdkZjMxNjU4YiIsInNob3dSZXN1bHRzIjp0cnVlLCJzaG93Q29ycmVjdEFuc3dlcnMiOmZhbHNlLCJ2b3RpbmdMb2NrZWQiOmZhbHNlfV0="/>
</p:tagLst>
</file>

<file path=ppt/tags/tag1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6.xml><?xml version="1.0" encoding="utf-8"?>
<p:tagLst xmlns:a="http://schemas.openxmlformats.org/drawingml/2006/main" xmlns:r="http://schemas.openxmlformats.org/officeDocument/2006/relationships" xmlns:p="http://schemas.openxmlformats.org/presentationml/2006/main">
  <p:tag name="SLIDO_ELEMENT" val="title"/>
</p:tagLst>
</file>

<file path=ppt/tags/tag17.xml><?xml version="1.0" encoding="utf-8"?>
<p:tagLst xmlns:a="http://schemas.openxmlformats.org/drawingml/2006/main" xmlns:r="http://schemas.openxmlformats.org/officeDocument/2006/relationships" xmlns:p="http://schemas.openxmlformats.org/presentationml/2006/main">
  <p:tag name="SLIDO_METADATA" val="eyJUaW1lc3RhbXAiOjE3NTg2MzIyNTd9"/>
  <p:tag name="SLIDO_TYPE" val="SlidoPoll"/>
  <p:tag name="SLIDO_POLL_UUID" val="891b761c-d304-4feb-bcf1-f427c97c2c67"/>
  <p:tag name="SLIDO_TIMELINE" val="W3sicG9sbFF1ZXN0aW9uVXVpZCI6IjM2MGI4ZDA1LWE4ZGMtNDk2Yi1hOTM1LTQyMTk5YjM0YmY2NyIsInNob3dSZXN1bHRzIjp0cnVlLCJzaG93Q29ycmVjdEFuc3dlcnMiOmZhbHNlLCJ2b3RpbmdMb2NrZWQiOmZhbHNlfV0="/>
</p:tagLst>
</file>

<file path=ppt/tags/tag1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9.xml><?xml version="1.0" encoding="utf-8"?>
<p:tagLst xmlns:a="http://schemas.openxmlformats.org/drawingml/2006/main" xmlns:r="http://schemas.openxmlformats.org/officeDocument/2006/relationships" xmlns:p="http://schemas.openxmlformats.org/presentationml/2006/main">
  <p:tag name="SLIDO_ELEMENT" val="title"/>
</p:tagLst>
</file>

<file path=ppt/tags/tag20.xml><?xml version="1.0" encoding="utf-8"?>
<p:tagLst xmlns:a="http://schemas.openxmlformats.org/drawingml/2006/main" xmlns:r="http://schemas.openxmlformats.org/officeDocument/2006/relationships" xmlns:p="http://schemas.openxmlformats.org/presentationml/2006/main">
  <p:tag name="SLIDO_METADATA" val="eyJUaW1lc3RhbXAiOjE3NTg2MzIyNjN9"/>
  <p:tag name="SLIDO_TYPE" val="SlidoPoll"/>
  <p:tag name="SLIDO_POLL_UUID" val="04a7e06e-2692-42b6-8769-fdcdbc8431f1"/>
  <p:tag name="SLIDO_TIMELINE" val="W3sicG9sbFF1ZXN0aW9uVXVpZCI6IjQ1NTBmMDYyLWIyN2UtNGI3Ny1iNmE0LTQ4MmRkNDcyNGYwNSIsInNob3dSZXN1bHRzIjp0cnVlLCJzaG93Q29ycmVjdEFuc3dlcnMiOmZhbHNlLCJ2b3RpbmdMb2NrZWQiOmZhbHNlfV0="/>
</p:tagLst>
</file>

<file path=ppt/tags/tag21.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2.xml><?xml version="1.0" encoding="utf-8"?>
<p:tagLst xmlns:a="http://schemas.openxmlformats.org/drawingml/2006/main" xmlns:r="http://schemas.openxmlformats.org/officeDocument/2006/relationships" xmlns:p="http://schemas.openxmlformats.org/presentationml/2006/main">
  <p:tag name="SLIDO_ELEMENT" val="title"/>
</p:tagLst>
</file>

<file path=ppt/tags/tag23.xml><?xml version="1.0" encoding="utf-8"?>
<p:tagLst xmlns:a="http://schemas.openxmlformats.org/drawingml/2006/main" xmlns:r="http://schemas.openxmlformats.org/officeDocument/2006/relationships" xmlns:p="http://schemas.openxmlformats.org/presentationml/2006/main">
  <p:tag name="SLIDO_METADATA" val="eyJUaW1lc3RhbXAiOjE3NTg2MzIyNzB9"/>
  <p:tag name="SLIDO_TYPE" val="SlidoPoll"/>
  <p:tag name="SLIDO_POLL_UUID" val="a43c2c47-4312-469b-ab27-682f3152f438"/>
  <p:tag name="SLIDO_TIMELINE" val="W3sicG9sbFF1ZXN0aW9uVXVpZCI6IjFkOTc1MjExLTgwNTktNGE5ZC04M2E2LTEyMjBiMWVkZGI3MyIsInNob3dSZXN1bHRzIjp0cnVlLCJzaG93Q29ycmVjdEFuc3dlcnMiOmZhbHNlLCJ2b3RpbmdMb2NrZWQiOmZhbHNlfV0="/>
</p:tagLst>
</file>

<file path=ppt/tags/tag2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5.xml><?xml version="1.0" encoding="utf-8"?>
<p:tagLst xmlns:a="http://schemas.openxmlformats.org/drawingml/2006/main" xmlns:r="http://schemas.openxmlformats.org/officeDocument/2006/relationships" xmlns:p="http://schemas.openxmlformats.org/presentationml/2006/main">
  <p:tag name="SLIDO_ELEMENT" val="title"/>
</p:tagLst>
</file>

<file path=ppt/tags/tag26.xml><?xml version="1.0" encoding="utf-8"?>
<p:tagLst xmlns:a="http://schemas.openxmlformats.org/drawingml/2006/main" xmlns:r="http://schemas.openxmlformats.org/officeDocument/2006/relationships" xmlns:p="http://schemas.openxmlformats.org/presentationml/2006/main">
  <p:tag name="SLIDO_METADATA" val="eyJUaW1lc3RhbXAiOjE3NTg2MzIyNzN9"/>
  <p:tag name="SLIDO_TYPE" val="SlidoPoll"/>
  <p:tag name="SLIDO_POLL_UUID" val="a946957f-c537-4990-85f8-5db25cd620aa"/>
  <p:tag name="SLIDO_TIMELINE" val="W3sicG9sbFF1ZXN0aW9uVXVpZCI6IjBjYTY0YjhjLTFlMTctNGMyYi1iNjFjLTg1NTM3ZGNkYjc3MyIsInNob3dSZXN1bHRzIjp0cnVlLCJzaG93Q29ycmVjdEFuc3dlcnMiOmZhbHNlLCJ2b3RpbmdMb2NrZWQiOmZhbHNlfV0="/>
</p:tagLst>
</file>

<file path=ppt/tags/tag27.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28.xml><?xml version="1.0" encoding="utf-8"?>
<p:tagLst xmlns:a="http://schemas.openxmlformats.org/drawingml/2006/main" xmlns:r="http://schemas.openxmlformats.org/officeDocument/2006/relationships" xmlns:p="http://schemas.openxmlformats.org/presentationml/2006/main">
  <p:tag name="SLIDO_ELEMENT" val="title"/>
</p:tagLst>
</file>

<file path=ppt/tags/tag29.xml><?xml version="1.0" encoding="utf-8"?>
<p:tagLst xmlns:a="http://schemas.openxmlformats.org/drawingml/2006/main" xmlns:r="http://schemas.openxmlformats.org/officeDocument/2006/relationships" xmlns:p="http://schemas.openxmlformats.org/presentationml/2006/main">
  <p:tag name="SLIDO_METADATA" val="eyJUaW1lc3RhbXAiOjE3NTg2MzIyNzV9"/>
  <p:tag name="SLIDO_TYPE" val="SlidoPoll"/>
  <p:tag name="SLIDO_POLL_UUID" val="2d1df7f9-4069-469e-a203-6712fda0f7c8"/>
  <p:tag name="SLIDO_TIMELINE" val="W3sicG9sbFF1ZXN0aW9uVXVpZCI6ImQzYjI3MTg1LTk4OGItNGI1NC1hMTM4LWMxNzc3YmVmYzQwYyIsInNob3dSZXN1bHRzIjp0cnVlLCJzaG93Q29ycmVjdEFuc3dlcnMiOmZhbHNlLCJ2b3RpbmdMb2NrZWQiOmZhbHNlfV0="/>
</p:tagLst>
</file>

<file path=ppt/tags/tag30.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31.xml><?xml version="1.0" encoding="utf-8"?>
<p:tagLst xmlns:a="http://schemas.openxmlformats.org/drawingml/2006/main" xmlns:r="http://schemas.openxmlformats.org/officeDocument/2006/relationships" xmlns:p="http://schemas.openxmlformats.org/presentationml/2006/main">
  <p:tag name="SLIDO_ELEMENT" val="title"/>
</p:tagLst>
</file>

<file path=ppt/tags/tag32.xml><?xml version="1.0" encoding="utf-8"?>
<p:tagLst xmlns:a="http://schemas.openxmlformats.org/drawingml/2006/main" xmlns:r="http://schemas.openxmlformats.org/officeDocument/2006/relationships" xmlns:p="http://schemas.openxmlformats.org/presentationml/2006/main">
  <p:tag name="SLIDO_METADATA" val="eyJUaW1lc3RhbXAiOjE3NTg2MzI0MDF9"/>
  <p:tag name="SLIDO_TYPE" val="SlidoPoll"/>
  <p:tag name="SLIDO_POLL_UUID" val="54bd32f3-52e9-40bb-8d94-2c9e63ef2dd7"/>
  <p:tag name="SLIDO_TIMELINE" val="W3sicG9sbFF1ZXN0aW9uVXVpZCI6IjY1NTY0YTYwLWViNGMtNDk4Zi1hMDdkLTgyOTE0ZWRhOTIwNSIsInNob3dSZXN1bHRzIjp0cnVlLCJzaG93Q29ycmVjdEFuc3dlcnMiOmZhbHNlLCJ2b3RpbmdMb2NrZWQiOmZhbHNlfV0="/>
</p:tagLst>
</file>

<file path=ppt/tags/tag3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34.xml><?xml version="1.0" encoding="utf-8"?>
<p:tagLst xmlns:a="http://schemas.openxmlformats.org/drawingml/2006/main" xmlns:r="http://schemas.openxmlformats.org/officeDocument/2006/relationships" xmlns:p="http://schemas.openxmlformats.org/presentationml/2006/main">
  <p:tag name="SLIDO_ELEMENT" val="title"/>
</p:tagLst>
</file>

<file path=ppt/tags/tag35.xml><?xml version="1.0" encoding="utf-8"?>
<p:tagLst xmlns:a="http://schemas.openxmlformats.org/drawingml/2006/main" xmlns:r="http://schemas.openxmlformats.org/officeDocument/2006/relationships" xmlns:p="http://schemas.openxmlformats.org/presentationml/2006/main">
  <p:tag name="SLIDO_METADATA" val="eyJUaW1lc3RhbXAiOjE3NTg2MzI0MTB9"/>
  <p:tag name="SLIDO_TYPE" val="SlidoPoll"/>
  <p:tag name="SLIDO_POLL_UUID" val="9b297218-0909-4958-aa1b-372078f2ae65"/>
  <p:tag name="SLIDO_TIMELINE" val="W3sicG9sbFF1ZXN0aW9uVXVpZCI6IjA4ODcxMGY1LWI3MDItNDJiYS05Y2IyLTVlM2ZlNmEwOWJlNSIsInNob3dSZXN1bHRzIjp0cnVlLCJzaG93Q29ycmVjdEFuc3dlcnMiOmZhbHNlLCJ2b3RpbmdMb2NrZWQiOmZhbHNlfV0="/>
</p:tagLst>
</file>

<file path=ppt/tags/tag3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37.xml><?xml version="1.0" encoding="utf-8"?>
<p:tagLst xmlns:a="http://schemas.openxmlformats.org/drawingml/2006/main" xmlns:r="http://schemas.openxmlformats.org/officeDocument/2006/relationships" xmlns:p="http://schemas.openxmlformats.org/presentationml/2006/main">
  <p:tag name="SLIDO_ELEMENT" val="title"/>
</p:tagLst>
</file>

<file path=ppt/tags/tag38.xml><?xml version="1.0" encoding="utf-8"?>
<p:tagLst xmlns:a="http://schemas.openxmlformats.org/drawingml/2006/main" xmlns:r="http://schemas.openxmlformats.org/officeDocument/2006/relationships" xmlns:p="http://schemas.openxmlformats.org/presentationml/2006/main">
  <p:tag name="SLIDO_METADATA" val="eyJUaW1lc3RhbXAiOjE3NTg2MzI0MTR9"/>
  <p:tag name="SLIDO_TYPE" val="SlidoPoll"/>
  <p:tag name="SLIDO_POLL_UUID" val="ca849c24-8f91-46a8-b567-a2eaf13a0567"/>
  <p:tag name="SLIDO_TIMELINE" val="W3sicG9sbFF1ZXN0aW9uVXVpZCI6ImQ5YWNjOGM3LWZiMjgtNDg4ZS05ODU0LTEyZjQ5MTk2OTc3ZSIsInNob3dSZXN1bHRzIjp0cnVlLCJzaG93Q29ycmVjdEFuc3dlcnMiOmZhbHNlLCJ2b3RpbmdMb2NrZWQiOmZhbHNlfV0="/>
</p:tagLst>
</file>

<file path=ppt/tags/tag3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0.xml><?xml version="1.0" encoding="utf-8"?>
<p:tagLst xmlns:a="http://schemas.openxmlformats.org/drawingml/2006/main" xmlns:r="http://schemas.openxmlformats.org/officeDocument/2006/relationships" xmlns:p="http://schemas.openxmlformats.org/presentationml/2006/main">
  <p:tag name="SLIDO_ELEMENT" val="title"/>
</p:tagLst>
</file>

<file path=ppt/tags/tag41.xml><?xml version="1.0" encoding="utf-8"?>
<p:tagLst xmlns:a="http://schemas.openxmlformats.org/drawingml/2006/main" xmlns:r="http://schemas.openxmlformats.org/officeDocument/2006/relationships" xmlns:p="http://schemas.openxmlformats.org/presentationml/2006/main">
  <p:tag name="SLIDO_METADATA" val="eyJUaW1lc3RhbXAiOjE3NTg2MzI0MTh9"/>
  <p:tag name="SLIDO_TYPE" val="SlidoPoll"/>
  <p:tag name="SLIDO_POLL_UUID" val="87b8ae93-e6c9-47da-ba10-caa796d21153"/>
  <p:tag name="SLIDO_TIMELINE" val="W3sicG9sbFF1ZXN0aW9uVXVpZCI6IjdkYTYwZTdkLWI0YzMtNDgxNi04NTk3LTgyYjA5NjI2NWZmZCIsInNob3dSZXN1bHRzIjp0cnVlLCJzaG93Q29ycmVjdEFuc3dlcnMiOmZhbHNlLCJ2b3RpbmdMb2NrZWQiOmZhbHNlfV0="/>
</p:tagLst>
</file>

<file path=ppt/tags/tag4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3.xml><?xml version="1.0" encoding="utf-8"?>
<p:tagLst xmlns:a="http://schemas.openxmlformats.org/drawingml/2006/main" xmlns:r="http://schemas.openxmlformats.org/officeDocument/2006/relationships" xmlns:p="http://schemas.openxmlformats.org/presentationml/2006/main">
  <p:tag name="SLIDO_ELEMENT" val="title"/>
</p:tagLst>
</file>

<file path=ppt/tags/tag44.xml><?xml version="1.0" encoding="utf-8"?>
<p:tagLst xmlns:a="http://schemas.openxmlformats.org/drawingml/2006/main" xmlns:r="http://schemas.openxmlformats.org/officeDocument/2006/relationships" xmlns:p="http://schemas.openxmlformats.org/presentationml/2006/main">
  <p:tag name="SLIDO_METADATA" val="eyJUaW1lc3RhbXAiOjE3NTg2MzI0MjB9"/>
  <p:tag name="SLIDO_TYPE" val="SlidoPoll"/>
  <p:tag name="SLIDO_POLL_UUID" val="d32a431c-bc25-472d-a572-b6215eb76182"/>
  <p:tag name="SLIDO_TIMELINE" val="W3sicG9sbFF1ZXN0aW9uVXVpZCI6ImQ1ZjM1MTU0LWZiNDMtNGQ4MC1hZDVjLTcwMmIxZGRhMzg3YyIsInNob3dSZXN1bHRzIjp0cnVlLCJzaG93Q29ycmVjdEFuc3dlcnMiOmZhbHNlLCJ2b3RpbmdMb2NrZWQiOmZhbHNlfV0="/>
</p:tagLst>
</file>

<file path=ppt/tags/tag4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46.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3.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950219-6EB9-41BB-BE80-9577D1901210}">
  <ds:schemaRefs>
    <ds:schemaRef ds:uri="http://purl.org/dc/terms/"/>
    <ds:schemaRef ds:uri="http://purl.org/dc/elements/1.1/"/>
    <ds:schemaRef ds:uri="http://purl.org/dc/dcmitype/"/>
    <ds:schemaRef ds:uri="http://schemas.microsoft.com/office/infopath/2007/PartnerControls"/>
    <ds:schemaRef ds:uri="http://schemas.microsoft.com/office/2006/documentManagement/types"/>
    <ds:schemaRef ds:uri="d56f5920-408a-468e-ac0d-d8a840070622"/>
    <ds:schemaRef ds:uri="d5e8df70-7ba7-462a-92bc-0eb2af61e599"/>
    <ds:schemaRef ds:uri="http://schemas.openxmlformats.org/package/2006/metadata/core-properties"/>
    <ds:schemaRef ds:uri="http://www.w3.org/XML/1998/namespace"/>
    <ds:schemaRef ds:uri="9cc2d045-8e25-435d-815b-720e20c2c938"/>
    <ds:schemaRef ds:uri="33669984-af94-4b35-9f37-f4574e663bce"/>
    <ds:schemaRef ds:uri="http://schemas.microsoft.com/office/2006/metadata/properties"/>
  </ds:schemaRefs>
</ds:datastoreItem>
</file>

<file path=customXml/itemProps2.xml><?xml version="1.0" encoding="utf-8"?>
<ds:datastoreItem xmlns:ds="http://schemas.openxmlformats.org/officeDocument/2006/customXml" ds:itemID="{4AA9B5EC-3010-4AA9-BCB6-12C999F09951}">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C6CE1B-5765-4B72-B00D-92CEAEC2B0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387</TotalTime>
  <Words>3189</Words>
  <Application>Microsoft Office PowerPoint</Application>
  <PresentationFormat>Widescreen</PresentationFormat>
  <Paragraphs>327</Paragraphs>
  <Slides>38</Slides>
  <Notes>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38</vt:i4>
      </vt:variant>
    </vt:vector>
  </HeadingPairs>
  <TitlesOfParts>
    <vt:vector size="48" baseType="lpstr">
      <vt:lpstr>Aptos</vt:lpstr>
      <vt:lpstr>Arial</vt:lpstr>
      <vt:lpstr>Calibri</vt:lpstr>
      <vt:lpstr>Outfit</vt:lpstr>
      <vt:lpstr>Outfit SemiBold</vt:lpstr>
      <vt:lpstr>Playfair Display</vt:lpstr>
      <vt:lpstr>Roboto</vt:lpstr>
      <vt:lpstr>REC Light Event Theme</vt:lpstr>
      <vt:lpstr>REC Alternative Event Theme</vt:lpstr>
      <vt:lpstr>Office Theme</vt:lpstr>
      <vt:lpstr>THEFT ISSUES GROUP</vt:lpstr>
      <vt:lpstr>WELCOME, INTRODUCTION AND CONFIRMATION OF AGENDA</vt:lpstr>
      <vt:lpstr>Agenda For today</vt:lpstr>
      <vt:lpstr>Approval of Previous Minutes</vt:lpstr>
      <vt:lpstr>PowerPoint Presentation</vt:lpstr>
      <vt:lpstr>I0187 Schedule 8 Review and Best Practice Guidance Development</vt:lpstr>
      <vt:lpstr>I0187</vt:lpstr>
      <vt:lpstr>Schedule 8 Updates</vt:lpstr>
      <vt:lpstr>Schedule 8 – Issue 7 – Investigations by Competent Individuals</vt:lpstr>
      <vt:lpstr>Schedule 8 – Issue 8 – Standardisation</vt:lpstr>
      <vt:lpstr>Schedule 8 – Issue 8 – Standardisation</vt:lpstr>
      <vt:lpstr>PowerPoint Presentation</vt:lpstr>
      <vt:lpstr>PowerPoint Presentation</vt:lpstr>
      <vt:lpstr>PowerPoint Presentation</vt:lpstr>
      <vt:lpstr>PowerPoint Presentation</vt:lpstr>
      <vt:lpstr>Schedule 8 – Issue 27 – Assessments</vt:lpstr>
      <vt:lpstr>Schedule 8 – Issue 24 – Annex A Theft Charter</vt:lpstr>
      <vt:lpstr>Schedule 8 – Issue 24 – Annex A Theft Charter</vt:lpstr>
      <vt:lpstr>PowerPoint Presentation</vt:lpstr>
      <vt:lpstr>PowerPoint Presentation</vt:lpstr>
      <vt:lpstr>PowerPoint Presentation</vt:lpstr>
      <vt:lpstr>PowerPoint Presentation</vt:lpstr>
      <vt:lpstr>PowerPoint Presentation</vt:lpstr>
      <vt:lpstr>Schedule 8 – Issues 40 – Outcome of Investigation</vt:lpstr>
      <vt:lpstr>Schedule 8 – Issues 40 – Outcome of Investigation</vt:lpstr>
      <vt:lpstr>PowerPoint Presentation</vt:lpstr>
      <vt:lpstr>PowerPoint Presentation</vt:lpstr>
      <vt:lpstr>PowerPoint Presentation</vt:lpstr>
      <vt:lpstr>PowerPoint Presentation</vt:lpstr>
      <vt:lpstr>PowerPoint Presentation</vt:lpstr>
      <vt:lpstr>Any Questions or Comments</vt:lpstr>
      <vt:lpstr>I0265 -Theft Calculator Usage and Suitability Assessment</vt:lpstr>
      <vt:lpstr>I0265 - information request</vt:lpstr>
      <vt:lpstr>White Paper Update</vt:lpstr>
      <vt:lpstr>Change Update</vt:lpstr>
      <vt:lpstr>Change Update - TBC</vt:lpstr>
      <vt:lpstr>Future meetings</vt:lpstr>
      <vt:lpstr>Any other business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Rees</dc:creator>
  <cp:lastModifiedBy>Mica Thomas</cp:lastModifiedBy>
  <cp:revision>2</cp:revision>
  <dcterms:created xsi:type="dcterms:W3CDTF">2025-05-07T10:06:49Z</dcterms:created>
  <dcterms:modified xsi:type="dcterms:W3CDTF">2025-09-23T15:27:18Z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