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 id="2147483730" r:id="rId5"/>
  </p:sldMasterIdLst>
  <p:notesMasterIdLst>
    <p:notesMasterId r:id="rId12"/>
  </p:notesMasterIdLst>
  <p:sldIdLst>
    <p:sldId id="257" r:id="rId6"/>
    <p:sldId id="2147475617" r:id="rId7"/>
    <p:sldId id="2147475618" r:id="rId8"/>
    <p:sldId id="2147475615" r:id="rId9"/>
    <p:sldId id="4993" r:id="rId10"/>
    <p:sldId id="52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E20602-7B7A-0AF3-FB16-936FAB957469}" name="Chaplow, Nathan" initials="CN" userId="S::nchaplow@deloitte.co.uk::13598b78-17e9-42b6-9b2d-99600875c215" providerId="AD"/>
  <p188:author id="{C1E07927-0FCD-6151-C09A-169282067E3E}" name="Baguley, Graeme" initials="BG" userId="S::gbbaguley@deloitte.co.uk::46f3af11-e4ac-4993-9153-0c524c537310" providerId="AD"/>
  <p188:author id="{9040898D-64CE-1916-0418-5E9191314D41}" name="Moden, Anton" initials="MA" userId="S::amoden@deloitte.co.uk::7b35dd8e-c9e7-4680-8f41-28c9dafada4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ckett, James" initials="HJ" lastIdx="16" clrIdx="0">
    <p:extLst>
      <p:ext uri="{19B8F6BF-5375-455C-9EA6-DF929625EA0E}">
        <p15:presenceInfo xmlns:p15="http://schemas.microsoft.com/office/powerpoint/2012/main" userId="S::jameshackett@deloitte.co.uk::a86c6964-856c-48cc-8aa6-9b1769216d20" providerId="AD"/>
      </p:ext>
    </p:extLst>
  </p:cmAuthor>
  <p:cmAuthor id="2" name="Lawson, Anna" initials="LA" lastIdx="16" clrIdx="1">
    <p:extLst>
      <p:ext uri="{19B8F6BF-5375-455C-9EA6-DF929625EA0E}">
        <p15:presenceInfo xmlns:p15="http://schemas.microsoft.com/office/powerpoint/2012/main" userId="S::annalawson@deloitte.co.uk::9ef005c5-12de-482b-ad79-aca17b1429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BE6516"/>
    <a:srgbClr val="E7EDCD"/>
    <a:srgbClr val="E7AB00"/>
    <a:srgbClr val="7AB744"/>
    <a:srgbClr val="B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13CB01-D4C7-4B22-9B88-5E24015DC6A6}" v="5" dt="2025-04-22T14:05:06.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plow, Nathan" userId="13598b78-17e9-42b6-9b2d-99600875c215" providerId="ADAL" clId="{C9F0AF28-1A27-4435-B6C1-365B400EE0B8}"/>
    <pc:docChg chg="undo custSel delSld modSld">
      <pc:chgData name="Chaplow, Nathan" userId="13598b78-17e9-42b6-9b2d-99600875c215" providerId="ADAL" clId="{C9F0AF28-1A27-4435-B6C1-365B400EE0B8}" dt="2025-04-21T08:37:27.611" v="1287" actId="207"/>
      <pc:docMkLst>
        <pc:docMk/>
      </pc:docMkLst>
      <pc:sldChg chg="modSp mod">
        <pc:chgData name="Chaplow, Nathan" userId="13598b78-17e9-42b6-9b2d-99600875c215" providerId="ADAL" clId="{C9F0AF28-1A27-4435-B6C1-365B400EE0B8}" dt="2025-04-18T15:39:01.775" v="18" actId="20577"/>
        <pc:sldMkLst>
          <pc:docMk/>
          <pc:sldMk cId="3927436474" sldId="257"/>
        </pc:sldMkLst>
        <pc:spChg chg="mod">
          <ac:chgData name="Chaplow, Nathan" userId="13598b78-17e9-42b6-9b2d-99600875c215" providerId="ADAL" clId="{C9F0AF28-1A27-4435-B6C1-365B400EE0B8}" dt="2025-04-18T15:39:01.775" v="18" actId="20577"/>
          <ac:spMkLst>
            <pc:docMk/>
            <pc:sldMk cId="3927436474" sldId="257"/>
            <ac:spMk id="2" creationId="{51465698-EBCB-DC16-978C-6A8663E7C131}"/>
          </ac:spMkLst>
        </pc:spChg>
      </pc:sldChg>
      <pc:sldChg chg="modSp mod">
        <pc:chgData name="Chaplow, Nathan" userId="13598b78-17e9-42b6-9b2d-99600875c215" providerId="ADAL" clId="{C9F0AF28-1A27-4435-B6C1-365B400EE0B8}" dt="2025-04-21T08:37:03.045" v="1286" actId="403"/>
        <pc:sldMkLst>
          <pc:docMk/>
          <pc:sldMk cId="2285583531" sldId="524"/>
        </pc:sldMkLst>
        <pc:spChg chg="mod">
          <ac:chgData name="Chaplow, Nathan" userId="13598b78-17e9-42b6-9b2d-99600875c215" providerId="ADAL" clId="{C9F0AF28-1A27-4435-B6C1-365B400EE0B8}" dt="2025-04-21T08:36:36.973" v="1279" actId="403"/>
          <ac:spMkLst>
            <pc:docMk/>
            <pc:sldMk cId="2285583531" sldId="524"/>
            <ac:spMk id="2" creationId="{A8235581-D2E1-5628-1B99-843DA323B916}"/>
          </ac:spMkLst>
        </pc:spChg>
        <pc:spChg chg="mod">
          <ac:chgData name="Chaplow, Nathan" userId="13598b78-17e9-42b6-9b2d-99600875c215" providerId="ADAL" clId="{C9F0AF28-1A27-4435-B6C1-365B400EE0B8}" dt="2025-04-21T08:36:55.868" v="1284" actId="403"/>
          <ac:spMkLst>
            <pc:docMk/>
            <pc:sldMk cId="2285583531" sldId="524"/>
            <ac:spMk id="8" creationId="{758D013C-3583-1D1A-6566-A02A59014655}"/>
          </ac:spMkLst>
        </pc:spChg>
        <pc:spChg chg="mod">
          <ac:chgData name="Chaplow, Nathan" userId="13598b78-17e9-42b6-9b2d-99600875c215" providerId="ADAL" clId="{C9F0AF28-1A27-4435-B6C1-365B400EE0B8}" dt="2025-04-21T08:36:40.698" v="1280" actId="403"/>
          <ac:spMkLst>
            <pc:docMk/>
            <pc:sldMk cId="2285583531" sldId="524"/>
            <ac:spMk id="9" creationId="{2F66889C-D739-714E-6AF3-A1D253FF4B94}"/>
          </ac:spMkLst>
        </pc:spChg>
        <pc:spChg chg="mod">
          <ac:chgData name="Chaplow, Nathan" userId="13598b78-17e9-42b6-9b2d-99600875c215" providerId="ADAL" clId="{C9F0AF28-1A27-4435-B6C1-365B400EE0B8}" dt="2025-04-21T08:36:59.133" v="1285" actId="403"/>
          <ac:spMkLst>
            <pc:docMk/>
            <pc:sldMk cId="2285583531" sldId="524"/>
            <ac:spMk id="11" creationId="{4549D121-DE5F-3BE7-2142-B2287247107A}"/>
          </ac:spMkLst>
        </pc:spChg>
        <pc:spChg chg="mod">
          <ac:chgData name="Chaplow, Nathan" userId="13598b78-17e9-42b6-9b2d-99600875c215" providerId="ADAL" clId="{C9F0AF28-1A27-4435-B6C1-365B400EE0B8}" dt="2025-04-21T08:36:43.651" v="1281" actId="403"/>
          <ac:spMkLst>
            <pc:docMk/>
            <pc:sldMk cId="2285583531" sldId="524"/>
            <ac:spMk id="23" creationId="{65BE6733-C381-C16D-DD7A-B8CDB36A3F94}"/>
          </ac:spMkLst>
        </pc:spChg>
        <pc:spChg chg="mod">
          <ac:chgData name="Chaplow, Nathan" userId="13598b78-17e9-42b6-9b2d-99600875c215" providerId="ADAL" clId="{C9F0AF28-1A27-4435-B6C1-365B400EE0B8}" dt="2025-04-21T08:37:03.045" v="1286" actId="403"/>
          <ac:spMkLst>
            <pc:docMk/>
            <pc:sldMk cId="2285583531" sldId="524"/>
            <ac:spMk id="26" creationId="{8C433898-AA78-636A-1D16-3F144E0163F5}"/>
          </ac:spMkLst>
        </pc:spChg>
        <pc:spChg chg="mod">
          <ac:chgData name="Chaplow, Nathan" userId="13598b78-17e9-42b6-9b2d-99600875c215" providerId="ADAL" clId="{C9F0AF28-1A27-4435-B6C1-365B400EE0B8}" dt="2025-04-21T08:36:28.822" v="1278" actId="2711"/>
          <ac:spMkLst>
            <pc:docMk/>
            <pc:sldMk cId="2285583531" sldId="524"/>
            <ac:spMk id="33" creationId="{9A097998-8A9D-E3D3-D2A2-E83961DC29D6}"/>
          </ac:spMkLst>
        </pc:spChg>
      </pc:sldChg>
      <pc:sldChg chg="addSp delSp modSp mod delAnim modAnim">
        <pc:chgData name="Chaplow, Nathan" userId="13598b78-17e9-42b6-9b2d-99600875c215" providerId="ADAL" clId="{C9F0AF28-1A27-4435-B6C1-365B400EE0B8}" dt="2025-04-21T08:37:27.611" v="1287" actId="207"/>
        <pc:sldMkLst>
          <pc:docMk/>
          <pc:sldMk cId="4183375020" sldId="4993"/>
        </pc:sldMkLst>
        <pc:spChg chg="mod">
          <ac:chgData name="Chaplow, Nathan" userId="13598b78-17e9-42b6-9b2d-99600875c215" providerId="ADAL" clId="{C9F0AF28-1A27-4435-B6C1-365B400EE0B8}" dt="2025-04-18T15:39:44.613" v="99" actId="20577"/>
          <ac:spMkLst>
            <pc:docMk/>
            <pc:sldMk cId="4183375020" sldId="4993"/>
            <ac:spMk id="48" creationId="{6BFAA494-1E6A-41BB-9CAC-44ADE1D553D6}"/>
          </ac:spMkLst>
        </pc:spChg>
        <pc:graphicFrameChg chg="mod modGraphic">
          <ac:chgData name="Chaplow, Nathan" userId="13598b78-17e9-42b6-9b2d-99600875c215" providerId="ADAL" clId="{C9F0AF28-1A27-4435-B6C1-365B400EE0B8}" dt="2025-04-18T16:25:11.458" v="788" actId="20577"/>
          <ac:graphicFrameMkLst>
            <pc:docMk/>
            <pc:sldMk cId="4183375020" sldId="4993"/>
            <ac:graphicFrameMk id="13" creationId="{2319914B-5F4A-303B-5F34-6B2C6A578494}"/>
          </ac:graphicFrameMkLst>
        </pc:graphicFrameChg>
        <pc:graphicFrameChg chg="mod modGraphic">
          <ac:chgData name="Chaplow, Nathan" userId="13598b78-17e9-42b6-9b2d-99600875c215" providerId="ADAL" clId="{C9F0AF28-1A27-4435-B6C1-365B400EE0B8}" dt="2025-04-21T08:34:16.854" v="1204" actId="207"/>
          <ac:graphicFrameMkLst>
            <pc:docMk/>
            <pc:sldMk cId="4183375020" sldId="4993"/>
            <ac:graphicFrameMk id="16" creationId="{D1F6B646-53FD-7D9A-C74F-B964A8A1F3AE}"/>
          </ac:graphicFrameMkLst>
        </pc:graphicFrameChg>
        <pc:graphicFrameChg chg="mod modGraphic">
          <ac:chgData name="Chaplow, Nathan" userId="13598b78-17e9-42b6-9b2d-99600875c215" providerId="ADAL" clId="{C9F0AF28-1A27-4435-B6C1-365B400EE0B8}" dt="2025-04-18T15:45:31.414" v="295" actId="404"/>
          <ac:graphicFrameMkLst>
            <pc:docMk/>
            <pc:sldMk cId="4183375020" sldId="4993"/>
            <ac:graphicFrameMk id="17" creationId="{28AE2746-9118-2930-B76B-4D1237AA8475}"/>
          </ac:graphicFrameMkLst>
        </pc:graphicFrameChg>
        <pc:graphicFrameChg chg="mod modGraphic">
          <ac:chgData name="Chaplow, Nathan" userId="13598b78-17e9-42b6-9b2d-99600875c215" providerId="ADAL" clId="{C9F0AF28-1A27-4435-B6C1-365B400EE0B8}" dt="2025-04-21T08:37:27.611" v="1287" actId="207"/>
          <ac:graphicFrameMkLst>
            <pc:docMk/>
            <pc:sldMk cId="4183375020" sldId="4993"/>
            <ac:graphicFrameMk id="18" creationId="{048C34B2-18AA-B0D8-33BD-CE5D3CC40BBE}"/>
          </ac:graphicFrameMkLst>
        </pc:graphicFrameChg>
        <pc:picChg chg="add del mod">
          <ac:chgData name="Chaplow, Nathan" userId="13598b78-17e9-42b6-9b2d-99600875c215" providerId="ADAL" clId="{C9F0AF28-1A27-4435-B6C1-365B400EE0B8}" dt="2025-04-21T08:33:41.473" v="1070"/>
          <ac:picMkLst>
            <pc:docMk/>
            <pc:sldMk cId="4183375020" sldId="4993"/>
            <ac:picMk id="2" creationId="{AB8984AE-07C9-6898-F17C-B754B35ED140}"/>
          </ac:picMkLst>
        </pc:picChg>
        <pc:cxnChg chg="mod">
          <ac:chgData name="Chaplow, Nathan" userId="13598b78-17e9-42b6-9b2d-99600875c215" providerId="ADAL" clId="{C9F0AF28-1A27-4435-B6C1-365B400EE0B8}" dt="2025-04-18T15:45:17.184" v="293" actId="1035"/>
          <ac:cxnSpMkLst>
            <pc:docMk/>
            <pc:sldMk cId="4183375020" sldId="4993"/>
            <ac:cxnSpMk id="20" creationId="{39562D93-156F-3C1A-62D1-6EF79531FB20}"/>
          </ac:cxnSpMkLst>
        </pc:cxnChg>
      </pc:sldChg>
      <pc:sldChg chg="addSp delSp modSp mod delAnim modAnim">
        <pc:chgData name="Chaplow, Nathan" userId="13598b78-17e9-42b6-9b2d-99600875c215" providerId="ADAL" clId="{C9F0AF28-1A27-4435-B6C1-365B400EE0B8}" dt="2025-04-21T08:34:16.856" v="1213" actId="207"/>
        <pc:sldMkLst>
          <pc:docMk/>
          <pc:sldMk cId="2769663873" sldId="2147475615"/>
        </pc:sldMkLst>
        <pc:spChg chg="mod">
          <ac:chgData name="Chaplow, Nathan" userId="13598b78-17e9-42b6-9b2d-99600875c215" providerId="ADAL" clId="{C9F0AF28-1A27-4435-B6C1-365B400EE0B8}" dt="2025-04-18T15:39:38.506" v="80" actId="20577"/>
          <ac:spMkLst>
            <pc:docMk/>
            <pc:sldMk cId="2769663873" sldId="2147475615"/>
            <ac:spMk id="48" creationId="{6BFAA494-1E6A-41BB-9CAC-44ADE1D553D6}"/>
          </ac:spMkLst>
        </pc:spChg>
        <pc:graphicFrameChg chg="mod modGraphic">
          <ac:chgData name="Chaplow, Nathan" userId="13598b78-17e9-42b6-9b2d-99600875c215" providerId="ADAL" clId="{C9F0AF28-1A27-4435-B6C1-365B400EE0B8}" dt="2025-04-21T08:34:16.856" v="1213" actId="207"/>
          <ac:graphicFrameMkLst>
            <pc:docMk/>
            <pc:sldMk cId="2769663873" sldId="2147475615"/>
            <ac:graphicFrameMk id="3" creationId="{7953BC94-4C73-9549-AC29-6F6AEA37748E}"/>
          </ac:graphicFrameMkLst>
        </pc:graphicFrameChg>
        <pc:graphicFrameChg chg="mod">
          <ac:chgData name="Chaplow, Nathan" userId="13598b78-17e9-42b6-9b2d-99600875c215" providerId="ADAL" clId="{C9F0AF28-1A27-4435-B6C1-365B400EE0B8}" dt="2025-04-18T15:59:32.966" v="533" actId="1076"/>
          <ac:graphicFrameMkLst>
            <pc:docMk/>
            <pc:sldMk cId="2769663873" sldId="2147475615"/>
            <ac:graphicFrameMk id="5" creationId="{2319914B-5F4A-303B-5F34-6B2C6A578494}"/>
          </ac:graphicFrameMkLst>
        </pc:graphicFrameChg>
        <pc:graphicFrameChg chg="mod modGraphic">
          <ac:chgData name="Chaplow, Nathan" userId="13598b78-17e9-42b6-9b2d-99600875c215" providerId="ADAL" clId="{C9F0AF28-1A27-4435-B6C1-365B400EE0B8}" dt="2025-04-21T08:33:32.108" v="1038" actId="20577"/>
          <ac:graphicFrameMkLst>
            <pc:docMk/>
            <pc:sldMk cId="2769663873" sldId="2147475615"/>
            <ac:graphicFrameMk id="8" creationId="{097A63BE-D6E9-2802-EFDA-528CAED197A2}"/>
          </ac:graphicFrameMkLst>
        </pc:graphicFrameChg>
        <pc:graphicFrameChg chg="mod modGraphic">
          <ac:chgData name="Chaplow, Nathan" userId="13598b78-17e9-42b6-9b2d-99600875c215" providerId="ADAL" clId="{C9F0AF28-1A27-4435-B6C1-365B400EE0B8}" dt="2025-04-21T08:34:16.855" v="1207" actId="207"/>
          <ac:graphicFrameMkLst>
            <pc:docMk/>
            <pc:sldMk cId="2769663873" sldId="2147475615"/>
            <ac:graphicFrameMk id="10" creationId="{D1F6B646-53FD-7D9A-C74F-B964A8A1F3AE}"/>
          </ac:graphicFrameMkLst>
        </pc:graphicFrameChg>
        <pc:picChg chg="add del mod">
          <ac:chgData name="Chaplow, Nathan" userId="13598b78-17e9-42b6-9b2d-99600875c215" providerId="ADAL" clId="{C9F0AF28-1A27-4435-B6C1-365B400EE0B8}" dt="2025-04-21T08:33:41.471" v="1062"/>
          <ac:picMkLst>
            <pc:docMk/>
            <pc:sldMk cId="2769663873" sldId="2147475615"/>
            <ac:picMk id="6" creationId="{D9247F00-9DDB-5B6D-5D01-45B82B06A668}"/>
          </ac:picMkLst>
        </pc:picChg>
        <pc:cxnChg chg="mod">
          <ac:chgData name="Chaplow, Nathan" userId="13598b78-17e9-42b6-9b2d-99600875c215" providerId="ADAL" clId="{C9F0AF28-1A27-4435-B6C1-365B400EE0B8}" dt="2025-04-18T16:14:54.937" v="539" actId="1076"/>
          <ac:cxnSpMkLst>
            <pc:docMk/>
            <pc:sldMk cId="2769663873" sldId="2147475615"/>
            <ac:cxnSpMk id="2" creationId="{CE1F0AB2-F570-225F-B588-FCD297B144E7}"/>
          </ac:cxnSpMkLst>
        </pc:cxnChg>
      </pc:sldChg>
      <pc:sldChg chg="addSp delSp modSp mod delAnim modAnim addCm">
        <pc:chgData name="Chaplow, Nathan" userId="13598b78-17e9-42b6-9b2d-99600875c215" providerId="ADAL" clId="{C9F0AF28-1A27-4435-B6C1-365B400EE0B8}" dt="2025-04-21T08:34:34.421" v="1262"/>
        <pc:sldMkLst>
          <pc:docMk/>
          <pc:sldMk cId="2245441869" sldId="2147475617"/>
        </pc:sldMkLst>
        <pc:spChg chg="mod">
          <ac:chgData name="Chaplow, Nathan" userId="13598b78-17e9-42b6-9b2d-99600875c215" providerId="ADAL" clId="{C9F0AF28-1A27-4435-B6C1-365B400EE0B8}" dt="2025-04-18T16:29:07.143" v="957" actId="20577"/>
          <ac:spMkLst>
            <pc:docMk/>
            <pc:sldMk cId="2245441869" sldId="2147475617"/>
            <ac:spMk id="2" creationId="{63A03234-74C0-2D08-788E-CFB951996519}"/>
          </ac:spMkLst>
        </pc:spChg>
        <pc:spChg chg="mod">
          <ac:chgData name="Chaplow, Nathan" userId="13598b78-17e9-42b6-9b2d-99600875c215" providerId="ADAL" clId="{C9F0AF28-1A27-4435-B6C1-365B400EE0B8}" dt="2025-04-21T08:33:57.293" v="1144"/>
          <ac:spMkLst>
            <pc:docMk/>
            <pc:sldMk cId="2245441869" sldId="2147475617"/>
            <ac:spMk id="3" creationId="{81A548A9-0D83-1280-09C1-30773AF22132}"/>
          </ac:spMkLst>
        </pc:spChg>
        <pc:spChg chg="mod">
          <ac:chgData name="Chaplow, Nathan" userId="13598b78-17e9-42b6-9b2d-99600875c215" providerId="ADAL" clId="{C9F0AF28-1A27-4435-B6C1-365B400EE0B8}" dt="2025-04-18T16:29:48.634" v="995" actId="1037"/>
          <ac:spMkLst>
            <pc:docMk/>
            <pc:sldMk cId="2245441869" sldId="2147475617"/>
            <ac:spMk id="4" creationId="{A13028B0-AF0E-C25E-0FF1-03FAB1D8CE0B}"/>
          </ac:spMkLst>
        </pc:spChg>
        <pc:spChg chg="mod">
          <ac:chgData name="Chaplow, Nathan" userId="13598b78-17e9-42b6-9b2d-99600875c215" providerId="ADAL" clId="{C9F0AF28-1A27-4435-B6C1-365B400EE0B8}" dt="2025-04-18T15:39:12.966" v="38" actId="20577"/>
          <ac:spMkLst>
            <pc:docMk/>
            <pc:sldMk cId="2245441869" sldId="2147475617"/>
            <ac:spMk id="7" creationId="{21D0640D-C459-C07C-38DB-26A0CBF3EBC8}"/>
          </ac:spMkLst>
        </pc:spChg>
        <pc:spChg chg="mod">
          <ac:chgData name="Chaplow, Nathan" userId="13598b78-17e9-42b6-9b2d-99600875c215" providerId="ADAL" clId="{C9F0AF28-1A27-4435-B6C1-365B400EE0B8}" dt="2025-04-21T08:34:34.420" v="1261"/>
          <ac:spMkLst>
            <pc:docMk/>
            <pc:sldMk cId="2245441869" sldId="2147475617"/>
            <ac:spMk id="12" creationId="{E3101822-4AB9-3678-2610-F899952728DF}"/>
          </ac:spMkLst>
        </pc:spChg>
        <pc:spChg chg="mod">
          <ac:chgData name="Chaplow, Nathan" userId="13598b78-17e9-42b6-9b2d-99600875c215" providerId="ADAL" clId="{C9F0AF28-1A27-4435-B6C1-365B400EE0B8}" dt="2025-04-21T08:34:34.420" v="1261"/>
          <ac:spMkLst>
            <pc:docMk/>
            <pc:sldMk cId="2245441869" sldId="2147475617"/>
            <ac:spMk id="13" creationId="{2BC2907A-4E3E-36B0-2815-519FCEC0B894}"/>
          </ac:spMkLst>
        </pc:spChg>
        <pc:spChg chg="mod">
          <ac:chgData name="Chaplow, Nathan" userId="13598b78-17e9-42b6-9b2d-99600875c215" providerId="ADAL" clId="{C9F0AF28-1A27-4435-B6C1-365B400EE0B8}" dt="2025-04-21T08:34:34.420" v="1261"/>
          <ac:spMkLst>
            <pc:docMk/>
            <pc:sldMk cId="2245441869" sldId="2147475617"/>
            <ac:spMk id="17" creationId="{8840D578-DC2F-821A-5095-97E4F88E5DC8}"/>
          </ac:spMkLst>
        </pc:spChg>
        <pc:spChg chg="mod">
          <ac:chgData name="Chaplow, Nathan" userId="13598b78-17e9-42b6-9b2d-99600875c215" providerId="ADAL" clId="{C9F0AF28-1A27-4435-B6C1-365B400EE0B8}" dt="2025-04-21T08:34:34.420" v="1261"/>
          <ac:spMkLst>
            <pc:docMk/>
            <pc:sldMk cId="2245441869" sldId="2147475617"/>
            <ac:spMk id="18" creationId="{CFB015A7-E41E-3AC7-289A-22332D5D6800}"/>
          </ac:spMkLst>
        </pc:spChg>
        <pc:spChg chg="mod">
          <ac:chgData name="Chaplow, Nathan" userId="13598b78-17e9-42b6-9b2d-99600875c215" providerId="ADAL" clId="{C9F0AF28-1A27-4435-B6C1-365B400EE0B8}" dt="2025-04-21T08:34:34.420" v="1261"/>
          <ac:spMkLst>
            <pc:docMk/>
            <pc:sldMk cId="2245441869" sldId="2147475617"/>
            <ac:spMk id="20" creationId="{60A7FFCC-E58E-6C96-D724-A2F118FE6827}"/>
          </ac:spMkLst>
        </pc:spChg>
        <pc:spChg chg="mod">
          <ac:chgData name="Chaplow, Nathan" userId="13598b78-17e9-42b6-9b2d-99600875c215" providerId="ADAL" clId="{C9F0AF28-1A27-4435-B6C1-365B400EE0B8}" dt="2025-04-21T08:34:34.420" v="1261"/>
          <ac:spMkLst>
            <pc:docMk/>
            <pc:sldMk cId="2245441869" sldId="2147475617"/>
            <ac:spMk id="21" creationId="{3AF877B2-2BE1-5323-0D07-5EF5683C8B9E}"/>
          </ac:spMkLst>
        </pc:spChg>
        <pc:spChg chg="mod">
          <ac:chgData name="Chaplow, Nathan" userId="13598b78-17e9-42b6-9b2d-99600875c215" providerId="ADAL" clId="{C9F0AF28-1A27-4435-B6C1-365B400EE0B8}" dt="2025-04-21T08:34:34.420" v="1261"/>
          <ac:spMkLst>
            <pc:docMk/>
            <pc:sldMk cId="2245441869" sldId="2147475617"/>
            <ac:spMk id="22" creationId="{B7391FF0-4F5A-95F5-57C4-00991BE1F6B2}"/>
          </ac:spMkLst>
        </pc:spChg>
        <pc:spChg chg="mod">
          <ac:chgData name="Chaplow, Nathan" userId="13598b78-17e9-42b6-9b2d-99600875c215" providerId="ADAL" clId="{C9F0AF28-1A27-4435-B6C1-365B400EE0B8}" dt="2025-04-21T08:34:34.420" v="1261"/>
          <ac:spMkLst>
            <pc:docMk/>
            <pc:sldMk cId="2245441869" sldId="2147475617"/>
            <ac:spMk id="23" creationId="{F2C64719-9B0A-6EA5-0D40-408F1C22D1B7}"/>
          </ac:spMkLst>
        </pc:spChg>
        <pc:spChg chg="mod">
          <ac:chgData name="Chaplow, Nathan" userId="13598b78-17e9-42b6-9b2d-99600875c215" providerId="ADAL" clId="{C9F0AF28-1A27-4435-B6C1-365B400EE0B8}" dt="2025-04-21T08:34:34.420" v="1261"/>
          <ac:spMkLst>
            <pc:docMk/>
            <pc:sldMk cId="2245441869" sldId="2147475617"/>
            <ac:spMk id="25" creationId="{21F8EA50-D7AF-9910-66AA-7779E128B95D}"/>
          </ac:spMkLst>
        </pc:spChg>
        <pc:spChg chg="mod">
          <ac:chgData name="Chaplow, Nathan" userId="13598b78-17e9-42b6-9b2d-99600875c215" providerId="ADAL" clId="{C9F0AF28-1A27-4435-B6C1-365B400EE0B8}" dt="2025-04-21T08:34:34.420" v="1261"/>
          <ac:spMkLst>
            <pc:docMk/>
            <pc:sldMk cId="2245441869" sldId="2147475617"/>
            <ac:spMk id="26" creationId="{B6551ECB-6A70-7476-FF7A-4AA616DC2251}"/>
          </ac:spMkLst>
        </pc:spChg>
        <pc:spChg chg="mod">
          <ac:chgData name="Chaplow, Nathan" userId="13598b78-17e9-42b6-9b2d-99600875c215" providerId="ADAL" clId="{C9F0AF28-1A27-4435-B6C1-365B400EE0B8}" dt="2025-04-21T08:34:34.420" v="1261"/>
          <ac:spMkLst>
            <pc:docMk/>
            <pc:sldMk cId="2245441869" sldId="2147475617"/>
            <ac:spMk id="27" creationId="{5D8D2359-D7D9-9A33-7068-36095302B173}"/>
          </ac:spMkLst>
        </pc:spChg>
        <pc:spChg chg="mod">
          <ac:chgData name="Chaplow, Nathan" userId="13598b78-17e9-42b6-9b2d-99600875c215" providerId="ADAL" clId="{C9F0AF28-1A27-4435-B6C1-365B400EE0B8}" dt="2025-04-21T08:34:34.420" v="1261"/>
          <ac:spMkLst>
            <pc:docMk/>
            <pc:sldMk cId="2245441869" sldId="2147475617"/>
            <ac:spMk id="28" creationId="{7AF02A23-CAC0-F75E-079E-290B946B6254}"/>
          </ac:spMkLst>
        </pc:spChg>
        <pc:spChg chg="mod">
          <ac:chgData name="Chaplow, Nathan" userId="13598b78-17e9-42b6-9b2d-99600875c215" providerId="ADAL" clId="{C9F0AF28-1A27-4435-B6C1-365B400EE0B8}" dt="2025-04-21T08:34:34.421" v="1262"/>
          <ac:spMkLst>
            <pc:docMk/>
            <pc:sldMk cId="2245441869" sldId="2147475617"/>
            <ac:spMk id="29" creationId="{E694AACA-2DC7-8600-85B7-605FDC53D5B1}"/>
          </ac:spMkLst>
        </pc:spChg>
        <pc:spChg chg="mod">
          <ac:chgData name="Chaplow, Nathan" userId="13598b78-17e9-42b6-9b2d-99600875c215" providerId="ADAL" clId="{C9F0AF28-1A27-4435-B6C1-365B400EE0B8}" dt="2025-04-21T08:34:34.420" v="1261"/>
          <ac:spMkLst>
            <pc:docMk/>
            <pc:sldMk cId="2245441869" sldId="2147475617"/>
            <ac:spMk id="31" creationId="{7702FD0E-AF94-44DD-80A9-655DFDB0D7FE}"/>
          </ac:spMkLst>
        </pc:spChg>
        <pc:spChg chg="mod">
          <ac:chgData name="Chaplow, Nathan" userId="13598b78-17e9-42b6-9b2d-99600875c215" providerId="ADAL" clId="{C9F0AF28-1A27-4435-B6C1-365B400EE0B8}" dt="2025-04-21T08:34:34.420" v="1261"/>
          <ac:spMkLst>
            <pc:docMk/>
            <pc:sldMk cId="2245441869" sldId="2147475617"/>
            <ac:spMk id="33" creationId="{E913B9E9-8492-410B-3187-DCCCEDB18FF0}"/>
          </ac:spMkLst>
        </pc:spChg>
        <pc:spChg chg="mod">
          <ac:chgData name="Chaplow, Nathan" userId="13598b78-17e9-42b6-9b2d-99600875c215" providerId="ADAL" clId="{C9F0AF28-1A27-4435-B6C1-365B400EE0B8}" dt="2025-04-21T08:34:34.420" v="1261"/>
          <ac:spMkLst>
            <pc:docMk/>
            <pc:sldMk cId="2245441869" sldId="2147475617"/>
            <ac:spMk id="34" creationId="{7FAC2A5C-62B0-4F8C-8738-245BD16A2656}"/>
          </ac:spMkLst>
        </pc:spChg>
        <pc:spChg chg="mod">
          <ac:chgData name="Chaplow, Nathan" userId="13598b78-17e9-42b6-9b2d-99600875c215" providerId="ADAL" clId="{C9F0AF28-1A27-4435-B6C1-365B400EE0B8}" dt="2025-04-21T08:34:34.420" v="1261"/>
          <ac:spMkLst>
            <pc:docMk/>
            <pc:sldMk cId="2245441869" sldId="2147475617"/>
            <ac:spMk id="35" creationId="{FE90B66C-82BB-BF95-DD01-7620E5BB5DB9}"/>
          </ac:spMkLst>
        </pc:spChg>
        <pc:spChg chg="mod">
          <ac:chgData name="Chaplow, Nathan" userId="13598b78-17e9-42b6-9b2d-99600875c215" providerId="ADAL" clId="{C9F0AF28-1A27-4435-B6C1-365B400EE0B8}" dt="2025-04-21T08:34:34.420" v="1261"/>
          <ac:spMkLst>
            <pc:docMk/>
            <pc:sldMk cId="2245441869" sldId="2147475617"/>
            <ac:spMk id="36" creationId="{554694F4-4C6A-107C-390A-3D46FEE35B75}"/>
          </ac:spMkLst>
        </pc:spChg>
        <pc:spChg chg="mod">
          <ac:chgData name="Chaplow, Nathan" userId="13598b78-17e9-42b6-9b2d-99600875c215" providerId="ADAL" clId="{C9F0AF28-1A27-4435-B6C1-365B400EE0B8}" dt="2025-04-21T08:33:53.396" v="1109" actId="790"/>
          <ac:spMkLst>
            <pc:docMk/>
            <pc:sldMk cId="2245441869" sldId="2147475617"/>
            <ac:spMk id="38" creationId="{788BA488-A02F-6AD7-F11D-A39E70F4BA23}"/>
          </ac:spMkLst>
        </pc:spChg>
        <pc:spChg chg="mod">
          <ac:chgData name="Chaplow, Nathan" userId="13598b78-17e9-42b6-9b2d-99600875c215" providerId="ADAL" clId="{C9F0AF28-1A27-4435-B6C1-365B400EE0B8}" dt="2025-04-21T08:33:53.397" v="1110" actId="790"/>
          <ac:spMkLst>
            <pc:docMk/>
            <pc:sldMk cId="2245441869" sldId="2147475617"/>
            <ac:spMk id="39" creationId="{C2005A8C-0180-1A49-0250-9FBB6039DA16}"/>
          </ac:spMkLst>
        </pc:spChg>
        <pc:spChg chg="mod">
          <ac:chgData name="Chaplow, Nathan" userId="13598b78-17e9-42b6-9b2d-99600875c215" providerId="ADAL" clId="{C9F0AF28-1A27-4435-B6C1-365B400EE0B8}" dt="2025-04-21T08:33:53.398" v="1111" actId="790"/>
          <ac:spMkLst>
            <pc:docMk/>
            <pc:sldMk cId="2245441869" sldId="2147475617"/>
            <ac:spMk id="40" creationId="{EB411DFB-54B4-7F2D-1F53-76E2676A0B14}"/>
          </ac:spMkLst>
        </pc:spChg>
        <pc:spChg chg="mod">
          <ac:chgData name="Chaplow, Nathan" userId="13598b78-17e9-42b6-9b2d-99600875c215" providerId="ADAL" clId="{C9F0AF28-1A27-4435-B6C1-365B400EE0B8}" dt="2025-04-21T08:33:53.399" v="1112" actId="790"/>
          <ac:spMkLst>
            <pc:docMk/>
            <pc:sldMk cId="2245441869" sldId="2147475617"/>
            <ac:spMk id="41" creationId="{C08C6D2B-8618-69F9-B3EE-C4DC14FD505A}"/>
          </ac:spMkLst>
        </pc:spChg>
        <pc:spChg chg="mod">
          <ac:chgData name="Chaplow, Nathan" userId="13598b78-17e9-42b6-9b2d-99600875c215" providerId="ADAL" clId="{C9F0AF28-1A27-4435-B6C1-365B400EE0B8}" dt="2025-04-21T08:33:53.399" v="1113" actId="790"/>
          <ac:spMkLst>
            <pc:docMk/>
            <pc:sldMk cId="2245441869" sldId="2147475617"/>
            <ac:spMk id="42" creationId="{A3652454-E75A-D884-BF7C-36AB47155F9E}"/>
          </ac:spMkLst>
        </pc:spChg>
        <pc:spChg chg="mod">
          <ac:chgData name="Chaplow, Nathan" userId="13598b78-17e9-42b6-9b2d-99600875c215" providerId="ADAL" clId="{C9F0AF28-1A27-4435-B6C1-365B400EE0B8}" dt="2025-04-21T08:33:53.400" v="1114" actId="790"/>
          <ac:spMkLst>
            <pc:docMk/>
            <pc:sldMk cId="2245441869" sldId="2147475617"/>
            <ac:spMk id="44" creationId="{AB264B7A-845C-B749-44F4-9A822C79EB4D}"/>
          </ac:spMkLst>
        </pc:spChg>
        <pc:spChg chg="mod">
          <ac:chgData name="Chaplow, Nathan" userId="13598b78-17e9-42b6-9b2d-99600875c215" providerId="ADAL" clId="{C9F0AF28-1A27-4435-B6C1-365B400EE0B8}" dt="2025-04-21T08:33:53.401" v="1115" actId="790"/>
          <ac:spMkLst>
            <pc:docMk/>
            <pc:sldMk cId="2245441869" sldId="2147475617"/>
            <ac:spMk id="45" creationId="{070BD2C1-AB00-826D-819D-E962C2E80CE2}"/>
          </ac:spMkLst>
        </pc:spChg>
        <pc:spChg chg="mod">
          <ac:chgData name="Chaplow, Nathan" userId="13598b78-17e9-42b6-9b2d-99600875c215" providerId="ADAL" clId="{C9F0AF28-1A27-4435-B6C1-365B400EE0B8}" dt="2025-04-21T08:33:53.402" v="1116" actId="790"/>
          <ac:spMkLst>
            <pc:docMk/>
            <pc:sldMk cId="2245441869" sldId="2147475617"/>
            <ac:spMk id="46" creationId="{27492D81-BD79-C7BE-B40F-B02C87FC5818}"/>
          </ac:spMkLst>
        </pc:spChg>
        <pc:spChg chg="mod">
          <ac:chgData name="Chaplow, Nathan" userId="13598b78-17e9-42b6-9b2d-99600875c215" providerId="ADAL" clId="{C9F0AF28-1A27-4435-B6C1-365B400EE0B8}" dt="2025-04-21T08:33:53.402" v="1117" actId="790"/>
          <ac:spMkLst>
            <pc:docMk/>
            <pc:sldMk cId="2245441869" sldId="2147475617"/>
            <ac:spMk id="47" creationId="{95E55A54-E7B1-80CE-440B-EAD459A56CFF}"/>
          </ac:spMkLst>
        </pc:spChg>
        <pc:spChg chg="mod">
          <ac:chgData name="Chaplow, Nathan" userId="13598b78-17e9-42b6-9b2d-99600875c215" providerId="ADAL" clId="{C9F0AF28-1A27-4435-B6C1-365B400EE0B8}" dt="2025-04-21T08:33:53.403" v="1118" actId="790"/>
          <ac:spMkLst>
            <pc:docMk/>
            <pc:sldMk cId="2245441869" sldId="2147475617"/>
            <ac:spMk id="49" creationId="{B132B5B7-0FED-9FE3-A228-82B44CCCDEB6}"/>
          </ac:spMkLst>
        </pc:spChg>
        <pc:spChg chg="mod">
          <ac:chgData name="Chaplow, Nathan" userId="13598b78-17e9-42b6-9b2d-99600875c215" providerId="ADAL" clId="{C9F0AF28-1A27-4435-B6C1-365B400EE0B8}" dt="2025-04-21T08:33:53.404" v="1119" actId="790"/>
          <ac:spMkLst>
            <pc:docMk/>
            <pc:sldMk cId="2245441869" sldId="2147475617"/>
            <ac:spMk id="50" creationId="{0D16445F-9BED-3273-C3CC-F8D223964AC5}"/>
          </ac:spMkLst>
        </pc:spChg>
        <pc:spChg chg="mod">
          <ac:chgData name="Chaplow, Nathan" userId="13598b78-17e9-42b6-9b2d-99600875c215" providerId="ADAL" clId="{C9F0AF28-1A27-4435-B6C1-365B400EE0B8}" dt="2025-04-21T08:33:53.404" v="1120" actId="790"/>
          <ac:spMkLst>
            <pc:docMk/>
            <pc:sldMk cId="2245441869" sldId="2147475617"/>
            <ac:spMk id="51" creationId="{4F39551E-03FF-1E24-30F4-807352555518}"/>
          </ac:spMkLst>
        </pc:spChg>
        <pc:spChg chg="mod">
          <ac:chgData name="Chaplow, Nathan" userId="13598b78-17e9-42b6-9b2d-99600875c215" providerId="ADAL" clId="{C9F0AF28-1A27-4435-B6C1-365B400EE0B8}" dt="2025-04-21T08:33:53.405" v="1121" actId="790"/>
          <ac:spMkLst>
            <pc:docMk/>
            <pc:sldMk cId="2245441869" sldId="2147475617"/>
            <ac:spMk id="53" creationId="{4576E931-4E08-8578-E071-768EFDA337F4}"/>
          </ac:spMkLst>
        </pc:spChg>
        <pc:spChg chg="mod">
          <ac:chgData name="Chaplow, Nathan" userId="13598b78-17e9-42b6-9b2d-99600875c215" providerId="ADAL" clId="{C9F0AF28-1A27-4435-B6C1-365B400EE0B8}" dt="2025-04-21T08:33:53.406" v="1122" actId="790"/>
          <ac:spMkLst>
            <pc:docMk/>
            <pc:sldMk cId="2245441869" sldId="2147475617"/>
            <ac:spMk id="54" creationId="{19B0B757-0BAE-C1CD-ED6F-22E4A29CDFA3}"/>
          </ac:spMkLst>
        </pc:spChg>
        <pc:spChg chg="mod">
          <ac:chgData name="Chaplow, Nathan" userId="13598b78-17e9-42b6-9b2d-99600875c215" providerId="ADAL" clId="{C9F0AF28-1A27-4435-B6C1-365B400EE0B8}" dt="2025-04-21T08:33:53.406" v="1123" actId="790"/>
          <ac:spMkLst>
            <pc:docMk/>
            <pc:sldMk cId="2245441869" sldId="2147475617"/>
            <ac:spMk id="55" creationId="{AE5E1F71-9193-E3E7-C070-7EDAAD769A70}"/>
          </ac:spMkLst>
        </pc:spChg>
        <pc:spChg chg="mod">
          <ac:chgData name="Chaplow, Nathan" userId="13598b78-17e9-42b6-9b2d-99600875c215" providerId="ADAL" clId="{C9F0AF28-1A27-4435-B6C1-365B400EE0B8}" dt="2025-04-21T08:34:27.113" v="1220" actId="207"/>
          <ac:spMkLst>
            <pc:docMk/>
            <pc:sldMk cId="2245441869" sldId="2147475617"/>
            <ac:spMk id="57" creationId="{991A4667-88EB-A631-9864-1BD6259B66E7}"/>
          </ac:spMkLst>
        </pc:spChg>
        <pc:spChg chg="mod">
          <ac:chgData name="Chaplow, Nathan" userId="13598b78-17e9-42b6-9b2d-99600875c215" providerId="ADAL" clId="{C9F0AF28-1A27-4435-B6C1-365B400EE0B8}" dt="2025-04-21T08:34:27.114" v="1224" actId="207"/>
          <ac:spMkLst>
            <pc:docMk/>
            <pc:sldMk cId="2245441869" sldId="2147475617"/>
            <ac:spMk id="58" creationId="{5979BD99-D667-ECC4-E61B-DACBD45B248E}"/>
          </ac:spMkLst>
        </pc:spChg>
        <pc:spChg chg="mod">
          <ac:chgData name="Chaplow, Nathan" userId="13598b78-17e9-42b6-9b2d-99600875c215" providerId="ADAL" clId="{C9F0AF28-1A27-4435-B6C1-365B400EE0B8}" dt="2025-04-21T08:34:27.116" v="1228" actId="207"/>
          <ac:spMkLst>
            <pc:docMk/>
            <pc:sldMk cId="2245441869" sldId="2147475617"/>
            <ac:spMk id="59" creationId="{F5F2896F-9AE4-275C-EA3D-34AAB21F8B70}"/>
          </ac:spMkLst>
        </pc:spChg>
        <pc:spChg chg="mod">
          <ac:chgData name="Chaplow, Nathan" userId="13598b78-17e9-42b6-9b2d-99600875c215" providerId="ADAL" clId="{C9F0AF28-1A27-4435-B6C1-365B400EE0B8}" dt="2025-04-21T08:33:53.380" v="1079" actId="790"/>
          <ac:spMkLst>
            <pc:docMk/>
            <pc:sldMk cId="2245441869" sldId="2147475617"/>
            <ac:spMk id="60" creationId="{116BC3F7-E922-2B0A-5EAC-9CF33E57E600}"/>
          </ac:spMkLst>
        </pc:spChg>
        <pc:grpChg chg="mod">
          <ac:chgData name="Chaplow, Nathan" userId="13598b78-17e9-42b6-9b2d-99600875c215" providerId="ADAL" clId="{C9F0AF28-1A27-4435-B6C1-365B400EE0B8}" dt="2025-04-21T08:34:34.420" v="1261"/>
          <ac:grpSpMkLst>
            <pc:docMk/>
            <pc:sldMk cId="2245441869" sldId="2147475617"/>
            <ac:grpSpMk id="9" creationId="{EF414FA5-4922-CD34-9416-095DA7CEA6C8}"/>
          </ac:grpSpMkLst>
        </pc:grpChg>
        <pc:grpChg chg="mod">
          <ac:chgData name="Chaplow, Nathan" userId="13598b78-17e9-42b6-9b2d-99600875c215" providerId="ADAL" clId="{C9F0AF28-1A27-4435-B6C1-365B400EE0B8}" dt="2025-04-21T08:34:34.420" v="1261"/>
          <ac:grpSpMkLst>
            <pc:docMk/>
            <pc:sldMk cId="2245441869" sldId="2147475617"/>
            <ac:grpSpMk id="11" creationId="{7FA12E11-46E1-0A4F-4EB8-B18EAF296A19}"/>
          </ac:grpSpMkLst>
        </pc:grpChg>
        <pc:grpChg chg="mod">
          <ac:chgData name="Chaplow, Nathan" userId="13598b78-17e9-42b6-9b2d-99600875c215" providerId="ADAL" clId="{C9F0AF28-1A27-4435-B6C1-365B400EE0B8}" dt="2025-04-21T08:34:34.420" v="1261"/>
          <ac:grpSpMkLst>
            <pc:docMk/>
            <pc:sldMk cId="2245441869" sldId="2147475617"/>
            <ac:grpSpMk id="16" creationId="{914CA446-ED1C-E522-48F8-2100707D2A9A}"/>
          </ac:grpSpMkLst>
        </pc:grpChg>
        <pc:grpChg chg="mod">
          <ac:chgData name="Chaplow, Nathan" userId="13598b78-17e9-42b6-9b2d-99600875c215" providerId="ADAL" clId="{C9F0AF28-1A27-4435-B6C1-365B400EE0B8}" dt="2025-04-21T08:34:34.420" v="1261"/>
          <ac:grpSpMkLst>
            <pc:docMk/>
            <pc:sldMk cId="2245441869" sldId="2147475617"/>
            <ac:grpSpMk id="19" creationId="{8CDEBE32-F4F8-B2C1-3635-3BD82B94E7DB}"/>
          </ac:grpSpMkLst>
        </pc:grpChg>
        <pc:grpChg chg="mod">
          <ac:chgData name="Chaplow, Nathan" userId="13598b78-17e9-42b6-9b2d-99600875c215" providerId="ADAL" clId="{C9F0AF28-1A27-4435-B6C1-365B400EE0B8}" dt="2025-04-21T08:34:34.420" v="1261"/>
          <ac:grpSpMkLst>
            <pc:docMk/>
            <pc:sldMk cId="2245441869" sldId="2147475617"/>
            <ac:grpSpMk id="24" creationId="{FD83DA30-23C8-7958-799C-8646F2151A50}"/>
          </ac:grpSpMkLst>
        </pc:grpChg>
        <pc:grpChg chg="mod">
          <ac:chgData name="Chaplow, Nathan" userId="13598b78-17e9-42b6-9b2d-99600875c215" providerId="ADAL" clId="{C9F0AF28-1A27-4435-B6C1-365B400EE0B8}" dt="2025-04-21T08:34:34.420" v="1261"/>
          <ac:grpSpMkLst>
            <pc:docMk/>
            <pc:sldMk cId="2245441869" sldId="2147475617"/>
            <ac:grpSpMk id="30" creationId="{3E036A1C-35C8-FD57-0F4A-7FC34D91524E}"/>
          </ac:grpSpMkLst>
        </pc:grpChg>
        <pc:grpChg chg="mod">
          <ac:chgData name="Chaplow, Nathan" userId="13598b78-17e9-42b6-9b2d-99600875c215" providerId="ADAL" clId="{C9F0AF28-1A27-4435-B6C1-365B400EE0B8}" dt="2025-04-21T08:34:34.420" v="1261"/>
          <ac:grpSpMkLst>
            <pc:docMk/>
            <pc:sldMk cId="2245441869" sldId="2147475617"/>
            <ac:grpSpMk id="32" creationId="{6A41DE5E-BCBB-6C13-DBA8-8F2C06D11C19}"/>
          </ac:grpSpMkLst>
        </pc:grpChg>
        <pc:grpChg chg="mod">
          <ac:chgData name="Chaplow, Nathan" userId="13598b78-17e9-42b6-9b2d-99600875c215" providerId="ADAL" clId="{C9F0AF28-1A27-4435-B6C1-365B400EE0B8}" dt="2025-04-18T16:29:52.464" v="1000" actId="1037"/>
          <ac:grpSpMkLst>
            <pc:docMk/>
            <pc:sldMk cId="2245441869" sldId="2147475617"/>
            <ac:grpSpMk id="52" creationId="{1355A210-A14B-7B0E-5C5B-28EA6D1023DF}"/>
          </ac:grpSpMkLst>
        </pc:grpChg>
        <pc:picChg chg="add del mod">
          <ac:chgData name="Chaplow, Nathan" userId="13598b78-17e9-42b6-9b2d-99600875c215" providerId="ADAL" clId="{C9F0AF28-1A27-4435-B6C1-365B400EE0B8}" dt="2025-04-21T08:33:41.467" v="1046"/>
          <ac:picMkLst>
            <pc:docMk/>
            <pc:sldMk cId="2245441869" sldId="2147475617"/>
            <ac:picMk id="61" creationId="{5B353ED7-C1A1-298B-B9AD-5CBB6CA926C8}"/>
          </ac:picMkLst>
        </pc:picChg>
        <pc:extLst>
          <p:ext xmlns:p="http://schemas.openxmlformats.org/presentationml/2006/main" uri="{D6D511B9-2390-475A-947B-AFAB55BFBCF1}">
            <pc226:cmChg xmlns:pc226="http://schemas.microsoft.com/office/powerpoint/2022/06/main/command" chg="add">
              <pc226:chgData name="Chaplow, Nathan" userId="13598b78-17e9-42b6-9b2d-99600875c215" providerId="ADAL" clId="{C9F0AF28-1A27-4435-B6C1-365B400EE0B8}" dt="2025-04-18T16:31:10.590" v="1004"/>
              <pc2:cmMkLst xmlns:pc2="http://schemas.microsoft.com/office/powerpoint/2019/9/main/command">
                <pc:docMk/>
                <pc:sldMk cId="2245441869" sldId="2147475617"/>
                <pc2:cmMk id="{78387519-AC41-49E2-9957-76CDF2A07C79}"/>
              </pc2:cmMkLst>
            </pc226:cmChg>
            <pc226:cmChg xmlns:pc226="http://schemas.microsoft.com/office/powerpoint/2022/06/main/command" chg="add">
              <pc226:chgData name="Chaplow, Nathan" userId="13598b78-17e9-42b6-9b2d-99600875c215" providerId="ADAL" clId="{C9F0AF28-1A27-4435-B6C1-365B400EE0B8}" dt="2025-04-18T16:29:26.596" v="958"/>
              <pc2:cmMkLst xmlns:pc2="http://schemas.microsoft.com/office/powerpoint/2019/9/main/command">
                <pc:docMk/>
                <pc:sldMk cId="2245441869" sldId="2147475617"/>
                <pc2:cmMk id="{BF301F3B-8B1E-47CA-A9E4-E14BA8D58E04}"/>
              </pc2:cmMkLst>
            </pc226:cmChg>
            <pc226:cmChg xmlns:pc226="http://schemas.microsoft.com/office/powerpoint/2022/06/main/command" chg="add">
              <pc226:chgData name="Chaplow, Nathan" userId="13598b78-17e9-42b6-9b2d-99600875c215" providerId="ADAL" clId="{C9F0AF28-1A27-4435-B6C1-365B400EE0B8}" dt="2025-04-18T16:30:49.019" v="1001"/>
              <pc2:cmMkLst xmlns:pc2="http://schemas.microsoft.com/office/powerpoint/2019/9/main/command">
                <pc:docMk/>
                <pc:sldMk cId="2245441869" sldId="2147475617"/>
                <pc2:cmMk id="{3225CEFC-F044-4566-B568-362AD5120DFB}"/>
              </pc2:cmMkLst>
            </pc226:cmChg>
          </p:ext>
        </pc:extLst>
      </pc:sldChg>
      <pc:sldChg chg="addSp delSp modSp mod delAnim modAnim addCm">
        <pc:chgData name="Chaplow, Nathan" userId="13598b78-17e9-42b6-9b2d-99600875c215" providerId="ADAL" clId="{C9F0AF28-1A27-4435-B6C1-365B400EE0B8}" dt="2025-04-21T08:34:16.857" v="1216" actId="207"/>
        <pc:sldMkLst>
          <pc:docMk/>
          <pc:sldMk cId="3275586916" sldId="2147475618"/>
        </pc:sldMkLst>
        <pc:spChg chg="mod">
          <ac:chgData name="Chaplow, Nathan" userId="13598b78-17e9-42b6-9b2d-99600875c215" providerId="ADAL" clId="{C9F0AF28-1A27-4435-B6C1-365B400EE0B8}" dt="2025-04-18T15:39:31.779" v="61" actId="20577"/>
          <ac:spMkLst>
            <pc:docMk/>
            <pc:sldMk cId="3275586916" sldId="2147475618"/>
            <ac:spMk id="48" creationId="{412AAB09-D666-56AB-0E73-1E0A311E31DB}"/>
          </ac:spMkLst>
        </pc:spChg>
        <pc:graphicFrameChg chg="mod modGraphic">
          <ac:chgData name="Chaplow, Nathan" userId="13598b78-17e9-42b6-9b2d-99600875c215" providerId="ADAL" clId="{C9F0AF28-1A27-4435-B6C1-365B400EE0B8}" dt="2025-04-21T08:34:16.857" v="1216" actId="207"/>
          <ac:graphicFrameMkLst>
            <pc:docMk/>
            <pc:sldMk cId="3275586916" sldId="2147475618"/>
            <ac:graphicFrameMk id="3" creationId="{ECE35FE4-5D7D-0A57-5AB9-B4B0A92D9772}"/>
          </ac:graphicFrameMkLst>
        </pc:graphicFrameChg>
        <pc:picChg chg="add del mod">
          <ac:chgData name="Chaplow, Nathan" userId="13598b78-17e9-42b6-9b2d-99600875c215" providerId="ADAL" clId="{C9F0AF28-1A27-4435-B6C1-365B400EE0B8}" dt="2025-04-21T08:33:41.469" v="1054"/>
          <ac:picMkLst>
            <pc:docMk/>
            <pc:sldMk cId="3275586916" sldId="2147475618"/>
            <ac:picMk id="2" creationId="{1765B0E4-097F-02B4-7583-77B3455F9C46}"/>
          </ac:picMkLst>
        </pc:picChg>
        <pc:extLst>
          <p:ext xmlns:p="http://schemas.openxmlformats.org/presentationml/2006/main" uri="{D6D511B9-2390-475A-947B-AFAB55BFBCF1}">
            <pc226:cmChg xmlns:pc226="http://schemas.microsoft.com/office/powerpoint/2022/06/main/command" chg="add">
              <pc226:chgData name="Chaplow, Nathan" userId="13598b78-17e9-42b6-9b2d-99600875c215" providerId="ADAL" clId="{C9F0AF28-1A27-4435-B6C1-365B400EE0B8}" dt="2025-04-18T15:48:48.870" v="408"/>
              <pc2:cmMkLst xmlns:pc2="http://schemas.microsoft.com/office/powerpoint/2019/9/main/command">
                <pc:docMk/>
                <pc:sldMk cId="3275586916" sldId="2147475618"/>
                <pc2:cmMk id="{3172C929-CAFE-4186-AF04-EEB3B176A447}"/>
              </pc2:cmMkLst>
            </pc226:cmChg>
            <pc226:cmChg xmlns:pc226="http://schemas.microsoft.com/office/powerpoint/2022/06/main/command" chg="add">
              <pc226:chgData name="Chaplow, Nathan" userId="13598b78-17e9-42b6-9b2d-99600875c215" providerId="ADAL" clId="{C9F0AF28-1A27-4435-B6C1-365B400EE0B8}" dt="2025-04-18T15:52:10.490" v="409"/>
              <pc2:cmMkLst xmlns:pc2="http://schemas.microsoft.com/office/powerpoint/2019/9/main/command">
                <pc:docMk/>
                <pc:sldMk cId="3275586916" sldId="2147475618"/>
                <pc2:cmMk id="{6E8F6BFA-5465-4EC2-BC55-6FBF5590675D}"/>
              </pc2:cmMkLst>
            </pc226:cmChg>
          </p:ext>
        </pc:extLst>
      </pc:sldChg>
      <pc:sldChg chg="modSp del">
        <pc:chgData name="Chaplow, Nathan" userId="13598b78-17e9-42b6-9b2d-99600875c215" providerId="ADAL" clId="{C9F0AF28-1A27-4435-B6C1-365B400EE0B8}" dt="2025-04-18T15:45:37.647" v="296" actId="47"/>
        <pc:sldMkLst>
          <pc:docMk/>
          <pc:sldMk cId="2414910223" sldId="2147475619"/>
        </pc:sldMkLst>
      </pc:sldChg>
    </pc:docChg>
  </pc:docChgLst>
  <pc:docChgLst>
    <pc:chgData name="Caroline Freimuller" userId="df327c0c-1f69-4687-a57f-dcf171525c90" providerId="ADAL" clId="{9013CB01-D4C7-4B22-9B88-5E24015DC6A6}"/>
    <pc:docChg chg="undo custSel modSld">
      <pc:chgData name="Caroline Freimuller" userId="df327c0c-1f69-4687-a57f-dcf171525c90" providerId="ADAL" clId="{9013CB01-D4C7-4B22-9B88-5E24015DC6A6}" dt="2025-04-22T14:08:23.398" v="879" actId="20577"/>
      <pc:docMkLst>
        <pc:docMk/>
      </pc:docMkLst>
      <pc:sldChg chg="addSp modSp mod">
        <pc:chgData name="Caroline Freimuller" userId="df327c0c-1f69-4687-a57f-dcf171525c90" providerId="ADAL" clId="{9013CB01-D4C7-4B22-9B88-5E24015DC6A6}" dt="2025-04-22T14:08:23.398" v="879" actId="20577"/>
        <pc:sldMkLst>
          <pc:docMk/>
          <pc:sldMk cId="4183375020" sldId="4993"/>
        </pc:sldMkLst>
        <pc:spChg chg="add mod">
          <ac:chgData name="Caroline Freimuller" userId="df327c0c-1f69-4687-a57f-dcf171525c90" providerId="ADAL" clId="{9013CB01-D4C7-4B22-9B88-5E24015DC6A6}" dt="2025-04-22T13:53:36.354" v="518" actId="1076"/>
          <ac:spMkLst>
            <pc:docMk/>
            <pc:sldMk cId="4183375020" sldId="4993"/>
            <ac:spMk id="2" creationId="{6E050A7C-18CB-ACA1-ACB8-15863DE540F8}"/>
          </ac:spMkLst>
        </pc:spChg>
        <pc:graphicFrameChg chg="mod modGraphic">
          <ac:chgData name="Caroline Freimuller" userId="df327c0c-1f69-4687-a57f-dcf171525c90" providerId="ADAL" clId="{9013CB01-D4C7-4B22-9B88-5E24015DC6A6}" dt="2025-04-22T14:08:23.398" v="879" actId="20577"/>
          <ac:graphicFrameMkLst>
            <pc:docMk/>
            <pc:sldMk cId="4183375020" sldId="4993"/>
            <ac:graphicFrameMk id="16" creationId="{D1F6B646-53FD-7D9A-C74F-B964A8A1F3AE}"/>
          </ac:graphicFrameMkLst>
        </pc:graphicFrameChg>
        <pc:graphicFrameChg chg="modGraphic">
          <ac:chgData name="Caroline Freimuller" userId="df327c0c-1f69-4687-a57f-dcf171525c90" providerId="ADAL" clId="{9013CB01-D4C7-4B22-9B88-5E24015DC6A6}" dt="2025-04-22T13:49:22.844" v="276" actId="20577"/>
          <ac:graphicFrameMkLst>
            <pc:docMk/>
            <pc:sldMk cId="4183375020" sldId="4993"/>
            <ac:graphicFrameMk id="18" creationId="{048C34B2-18AA-B0D8-33BD-CE5D3CC40BBE}"/>
          </ac:graphicFrameMkLst>
        </pc:graphicFrameChg>
      </pc:sldChg>
      <pc:sldChg chg="modSp mod">
        <pc:chgData name="Caroline Freimuller" userId="df327c0c-1f69-4687-a57f-dcf171525c90" providerId="ADAL" clId="{9013CB01-D4C7-4B22-9B88-5E24015DC6A6}" dt="2025-04-22T14:05:47.285" v="869" actId="20577"/>
        <pc:sldMkLst>
          <pc:docMk/>
          <pc:sldMk cId="2769663873" sldId="2147475615"/>
        </pc:sldMkLst>
        <pc:graphicFrameChg chg="mod modGraphic">
          <ac:chgData name="Caroline Freimuller" userId="df327c0c-1f69-4687-a57f-dcf171525c90" providerId="ADAL" clId="{9013CB01-D4C7-4B22-9B88-5E24015DC6A6}" dt="2025-04-22T14:05:47.285" v="869" actId="20577"/>
          <ac:graphicFrameMkLst>
            <pc:docMk/>
            <pc:sldMk cId="2769663873" sldId="2147475615"/>
            <ac:graphicFrameMk id="3" creationId="{7953BC94-4C73-9549-AC29-6F6AEA37748E}"/>
          </ac:graphicFrameMkLst>
        </pc:graphicFrameChg>
      </pc:sldChg>
      <pc:sldChg chg="modSp mod">
        <pc:chgData name="Caroline Freimuller" userId="df327c0c-1f69-4687-a57f-dcf171525c90" providerId="ADAL" clId="{9013CB01-D4C7-4B22-9B88-5E24015DC6A6}" dt="2025-04-22T14:06:47.355" v="877" actId="20577"/>
        <pc:sldMkLst>
          <pc:docMk/>
          <pc:sldMk cId="2245441869" sldId="2147475617"/>
        </pc:sldMkLst>
        <pc:spChg chg="mod">
          <ac:chgData name="Caroline Freimuller" userId="df327c0c-1f69-4687-a57f-dcf171525c90" providerId="ADAL" clId="{9013CB01-D4C7-4B22-9B88-5E24015DC6A6}" dt="2025-04-22T13:44:58.424" v="101" actId="20577"/>
          <ac:spMkLst>
            <pc:docMk/>
            <pc:sldMk cId="2245441869" sldId="2147475617"/>
            <ac:spMk id="2" creationId="{63A03234-74C0-2D08-788E-CFB951996519}"/>
          </ac:spMkLst>
        </pc:spChg>
        <pc:spChg chg="mod">
          <ac:chgData name="Caroline Freimuller" userId="df327c0c-1f69-4687-a57f-dcf171525c90" providerId="ADAL" clId="{9013CB01-D4C7-4B22-9B88-5E24015DC6A6}" dt="2025-04-22T13:44:11.359" v="10" actId="1076"/>
          <ac:spMkLst>
            <pc:docMk/>
            <pc:sldMk cId="2245441869" sldId="2147475617"/>
            <ac:spMk id="4" creationId="{A13028B0-AF0E-C25E-0FF1-03FAB1D8CE0B}"/>
          </ac:spMkLst>
        </pc:spChg>
        <pc:spChg chg="mod">
          <ac:chgData name="Caroline Freimuller" userId="df327c0c-1f69-4687-a57f-dcf171525c90" providerId="ADAL" clId="{9013CB01-D4C7-4B22-9B88-5E24015DC6A6}" dt="2025-04-22T13:43:55.700" v="3" actId="1076"/>
          <ac:spMkLst>
            <pc:docMk/>
            <pc:sldMk cId="2245441869" sldId="2147475617"/>
            <ac:spMk id="6" creationId="{C481373E-92C0-D30F-B1E2-BDD21C52B0DD}"/>
          </ac:spMkLst>
        </pc:spChg>
        <pc:spChg chg="mod">
          <ac:chgData name="Caroline Freimuller" userId="df327c0c-1f69-4687-a57f-dcf171525c90" providerId="ADAL" clId="{9013CB01-D4C7-4B22-9B88-5E24015DC6A6}" dt="2025-04-22T14:06:47.355" v="877" actId="20577"/>
          <ac:spMkLst>
            <pc:docMk/>
            <pc:sldMk cId="2245441869" sldId="2147475617"/>
            <ac:spMk id="7" creationId="{21D0640D-C459-C07C-38DB-26A0CBF3EBC8}"/>
          </ac:spMkLst>
        </pc:spChg>
      </pc:sldChg>
      <pc:sldChg chg="addSp delSp modSp mod">
        <pc:chgData name="Caroline Freimuller" userId="df327c0c-1f69-4687-a57f-dcf171525c90" providerId="ADAL" clId="{9013CB01-D4C7-4B22-9B88-5E24015DC6A6}" dt="2025-04-22T14:05:36.970" v="865" actId="14100"/>
        <pc:sldMkLst>
          <pc:docMk/>
          <pc:sldMk cId="3275586916" sldId="2147475618"/>
        </pc:sldMkLst>
        <pc:spChg chg="add mod">
          <ac:chgData name="Caroline Freimuller" userId="df327c0c-1f69-4687-a57f-dcf171525c90" providerId="ADAL" clId="{9013CB01-D4C7-4B22-9B88-5E24015DC6A6}" dt="2025-04-22T14:05:36.970" v="865" actId="14100"/>
          <ac:spMkLst>
            <pc:docMk/>
            <pc:sldMk cId="3275586916" sldId="2147475618"/>
            <ac:spMk id="2" creationId="{E9D99635-BEC0-3495-6925-D74B71FED0D2}"/>
          </ac:spMkLst>
        </pc:spChg>
        <pc:spChg chg="del">
          <ac:chgData name="Caroline Freimuller" userId="df327c0c-1f69-4687-a57f-dcf171525c90" providerId="ADAL" clId="{9013CB01-D4C7-4B22-9B88-5E24015DC6A6}" dt="2025-04-22T13:46:11.766" v="222" actId="478"/>
          <ac:spMkLst>
            <pc:docMk/>
            <pc:sldMk cId="3275586916" sldId="2147475618"/>
            <ac:spMk id="6" creationId="{E5F5997C-5570-93D0-D885-B497D92ABA6F}"/>
          </ac:spMkLst>
        </pc:spChg>
        <pc:graphicFrameChg chg="mod modGraphic">
          <ac:chgData name="Caroline Freimuller" userId="df327c0c-1f69-4687-a57f-dcf171525c90" providerId="ADAL" clId="{9013CB01-D4C7-4B22-9B88-5E24015DC6A6}" dt="2025-04-22T13:46:56.873" v="254" actId="20577"/>
          <ac:graphicFrameMkLst>
            <pc:docMk/>
            <pc:sldMk cId="3275586916" sldId="2147475618"/>
            <ac:graphicFrameMk id="3" creationId="{ECE35FE4-5D7D-0A57-5AB9-B4B0A92D977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86123-E336-4013-8EFB-AB0E33DC30AB}" type="datetimeFigureOut">
              <a:rPr lang="en-GB" smtClean="0"/>
              <a:t>22/04/2025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E1AFAE-01CC-4D8D-B045-BD3F76B01594}" type="slidenum">
              <a:rPr lang="en-GB" smtClean="0"/>
              <a:t>‹#›</a:t>
            </a:fld>
            <a:endParaRPr lang="en-GB"/>
          </a:p>
        </p:txBody>
      </p:sp>
    </p:spTree>
    <p:extLst>
      <p:ext uri="{BB962C8B-B14F-4D97-AF65-F5344CB8AC3E}">
        <p14:creationId xmlns:p14="http://schemas.microsoft.com/office/powerpoint/2010/main" val="31362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2</a:t>
            </a:fld>
            <a:endParaRPr lang="en-US"/>
          </a:p>
        </p:txBody>
      </p:sp>
    </p:spTree>
    <p:extLst>
      <p:ext uri="{BB962C8B-B14F-4D97-AF65-F5344CB8AC3E}">
        <p14:creationId xmlns:p14="http://schemas.microsoft.com/office/powerpoint/2010/main" val="3177762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5A00-6F88-5AED-8D21-8765BB521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0CF08-2302-B7E1-B3F2-010A25FED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BB672-77AA-2E5F-93F0-B96530E5408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346543F-1FDE-86FE-E926-11964B8A105D}"/>
              </a:ext>
            </a:extLst>
          </p:cNvPr>
          <p:cNvSpPr>
            <a:spLocks noGrp="1"/>
          </p:cNvSpPr>
          <p:nvPr>
            <p:ph type="sldNum" sz="quarter" idx="5"/>
          </p:nvPr>
        </p:nvSpPr>
        <p:spPr/>
        <p:txBody>
          <a:bodyPr/>
          <a:lstStyle/>
          <a:p>
            <a:fld id="{C0F4A2C8-6C88-4E71-83EE-698B9D4FE22F}" type="slidenum">
              <a:rPr lang="en-US" smtClean="0"/>
              <a:pPr/>
              <a:t>3</a:t>
            </a:fld>
            <a:endParaRPr lang="en-US"/>
          </a:p>
        </p:txBody>
      </p:sp>
    </p:spTree>
    <p:extLst>
      <p:ext uri="{BB962C8B-B14F-4D97-AF65-F5344CB8AC3E}">
        <p14:creationId xmlns:p14="http://schemas.microsoft.com/office/powerpoint/2010/main" val="541580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4</a:t>
            </a:fld>
            <a:endParaRPr lang="en-US"/>
          </a:p>
        </p:txBody>
      </p:sp>
    </p:spTree>
    <p:extLst>
      <p:ext uri="{BB962C8B-B14F-4D97-AF65-F5344CB8AC3E}">
        <p14:creationId xmlns:p14="http://schemas.microsoft.com/office/powerpoint/2010/main" val="206324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5</a:t>
            </a:fld>
            <a:endParaRPr lang="en-US"/>
          </a:p>
        </p:txBody>
      </p:sp>
    </p:spTree>
    <p:extLst>
      <p:ext uri="{BB962C8B-B14F-4D97-AF65-F5344CB8AC3E}">
        <p14:creationId xmlns:p14="http://schemas.microsoft.com/office/powerpoint/2010/main" val="1537973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25.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xml"/><Relationship Id="rId4" Type="http://schemas.openxmlformats.org/officeDocument/2006/relationships/image" Target="../media/image33.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15314635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6658328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0782005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2625945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31859996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385882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6423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880324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SLIDE 3">
    <p:spTree>
      <p:nvGrpSpPr>
        <p:cNvPr id="1" name=""/>
        <p:cNvGrpSpPr/>
        <p:nvPr/>
      </p:nvGrpSpPr>
      <p:grpSpPr>
        <a:xfrm>
          <a:off x="0" y="0"/>
          <a:ext cx="0" cy="0"/>
          <a:chOff x="0" y="0"/>
          <a:chExt cx="0" cy="0"/>
        </a:xfrm>
      </p:grpSpPr>
      <p:pic>
        <p:nvPicPr>
          <p:cNvPr id="8" name="Picture 7" descr="A picture containing stove, kitchen appliance, gear&#10;&#10;Description automatically generated">
            <a:extLst>
              <a:ext uri="{FF2B5EF4-FFF2-40B4-BE49-F238E27FC236}">
                <a16:creationId xmlns:a16="http://schemas.microsoft.com/office/drawing/2014/main" id="{8499DDEF-F031-FC48-9B34-E9ED135259F0}"/>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9B184D7-6227-A446-ADF6-8FD32A060137}"/>
              </a:ext>
            </a:extLst>
          </p:cNvPr>
          <p:cNvPicPr>
            <a:picLocks noChangeAspect="1"/>
          </p:cNvPicPr>
          <p:nvPr/>
        </p:nvPicPr>
        <p:blipFill>
          <a:blip r:embed="rId4"/>
          <a:stretch>
            <a:fillRect/>
          </a:stretch>
        </p:blipFill>
        <p:spPr>
          <a:xfrm>
            <a:off x="1975628" y="666830"/>
            <a:ext cx="5007702" cy="3326671"/>
          </a:xfrm>
          <a:prstGeom prst="rect">
            <a:avLst/>
          </a:prstGeom>
        </p:spPr>
      </p:pic>
      <p:sp>
        <p:nvSpPr>
          <p:cNvPr id="10" name="Title 1">
            <a:extLst>
              <a:ext uri="{FF2B5EF4-FFF2-40B4-BE49-F238E27FC236}">
                <a16:creationId xmlns:a16="http://schemas.microsoft.com/office/drawing/2014/main" id="{B5420F02-61F1-2640-8598-A31885F9B39A}"/>
              </a:ext>
            </a:extLst>
          </p:cNvPr>
          <p:cNvSpPr txBox="1">
            <a:spLocks/>
          </p:cNvSpPr>
          <p:nvPr/>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Theft estimation methodology</a:t>
            </a:r>
          </a:p>
          <a:p>
            <a:r>
              <a:rPr lang="en-GB"/>
              <a:t>25 October 2022</a:t>
            </a:r>
            <a:endParaRPr lang="en-US"/>
          </a:p>
        </p:txBody>
      </p:sp>
      <p:pic>
        <p:nvPicPr>
          <p:cNvPr id="2" name="Picture 1" descr="A picture containing stove, kitchen appliance, gear&#10;&#10;Description automatically generated">
            <a:extLst>
              <a:ext uri="{FF2B5EF4-FFF2-40B4-BE49-F238E27FC236}">
                <a16:creationId xmlns:a16="http://schemas.microsoft.com/office/drawing/2014/main" id="{C090E444-E20A-9662-B87C-042D71DC31D4}"/>
              </a:ext>
            </a:extLst>
          </p:cNvPr>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72627265-286B-EAF4-77FF-A54B8D722E9F}"/>
              </a:ext>
            </a:extLst>
          </p:cNvPr>
          <p:cNvPicPr>
            <a:picLocks noChangeAspect="1"/>
          </p:cNvPicPr>
          <p:nvPr userDrawn="1"/>
        </p:nvPicPr>
        <p:blipFill>
          <a:blip r:embed="rId4"/>
          <a:stretch>
            <a:fillRect/>
          </a:stretch>
        </p:blipFill>
        <p:spPr>
          <a:xfrm>
            <a:off x="1975628" y="666830"/>
            <a:ext cx="5007702" cy="3326671"/>
          </a:xfrm>
          <a:prstGeom prst="rect">
            <a:avLst/>
          </a:prstGeom>
        </p:spPr>
      </p:pic>
      <p:sp>
        <p:nvSpPr>
          <p:cNvPr id="4" name="Title 1">
            <a:extLst>
              <a:ext uri="{FF2B5EF4-FFF2-40B4-BE49-F238E27FC236}">
                <a16:creationId xmlns:a16="http://schemas.microsoft.com/office/drawing/2014/main" id="{F09DF3EB-8343-AE23-27D3-BA6F1AB91AC4}"/>
              </a:ext>
            </a:extLst>
          </p:cNvPr>
          <p:cNvSpPr txBox="1">
            <a:spLocks/>
          </p:cNvSpPr>
          <p:nvPr userDrawn="1"/>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Theft estimation methodology</a:t>
            </a:r>
          </a:p>
          <a:p>
            <a:r>
              <a:rPr lang="en-GB"/>
              <a:t>25 October 2022</a:t>
            </a:r>
            <a:endParaRPr lang="en-US"/>
          </a:p>
        </p:txBody>
      </p:sp>
    </p:spTree>
    <p:extLst>
      <p:ext uri="{BB962C8B-B14F-4D97-AF65-F5344CB8AC3E}">
        <p14:creationId xmlns:p14="http://schemas.microsoft.com/office/powerpoint/2010/main" val="17521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itle 1">
            <a:extLst>
              <a:ext uri="{FF2B5EF4-FFF2-40B4-BE49-F238E27FC236}">
                <a16:creationId xmlns:a16="http://schemas.microsoft.com/office/drawing/2014/main" id="{5E4A4F27-72C0-49F9-A37D-C04DED18A3F6}"/>
              </a:ext>
            </a:extLst>
          </p:cNvPr>
          <p:cNvSpPr>
            <a:spLocks noGrp="1"/>
          </p:cNvSpPr>
          <p:nvPr>
            <p:ph type="title" hasCustomPrompt="1"/>
          </p:nvPr>
        </p:nvSpPr>
        <p:spPr>
          <a:xfrm>
            <a:off x="450000" y="345992"/>
            <a:ext cx="11304000" cy="342000"/>
          </a:xfrm>
        </p:spPr>
        <p:txBody>
          <a:bodyPr>
            <a:noAutofit/>
          </a:bodyPr>
          <a:lstStyle>
            <a:lvl1pPr>
              <a:defRPr>
                <a:solidFill>
                  <a:schemeClr val="tx1"/>
                </a:solidFill>
              </a:defRPr>
            </a:lvl1pPr>
          </a:lstStyle>
          <a:p>
            <a:r>
              <a:rPr lang="en-US"/>
              <a:t>Click to add title</a:t>
            </a:r>
          </a:p>
        </p:txBody>
      </p:sp>
      <p:sp>
        <p:nvSpPr>
          <p:cNvPr id="2" name="Text Placeholder 8">
            <a:extLst>
              <a:ext uri="{FF2B5EF4-FFF2-40B4-BE49-F238E27FC236}">
                <a16:creationId xmlns:a16="http://schemas.microsoft.com/office/drawing/2014/main" id="{D27E5277-3D17-181F-2BB1-7798CA00DE7C}"/>
              </a:ext>
            </a:extLst>
          </p:cNvPr>
          <p:cNvSpPr>
            <a:spLocks noGrp="1"/>
          </p:cNvSpPr>
          <p:nvPr>
            <p:ph type="body" sz="quarter" idx="13" hasCustomPrompt="1"/>
          </p:nvPr>
        </p:nvSpPr>
        <p:spPr>
          <a:xfrm>
            <a:off x="450002" y="684000"/>
            <a:ext cx="11162349" cy="439317"/>
          </a:xfrm>
          <a:prstGeom prst="rect">
            <a:avLst/>
          </a:prstGeom>
        </p:spPr>
        <p:txBody>
          <a:bodyPr lIns="0" tIns="0" rIns="0" bIns="0" anchor="b" anchorCtr="0">
            <a:noAutofit/>
          </a:bodyPr>
          <a:lstStyle>
            <a:lvl1pPr marL="0" indent="0">
              <a:spcBef>
                <a:spcPts val="0"/>
              </a:spcBef>
              <a:spcAft>
                <a:spcPts val="0"/>
              </a:spcAft>
              <a:buNone/>
              <a:defRPr sz="1800" b="0">
                <a:solidFill>
                  <a:schemeClr val="tx2"/>
                </a:solidFill>
              </a:defRPr>
            </a:lvl1pPr>
          </a:lstStyle>
          <a:p>
            <a:pPr lvl="0"/>
            <a:r>
              <a:rPr lang="en-US"/>
              <a:t>Click to add subtitle</a:t>
            </a:r>
          </a:p>
        </p:txBody>
      </p:sp>
    </p:spTree>
    <p:extLst>
      <p:ext uri="{BB962C8B-B14F-4D97-AF65-F5344CB8AC3E}">
        <p14:creationId xmlns:p14="http://schemas.microsoft.com/office/powerpoint/2010/main" val="371919038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391502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4636483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965357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7144593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7828903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882167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4477012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47262733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78473802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8266245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07044946"/>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2376698"/>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858522"/>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8207812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184306990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414752474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83885244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01556384"/>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040513188"/>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1062731462"/>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254677804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2607380774"/>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9610377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6116489"/>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80916586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09043641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45018522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257098666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95703946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69477798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149743318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p:nvPicPr>
        <p:blipFill rotWithShape="1">
          <a:blip r:embed="rId4" cstate="print">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p:nvPicPr>
        <p:blipFill rotWithShape="1">
          <a:blip r:embed="rId5" cstate="print">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p:nvPicPr>
        <p:blipFill rotWithShape="1">
          <a:blip r:embed="rId5" cstate="print">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p:nvPicPr>
        <p:blipFill rotWithShape="1">
          <a:blip r:embed="rId6" cstate="print">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43554210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423454593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p:nvPicPr>
        <p:blipFill rotWithShape="1">
          <a:blip r:embed="rId4" cstate="print">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53864370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2119915891"/>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p:nvPicPr>
        <p:blipFill rotWithShape="1">
          <a:blip r:embed="rId4" cstate="print">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p:nvPicPr>
        <p:blipFill rotWithShape="1">
          <a:blip r:embed="rId5" cstate="print">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p:nvPicPr>
        <p:blipFill rotWithShape="1">
          <a:blip r:embed="rId6" cstate="print">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390167723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16687728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82956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128647875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152328260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96855600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06144425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89085128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649712189"/>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1230548955"/>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2494914337"/>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GB"/>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GB"/>
              <a:t>Click to add title</a:t>
            </a:r>
          </a:p>
        </p:txBody>
      </p:sp>
    </p:spTree>
    <p:extLst>
      <p:ext uri="{BB962C8B-B14F-4D97-AF65-F5344CB8AC3E}">
        <p14:creationId xmlns:p14="http://schemas.microsoft.com/office/powerpoint/2010/main" val="1316133847"/>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subtitle, 1 column ">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F85DDA7-785E-780B-BC9A-4216E2C1F393}"/>
              </a:ext>
            </a:extLst>
          </p:cNvPr>
          <p:cNvGraphicFramePr>
            <a:graphicFrameLocks noChangeAspect="1"/>
          </p:cNvGraphicFramePr>
          <p:nvPr userDrawn="1">
            <p:custDataLst>
              <p:tags r:id="rId1"/>
            </p:custDataLst>
            <p:extLst>
              <p:ext uri="{D42A27DB-BD31-4B8C-83A1-F6EECF244321}">
                <p14:modId xmlns:p14="http://schemas.microsoft.com/office/powerpoint/2010/main" val="3818476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CF85DDA7-785E-780B-BC9A-4216E2C1F3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463DAA5C-077F-FE00-63CE-03BEF637C37E}"/>
              </a:ext>
            </a:extLst>
          </p:cNvPr>
          <p:cNvSpPr>
            <a:spLocks noGrp="1"/>
          </p:cNvSpPr>
          <p:nvPr>
            <p:ph type="body" sz="quarter" idx="13" hasCustomPrompt="1"/>
          </p:nvPr>
        </p:nvSpPr>
        <p:spPr>
          <a:xfrm>
            <a:off x="450001" y="684000"/>
            <a:ext cx="11162349" cy="439317"/>
          </a:xfrm>
          <a:prstGeom prst="rect">
            <a:avLst/>
          </a:prstGeom>
        </p:spPr>
        <p:txBody>
          <a:bodyPr lIns="0" tIns="0" rIns="0" bIns="0" anchor="b" anchorCtr="0">
            <a:noAutofit/>
          </a:bodyPr>
          <a:lstStyle>
            <a:lvl1pPr marL="0" indent="0">
              <a:spcBef>
                <a:spcPts val="0"/>
              </a:spcBef>
              <a:spcAft>
                <a:spcPts val="0"/>
              </a:spcAft>
              <a:buNone/>
              <a:defRPr sz="1800" b="0">
                <a:solidFill>
                  <a:schemeClr val="tx2"/>
                </a:solidFill>
              </a:defRPr>
            </a:lvl1pPr>
          </a:lstStyle>
          <a:p>
            <a:pPr lvl="0"/>
            <a:r>
              <a:rPr lang="en-US"/>
              <a:t>Click to add subtitle</a:t>
            </a:r>
          </a:p>
        </p:txBody>
      </p:sp>
      <p:sp>
        <p:nvSpPr>
          <p:cNvPr id="5" name="Title Placeholder 1">
            <a:extLst>
              <a:ext uri="{FF2B5EF4-FFF2-40B4-BE49-F238E27FC236}">
                <a16:creationId xmlns:a16="http://schemas.microsoft.com/office/drawing/2014/main" id="{06929E50-6BC7-6A16-7F97-75FA3937A2C8}"/>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a:t>Click to add title</a:t>
            </a:r>
          </a:p>
        </p:txBody>
      </p:sp>
      <p:sp>
        <p:nvSpPr>
          <p:cNvPr id="6" name="Text Placeholder 18">
            <a:extLst>
              <a:ext uri="{FF2B5EF4-FFF2-40B4-BE49-F238E27FC236}">
                <a16:creationId xmlns:a16="http://schemas.microsoft.com/office/drawing/2014/main" id="{7A91D16B-BB64-A40E-E0AF-EBC7EE7F2F08}"/>
              </a:ext>
            </a:extLst>
          </p:cNvPr>
          <p:cNvSpPr>
            <a:spLocks noGrp="1"/>
          </p:cNvSpPr>
          <p:nvPr>
            <p:ph idx="1"/>
          </p:nvPr>
        </p:nvSpPr>
        <p:spPr>
          <a:xfrm>
            <a:off x="450000" y="1714499"/>
            <a:ext cx="11304000" cy="4644000"/>
          </a:xfrm>
          <a:prstGeom prst="rect">
            <a:avLst/>
          </a:prstGeom>
        </p:spPr>
        <p:txBody>
          <a:bodyPr vert="horz" lIns="0" tIns="0" rIns="0" bIns="0" rtlCol="0">
            <a:noAutofit/>
          </a:bodyPr>
          <a:lstStyle>
            <a:lvl1pPr>
              <a:spcBef>
                <a:spcPts val="200"/>
              </a:spcBef>
              <a:spcAft>
                <a:spcPts val="200"/>
              </a:spcAft>
              <a:defRPr/>
            </a:lvl1pPr>
            <a:lvl2pPr>
              <a:spcBef>
                <a:spcPts val="200"/>
              </a:spcBef>
              <a:spcAft>
                <a:spcPts val="200"/>
              </a:spcAft>
              <a:defRPr/>
            </a:lvl2pPr>
            <a:lvl3pPr>
              <a:spcBef>
                <a:spcPts val="200"/>
              </a:spcBef>
              <a:spcAft>
                <a:spcPts val="200"/>
              </a:spcAft>
              <a:defRPr/>
            </a:lvl3pPr>
            <a:lvl4pPr>
              <a:spcBef>
                <a:spcPts val="200"/>
              </a:spcBef>
              <a:spcAft>
                <a:spcPts val="200"/>
              </a:spcAft>
              <a:defRPr/>
            </a:lvl4pPr>
            <a:lvl5pPr>
              <a:spcBef>
                <a:spcPts val="200"/>
              </a:spcBef>
              <a:spcAft>
                <a:spcPts val="200"/>
              </a:spcAf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42987218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9" Type="http://schemas.openxmlformats.org/officeDocument/2006/relationships/slideLayout" Target="../slideLayouts/slideLayout49.xml"/><Relationship Id="rId21" Type="http://schemas.openxmlformats.org/officeDocument/2006/relationships/slideLayout" Target="../slideLayouts/slideLayout31.xml"/><Relationship Id="rId34" Type="http://schemas.openxmlformats.org/officeDocument/2006/relationships/slideLayout" Target="../slideLayouts/slideLayout44.xml"/><Relationship Id="rId42" Type="http://schemas.openxmlformats.org/officeDocument/2006/relationships/slideLayout" Target="../slideLayouts/slideLayout52.xml"/><Relationship Id="rId47" Type="http://schemas.openxmlformats.org/officeDocument/2006/relationships/slideLayout" Target="../slideLayouts/slideLayout57.xml"/><Relationship Id="rId50" Type="http://schemas.openxmlformats.org/officeDocument/2006/relationships/image" Target="../media/image4.png"/><Relationship Id="rId7" Type="http://schemas.openxmlformats.org/officeDocument/2006/relationships/slideLayout" Target="../slideLayouts/slideLayout1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9" Type="http://schemas.openxmlformats.org/officeDocument/2006/relationships/slideLayout" Target="../slideLayouts/slideLayout39.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32" Type="http://schemas.openxmlformats.org/officeDocument/2006/relationships/slideLayout" Target="../slideLayouts/slideLayout42.xml"/><Relationship Id="rId37" Type="http://schemas.openxmlformats.org/officeDocument/2006/relationships/slideLayout" Target="../slideLayouts/slideLayout47.xml"/><Relationship Id="rId40" Type="http://schemas.openxmlformats.org/officeDocument/2006/relationships/slideLayout" Target="../slideLayouts/slideLayout50.xml"/><Relationship Id="rId45" Type="http://schemas.openxmlformats.org/officeDocument/2006/relationships/slideLayout" Target="../slideLayouts/slideLayout55.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36" Type="http://schemas.openxmlformats.org/officeDocument/2006/relationships/slideLayout" Target="../slideLayouts/slideLayout46.xml"/><Relationship Id="rId49" Type="http://schemas.openxmlformats.org/officeDocument/2006/relationships/theme" Target="../theme/theme2.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31" Type="http://schemas.openxmlformats.org/officeDocument/2006/relationships/slideLayout" Target="../slideLayouts/slideLayout41.xml"/><Relationship Id="rId44" Type="http://schemas.openxmlformats.org/officeDocument/2006/relationships/slideLayout" Target="../slideLayouts/slideLayout54.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 Id="rId30" Type="http://schemas.openxmlformats.org/officeDocument/2006/relationships/slideLayout" Target="../slideLayouts/slideLayout40.xml"/><Relationship Id="rId35" Type="http://schemas.openxmlformats.org/officeDocument/2006/relationships/slideLayout" Target="../slideLayouts/slideLayout45.xml"/><Relationship Id="rId43" Type="http://schemas.openxmlformats.org/officeDocument/2006/relationships/slideLayout" Target="../slideLayouts/slideLayout53.xml"/><Relationship Id="rId48" Type="http://schemas.openxmlformats.org/officeDocument/2006/relationships/slideLayout" Target="../slideLayouts/slideLayout58.xml"/><Relationship Id="rId8" Type="http://schemas.openxmlformats.org/officeDocument/2006/relationships/slideLayout" Target="../slideLayouts/slideLayout18.xml"/><Relationship Id="rId51" Type="http://schemas.openxmlformats.org/officeDocument/2006/relationships/image" Target="../media/image5.png"/><Relationship Id="rId3" Type="http://schemas.openxmlformats.org/officeDocument/2006/relationships/slideLayout" Target="../slideLayouts/slideLayout13.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33" Type="http://schemas.openxmlformats.org/officeDocument/2006/relationships/slideLayout" Target="../slideLayouts/slideLayout43.xml"/><Relationship Id="rId38" Type="http://schemas.openxmlformats.org/officeDocument/2006/relationships/slideLayout" Target="../slideLayouts/slideLayout48.xml"/><Relationship Id="rId46" Type="http://schemas.openxmlformats.org/officeDocument/2006/relationships/slideLayout" Target="../slideLayouts/slideLayout56.xml"/><Relationship Id="rId20" Type="http://schemas.openxmlformats.org/officeDocument/2006/relationships/slideLayout" Target="../slideLayouts/slideLayout30.xml"/><Relationship Id="rId41" Type="http://schemas.openxmlformats.org/officeDocument/2006/relationships/slideLayout" Target="../slideLayouts/slideLayout51.xml"/><Relationship Id="rId1" Type="http://schemas.openxmlformats.org/officeDocument/2006/relationships/slideLayout" Target="../slideLayouts/slideLayout11.xml"/><Relationship Id="rId6"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p:nvPicPr>
        <p:blipFill>
          <a:blip r:embed="rId12"/>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2" name="TextBox 1">
            <a:extLst>
              <a:ext uri="{FF2B5EF4-FFF2-40B4-BE49-F238E27FC236}">
                <a16:creationId xmlns:a16="http://schemas.microsoft.com/office/drawing/2014/main" id="{F3F61F28-CA77-972F-B442-AC954A8D5863}"/>
              </a:ext>
            </a:extLst>
          </p:cNvPr>
          <p:cNvSpPr txBox="1"/>
          <p:nvPr userDrawn="1"/>
        </p:nvSpPr>
        <p:spPr>
          <a:xfrm>
            <a:off x="11634241" y="6551431"/>
            <a:ext cx="307975" cy="123111"/>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800" noProof="0" smtClean="0">
                <a:solidFill>
                  <a:schemeClr val="tx1"/>
                </a:solidFill>
              </a:rPr>
              <a:pPr marL="0" indent="0" algn="r">
                <a:spcBef>
                  <a:spcPts val="800"/>
                </a:spcBef>
                <a:buSzPct val="100000"/>
                <a:buFont typeface="Arial"/>
                <a:buNone/>
              </a:pPr>
              <a:t>‹#›</a:t>
            </a:fld>
            <a:endParaRPr lang="en-GB" sz="800" noProof="0">
              <a:solidFill>
                <a:schemeClr val="tx1"/>
              </a:solidFill>
            </a:endParaRPr>
          </a:p>
        </p:txBody>
      </p:sp>
    </p:spTree>
    <p:extLst>
      <p:ext uri="{BB962C8B-B14F-4D97-AF65-F5344CB8AC3E}">
        <p14:creationId xmlns:p14="http://schemas.microsoft.com/office/powerpoint/2010/main" val="325008130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Lst>
  <p:transition>
    <p:fade/>
  </p:transition>
  <p:hf sldNum="0"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p:nvPicPr>
        <p:blipFill rotWithShape="1">
          <a:blip r:embed="rId51">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3" name="TextBox 2">
            <a:extLst>
              <a:ext uri="{FF2B5EF4-FFF2-40B4-BE49-F238E27FC236}">
                <a16:creationId xmlns:a16="http://schemas.microsoft.com/office/drawing/2014/main" id="{D6EF7FD5-614D-5EEE-BF98-243DF9D46DB3}"/>
              </a:ext>
            </a:extLst>
          </p:cNvPr>
          <p:cNvSpPr txBox="1"/>
          <p:nvPr userDrawn="1"/>
        </p:nvSpPr>
        <p:spPr>
          <a:xfrm>
            <a:off x="11634241" y="6551431"/>
            <a:ext cx="307975" cy="123111"/>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800" noProof="0" smtClean="0">
                <a:solidFill>
                  <a:schemeClr val="tx1"/>
                </a:solidFill>
              </a:rPr>
              <a:pPr marL="0" indent="0" algn="r">
                <a:spcBef>
                  <a:spcPts val="800"/>
                </a:spcBef>
                <a:buSzPct val="100000"/>
                <a:buFont typeface="Arial"/>
                <a:buNone/>
              </a:pPr>
              <a:t>‹#›</a:t>
            </a:fld>
            <a:endParaRPr lang="en-GB" sz="800" noProof="0">
              <a:solidFill>
                <a:schemeClr val="tx1"/>
              </a:solidFill>
            </a:endParaRPr>
          </a:p>
        </p:txBody>
      </p:sp>
    </p:spTree>
    <p:extLst>
      <p:ext uri="{BB962C8B-B14F-4D97-AF65-F5344CB8AC3E}">
        <p14:creationId xmlns:p14="http://schemas.microsoft.com/office/powerpoint/2010/main" val="37225331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9" r:id="rId47"/>
    <p:sldLayoutId id="2147483783" r:id="rId48"/>
  </p:sldLayoutIdLst>
  <p:transition>
    <p:fade/>
  </p:transition>
  <p:hf sldNum="0" hdr="0" ft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65698-EBCB-DC16-978C-6A8663E7C131}"/>
              </a:ext>
            </a:extLst>
          </p:cNvPr>
          <p:cNvSpPr/>
          <p:nvPr/>
        </p:nvSpPr>
        <p:spPr>
          <a:xfrm>
            <a:off x="2082799" y="4737100"/>
            <a:ext cx="6778567" cy="1397000"/>
          </a:xfrm>
          <a:prstGeom prst="rect">
            <a:avLst/>
          </a:prstGeom>
          <a:solidFill>
            <a:srgbClr val="6FC2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400" dirty="0"/>
              <a:t>Voice of the Consumer Prepayment Questions</a:t>
            </a:r>
          </a:p>
        </p:txBody>
      </p:sp>
    </p:spTree>
    <p:extLst>
      <p:ext uri="{BB962C8B-B14F-4D97-AF65-F5344CB8AC3E}">
        <p14:creationId xmlns:p14="http://schemas.microsoft.com/office/powerpoint/2010/main" val="392743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3674EE-2870-49A2-BA8C-ACB67C18EF23}"/>
              </a:ext>
            </a:extLst>
          </p:cNvPr>
          <p:cNvPicPr>
            <a:picLocks noChangeAspect="1"/>
          </p:cNvPicPr>
          <p:nvPr/>
        </p:nvPicPr>
        <p:blipFill>
          <a:blip r:embed="rId3"/>
          <a:stretch>
            <a:fillRect/>
          </a:stretch>
        </p:blipFill>
        <p:spPr>
          <a:xfrm>
            <a:off x="434030" y="470673"/>
            <a:ext cx="626407" cy="626407"/>
          </a:xfrm>
          <a:prstGeom prst="rect">
            <a:avLst/>
          </a:prstGeom>
        </p:spPr>
      </p:pic>
      <p:sp>
        <p:nvSpPr>
          <p:cNvPr id="15" name="Rectangle 14">
            <a:extLst>
              <a:ext uri="{FF2B5EF4-FFF2-40B4-BE49-F238E27FC236}">
                <a16:creationId xmlns:a16="http://schemas.microsoft.com/office/drawing/2014/main" id="{5F095D23-6F8C-470A-B43A-1AC9FC866EFB}"/>
              </a:ext>
            </a:extLst>
          </p:cNvPr>
          <p:cNvSpPr/>
          <p:nvPr/>
        </p:nvSpPr>
        <p:spPr>
          <a:xfrm>
            <a:off x="1106358" y="446339"/>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6BFAA494-1E6A-41BB-9CAC-44ADE1D553D6}"/>
              </a:ext>
            </a:extLst>
          </p:cNvPr>
          <p:cNvSpPr txBox="1">
            <a:spLocks/>
          </p:cNvSpPr>
          <p:nvPr/>
        </p:nvSpPr>
        <p:spPr bwMode="gray">
          <a:xfrm>
            <a:off x="1106933" y="655045"/>
            <a:ext cx="753107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CONSIDERATIONS</a:t>
            </a:r>
          </a:p>
        </p:txBody>
      </p:sp>
      <p:sp>
        <p:nvSpPr>
          <p:cNvPr id="7" name="TextBox 6">
            <a:extLst>
              <a:ext uri="{FF2B5EF4-FFF2-40B4-BE49-F238E27FC236}">
                <a16:creationId xmlns:a16="http://schemas.microsoft.com/office/drawing/2014/main" id="{21D0640D-C459-C07C-38DB-26A0CBF3EBC8}"/>
              </a:ext>
            </a:extLst>
          </p:cNvPr>
          <p:cNvSpPr txBox="1"/>
          <p:nvPr/>
        </p:nvSpPr>
        <p:spPr>
          <a:xfrm>
            <a:off x="434030" y="1145385"/>
            <a:ext cx="10262491" cy="646331"/>
          </a:xfrm>
          <a:prstGeom prst="rect">
            <a:avLst/>
          </a:prstGeom>
          <a:noFill/>
        </p:spPr>
        <p:txBody>
          <a:bodyPr wrap="square" rtlCol="0">
            <a:spAutoFit/>
          </a:bodyPr>
          <a:lstStyle/>
          <a:p>
            <a:pPr marL="0" marR="0">
              <a:spcBef>
                <a:spcPts val="0"/>
              </a:spcBef>
              <a:spcAft>
                <a:spcPts val="0"/>
              </a:spcAft>
            </a:pPr>
            <a:r>
              <a:rPr lang="en-GB" dirty="0">
                <a:latin typeface="Calibri" panose="020F0502020204030204" pitchFamily="34" charset="0"/>
              </a:rPr>
              <a:t>To effectively gather insights on prepayment meters, we need to establish a robust framework. This will involve defining the structure, systems and criteria that will underpin our approach to questioning.</a:t>
            </a:r>
            <a:endParaRPr lang="en-GB" sz="1800" dirty="0">
              <a:effectLst/>
              <a:latin typeface="Calibri" panose="020F0502020204030204" pitchFamily="34" charset="0"/>
            </a:endParaRPr>
          </a:p>
        </p:txBody>
      </p:sp>
      <p:grpSp>
        <p:nvGrpSpPr>
          <p:cNvPr id="9" name="Group 8">
            <a:extLst>
              <a:ext uri="{FF2B5EF4-FFF2-40B4-BE49-F238E27FC236}">
                <a16:creationId xmlns:a16="http://schemas.microsoft.com/office/drawing/2014/main" id="{EF414FA5-4922-CD34-9416-095DA7CEA6C8}"/>
              </a:ext>
            </a:extLst>
          </p:cNvPr>
          <p:cNvGrpSpPr/>
          <p:nvPr/>
        </p:nvGrpSpPr>
        <p:grpSpPr>
          <a:xfrm>
            <a:off x="1696405" y="1587420"/>
            <a:ext cx="9336030" cy="5077280"/>
            <a:chOff x="1694351" y="1546228"/>
            <a:chExt cx="8782942" cy="4616448"/>
          </a:xfrm>
        </p:grpSpPr>
        <p:grpSp>
          <p:nvGrpSpPr>
            <p:cNvPr id="11" name="Group 10">
              <a:extLst>
                <a:ext uri="{FF2B5EF4-FFF2-40B4-BE49-F238E27FC236}">
                  <a16:creationId xmlns:a16="http://schemas.microsoft.com/office/drawing/2014/main" id="{7FA12E11-46E1-0A4F-4EB8-B18EAF296A19}"/>
                </a:ext>
              </a:extLst>
            </p:cNvPr>
            <p:cNvGrpSpPr/>
            <p:nvPr/>
          </p:nvGrpSpPr>
          <p:grpSpPr>
            <a:xfrm>
              <a:off x="1694351" y="1546228"/>
              <a:ext cx="8782942" cy="4616448"/>
              <a:chOff x="1694351" y="1546228"/>
              <a:chExt cx="8782942" cy="4616448"/>
            </a:xfrm>
          </p:grpSpPr>
          <p:sp>
            <p:nvSpPr>
              <p:cNvPr id="13" name="Line 5">
                <a:extLst>
                  <a:ext uri="{FF2B5EF4-FFF2-40B4-BE49-F238E27FC236}">
                    <a16:creationId xmlns:a16="http://schemas.microsoft.com/office/drawing/2014/main" id="{2BC2907A-4E3E-36B0-2815-519FCEC0B894}"/>
                  </a:ext>
                </a:extLst>
              </p:cNvPr>
              <p:cNvSpPr>
                <a:spLocks noChangeShapeType="1"/>
              </p:cNvSpPr>
              <p:nvPr/>
            </p:nvSpPr>
            <p:spPr bwMode="auto">
              <a:xfrm>
                <a:off x="2018679" y="6104239"/>
                <a:ext cx="1362812" cy="0"/>
              </a:xfrm>
              <a:prstGeom prst="line">
                <a:avLst/>
              </a:prstGeom>
              <a:noFill/>
              <a:ln w="1905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6" name="Group 15">
                <a:extLst>
                  <a:ext uri="{FF2B5EF4-FFF2-40B4-BE49-F238E27FC236}">
                    <a16:creationId xmlns:a16="http://schemas.microsoft.com/office/drawing/2014/main" id="{914CA446-ED1C-E522-48F8-2100707D2A9A}"/>
                  </a:ext>
                </a:extLst>
              </p:cNvPr>
              <p:cNvGrpSpPr/>
              <p:nvPr/>
            </p:nvGrpSpPr>
            <p:grpSpPr>
              <a:xfrm>
                <a:off x="1694351" y="1546228"/>
                <a:ext cx="8782942" cy="4616448"/>
                <a:chOff x="1694351" y="1546228"/>
                <a:chExt cx="8782942" cy="4616448"/>
              </a:xfrm>
            </p:grpSpPr>
            <p:sp>
              <p:nvSpPr>
                <p:cNvPr id="17" name="Freeform 10">
                  <a:extLst>
                    <a:ext uri="{FF2B5EF4-FFF2-40B4-BE49-F238E27FC236}">
                      <a16:creationId xmlns:a16="http://schemas.microsoft.com/office/drawing/2014/main" id="{8840D578-DC2F-821A-5095-97E4F88E5DC8}"/>
                    </a:ext>
                  </a:extLst>
                </p:cNvPr>
                <p:cNvSpPr>
                  <a:spLocks/>
                </p:cNvSpPr>
                <p:nvPr/>
              </p:nvSpPr>
              <p:spPr bwMode="auto">
                <a:xfrm>
                  <a:off x="3826023" y="4751863"/>
                  <a:ext cx="415314" cy="1158286"/>
                </a:xfrm>
                <a:custGeom>
                  <a:avLst/>
                  <a:gdLst>
                    <a:gd name="T0" fmla="*/ 0 w 28"/>
                    <a:gd name="T1" fmla="*/ 78 h 78"/>
                    <a:gd name="T2" fmla="*/ 28 w 28"/>
                    <a:gd name="T3" fmla="*/ 0 h 78"/>
                  </a:gdLst>
                  <a:ahLst/>
                  <a:cxnLst>
                    <a:cxn ang="0">
                      <a:pos x="T0" y="T1"/>
                    </a:cxn>
                    <a:cxn ang="0">
                      <a:pos x="T2" y="T3"/>
                    </a:cxn>
                  </a:cxnLst>
                  <a:rect l="0" t="0" r="r" b="b"/>
                  <a:pathLst>
                    <a:path w="28" h="78">
                      <a:moveTo>
                        <a:pt x="0" y="78"/>
                      </a:moveTo>
                      <a:cubicBezTo>
                        <a:pt x="0" y="78"/>
                        <a:pt x="2" y="35"/>
                        <a:pt x="28" y="0"/>
                      </a:cubicBezTo>
                    </a:path>
                  </a:pathLst>
                </a:custGeom>
                <a:noFill/>
                <a:ln w="190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CFB015A7-E41E-3AC7-289A-22332D5D6800}"/>
                    </a:ext>
                  </a:extLst>
                </p:cNvPr>
                <p:cNvSpPr>
                  <a:spLocks/>
                </p:cNvSpPr>
                <p:nvPr/>
              </p:nvSpPr>
              <p:spPr bwMode="auto">
                <a:xfrm>
                  <a:off x="8018806" y="4916736"/>
                  <a:ext cx="413226" cy="1156199"/>
                </a:xfrm>
                <a:custGeom>
                  <a:avLst/>
                  <a:gdLst>
                    <a:gd name="T0" fmla="*/ 28 w 28"/>
                    <a:gd name="T1" fmla="*/ 78 h 78"/>
                    <a:gd name="T2" fmla="*/ 0 w 28"/>
                    <a:gd name="T3" fmla="*/ 0 h 78"/>
                  </a:gdLst>
                  <a:ahLst/>
                  <a:cxnLst>
                    <a:cxn ang="0">
                      <a:pos x="T0" y="T1"/>
                    </a:cxn>
                    <a:cxn ang="0">
                      <a:pos x="T2" y="T3"/>
                    </a:cxn>
                  </a:cxnLst>
                  <a:rect l="0" t="0" r="r" b="b"/>
                  <a:pathLst>
                    <a:path w="28" h="78">
                      <a:moveTo>
                        <a:pt x="28" y="78"/>
                      </a:moveTo>
                      <a:cubicBezTo>
                        <a:pt x="28" y="78"/>
                        <a:pt x="26" y="35"/>
                        <a:pt x="0" y="0"/>
                      </a:cubicBez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8CDEBE32-F4F8-B2C1-3635-3BD82B94E7DB}"/>
                    </a:ext>
                  </a:extLst>
                </p:cNvPr>
                <p:cNvGrpSpPr/>
                <p:nvPr/>
              </p:nvGrpSpPr>
              <p:grpSpPr>
                <a:xfrm>
                  <a:off x="1694351" y="1546228"/>
                  <a:ext cx="8782942" cy="4616448"/>
                  <a:chOff x="1694351" y="1546228"/>
                  <a:chExt cx="8782942" cy="4616448"/>
                </a:xfrm>
              </p:grpSpPr>
              <p:sp>
                <p:nvSpPr>
                  <p:cNvPr id="20" name="Freeform 7">
                    <a:extLst>
                      <a:ext uri="{FF2B5EF4-FFF2-40B4-BE49-F238E27FC236}">
                        <a16:creationId xmlns:a16="http://schemas.microsoft.com/office/drawing/2014/main" id="{60A7FFCC-E58E-6C96-D724-A2F118FE6827}"/>
                      </a:ext>
                    </a:extLst>
                  </p:cNvPr>
                  <p:cNvSpPr>
                    <a:spLocks/>
                  </p:cNvSpPr>
                  <p:nvPr/>
                </p:nvSpPr>
                <p:spPr bwMode="auto">
                  <a:xfrm>
                    <a:off x="2684433" y="1886409"/>
                    <a:ext cx="2652578" cy="1811517"/>
                  </a:xfrm>
                  <a:custGeom>
                    <a:avLst/>
                    <a:gdLst>
                      <a:gd name="T0" fmla="*/ 179 w 179"/>
                      <a:gd name="T1" fmla="*/ 122 h 122"/>
                      <a:gd name="T2" fmla="*/ 147 w 179"/>
                      <a:gd name="T3" fmla="*/ 21 h 122"/>
                      <a:gd name="T4" fmla="*/ 121 w 179"/>
                      <a:gd name="T5" fmla="*/ 10 h 122"/>
                      <a:gd name="T6" fmla="*/ 0 w 179"/>
                      <a:gd name="T7" fmla="*/ 100 h 122"/>
                    </a:gdLst>
                    <a:ahLst/>
                    <a:cxnLst>
                      <a:cxn ang="0">
                        <a:pos x="T0" y="T1"/>
                      </a:cxn>
                      <a:cxn ang="0">
                        <a:pos x="T2" y="T3"/>
                      </a:cxn>
                      <a:cxn ang="0">
                        <a:pos x="T4" y="T5"/>
                      </a:cxn>
                      <a:cxn ang="0">
                        <a:pos x="T6" y="T7"/>
                      </a:cxn>
                    </a:cxnLst>
                    <a:rect l="0" t="0" r="r" b="b"/>
                    <a:pathLst>
                      <a:path w="179" h="122">
                        <a:moveTo>
                          <a:pt x="179" y="122"/>
                        </a:moveTo>
                        <a:cubicBezTo>
                          <a:pt x="147" y="21"/>
                          <a:pt x="147" y="21"/>
                          <a:pt x="147" y="21"/>
                        </a:cubicBezTo>
                        <a:cubicBezTo>
                          <a:pt x="147" y="21"/>
                          <a:pt x="146" y="0"/>
                          <a:pt x="121" y="10"/>
                        </a:cubicBezTo>
                        <a:cubicBezTo>
                          <a:pt x="121" y="10"/>
                          <a:pt x="54" y="32"/>
                          <a:pt x="0" y="100"/>
                        </a:cubicBezTo>
                      </a:path>
                    </a:pathLst>
                  </a:custGeom>
                  <a:noFill/>
                  <a:ln w="1905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Freeform 13">
                    <a:extLst>
                      <a:ext uri="{FF2B5EF4-FFF2-40B4-BE49-F238E27FC236}">
                        <a16:creationId xmlns:a16="http://schemas.microsoft.com/office/drawing/2014/main" id="{3AF877B2-2BE1-5323-0D07-5EF5683C8B9E}"/>
                      </a:ext>
                    </a:extLst>
                  </p:cNvPr>
                  <p:cNvSpPr>
                    <a:spLocks/>
                  </p:cNvSpPr>
                  <p:nvPr/>
                </p:nvSpPr>
                <p:spPr bwMode="auto">
                  <a:xfrm>
                    <a:off x="4358208" y="3935845"/>
                    <a:ext cx="1022630" cy="682450"/>
                  </a:xfrm>
                  <a:custGeom>
                    <a:avLst/>
                    <a:gdLst>
                      <a:gd name="T0" fmla="*/ 0 w 69"/>
                      <a:gd name="T1" fmla="*/ 46 h 46"/>
                      <a:gd name="T2" fmla="*/ 69 w 69"/>
                      <a:gd name="T3" fmla="*/ 0 h 46"/>
                    </a:gdLst>
                    <a:ahLst/>
                    <a:cxnLst>
                      <a:cxn ang="0">
                        <a:pos x="T0" y="T1"/>
                      </a:cxn>
                      <a:cxn ang="0">
                        <a:pos x="T2" y="T3"/>
                      </a:cxn>
                    </a:cxnLst>
                    <a:rect l="0" t="0" r="r" b="b"/>
                    <a:pathLst>
                      <a:path w="69" h="46">
                        <a:moveTo>
                          <a:pt x="0" y="46"/>
                        </a:moveTo>
                        <a:cubicBezTo>
                          <a:pt x="0" y="46"/>
                          <a:pt x="27" y="12"/>
                          <a:pt x="69" y="0"/>
                        </a:cubicBezTo>
                      </a:path>
                    </a:pathLst>
                  </a:custGeom>
                  <a:noFill/>
                  <a:ln w="1905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Freeform 14">
                    <a:extLst>
                      <a:ext uri="{FF2B5EF4-FFF2-40B4-BE49-F238E27FC236}">
                        <a16:creationId xmlns:a16="http://schemas.microsoft.com/office/drawing/2014/main" id="{B7391FF0-4F5A-95F5-57C4-00991BE1F6B2}"/>
                      </a:ext>
                    </a:extLst>
                  </p:cNvPr>
                  <p:cNvSpPr>
                    <a:spLocks/>
                  </p:cNvSpPr>
                  <p:nvPr/>
                </p:nvSpPr>
                <p:spPr bwMode="auto">
                  <a:xfrm>
                    <a:off x="5618756" y="3697926"/>
                    <a:ext cx="1214634" cy="208700"/>
                  </a:xfrm>
                  <a:custGeom>
                    <a:avLst/>
                    <a:gdLst>
                      <a:gd name="T0" fmla="*/ 0 w 82"/>
                      <a:gd name="T1" fmla="*/ 11 h 14"/>
                      <a:gd name="T2" fmla="*/ 82 w 82"/>
                      <a:gd name="T3" fmla="*/ 14 h 14"/>
                    </a:gdLst>
                    <a:ahLst/>
                    <a:cxnLst>
                      <a:cxn ang="0">
                        <a:pos x="T0" y="T1"/>
                      </a:cxn>
                      <a:cxn ang="0">
                        <a:pos x="T2" y="T3"/>
                      </a:cxn>
                    </a:cxnLst>
                    <a:rect l="0" t="0" r="r" b="b"/>
                    <a:pathLst>
                      <a:path w="82" h="14">
                        <a:moveTo>
                          <a:pt x="0" y="11"/>
                        </a:moveTo>
                        <a:cubicBezTo>
                          <a:pt x="0" y="11"/>
                          <a:pt x="42" y="0"/>
                          <a:pt x="82" y="14"/>
                        </a:cubicBezTo>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Freeform 15">
                    <a:extLst>
                      <a:ext uri="{FF2B5EF4-FFF2-40B4-BE49-F238E27FC236}">
                        <a16:creationId xmlns:a16="http://schemas.microsoft.com/office/drawing/2014/main" id="{F2C64719-9B0A-6EA5-0D40-408F1C22D1B7}"/>
                      </a:ext>
                    </a:extLst>
                  </p:cNvPr>
                  <p:cNvSpPr>
                    <a:spLocks/>
                  </p:cNvSpPr>
                  <p:nvPr/>
                </p:nvSpPr>
                <p:spPr bwMode="auto">
                  <a:xfrm>
                    <a:off x="6981567" y="3996369"/>
                    <a:ext cx="962108" cy="755494"/>
                  </a:xfrm>
                  <a:custGeom>
                    <a:avLst/>
                    <a:gdLst>
                      <a:gd name="T0" fmla="*/ 0 w 65"/>
                      <a:gd name="T1" fmla="*/ 0 h 51"/>
                      <a:gd name="T2" fmla="*/ 65 w 65"/>
                      <a:gd name="T3" fmla="*/ 51 h 51"/>
                    </a:gdLst>
                    <a:ahLst/>
                    <a:cxnLst>
                      <a:cxn ang="0">
                        <a:pos x="T0" y="T1"/>
                      </a:cxn>
                      <a:cxn ang="0">
                        <a:pos x="T2" y="T3"/>
                      </a:cxn>
                    </a:cxnLst>
                    <a:rect l="0" t="0" r="r" b="b"/>
                    <a:pathLst>
                      <a:path w="65" h="51">
                        <a:moveTo>
                          <a:pt x="0" y="0"/>
                        </a:moveTo>
                        <a:cubicBezTo>
                          <a:pt x="0" y="0"/>
                          <a:pt x="40" y="15"/>
                          <a:pt x="65" y="51"/>
                        </a:cubicBezTo>
                      </a:path>
                    </a:pathLst>
                  </a:custGeom>
                  <a:noFill/>
                  <a:ln w="19050"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24" name="Group 23">
                    <a:extLst>
                      <a:ext uri="{FF2B5EF4-FFF2-40B4-BE49-F238E27FC236}">
                        <a16:creationId xmlns:a16="http://schemas.microsoft.com/office/drawing/2014/main" id="{FD83DA30-23C8-7958-799C-8646F2151A50}"/>
                      </a:ext>
                    </a:extLst>
                  </p:cNvPr>
                  <p:cNvGrpSpPr/>
                  <p:nvPr/>
                </p:nvGrpSpPr>
                <p:grpSpPr>
                  <a:xfrm>
                    <a:off x="1694351" y="1546228"/>
                    <a:ext cx="8782942" cy="4616448"/>
                    <a:chOff x="1694351" y="1546228"/>
                    <a:chExt cx="8782942" cy="4616448"/>
                  </a:xfrm>
                </p:grpSpPr>
                <p:sp>
                  <p:nvSpPr>
                    <p:cNvPr id="25" name="Rectangle 24">
                      <a:extLst>
                        <a:ext uri="{FF2B5EF4-FFF2-40B4-BE49-F238E27FC236}">
                          <a16:creationId xmlns:a16="http://schemas.microsoft.com/office/drawing/2014/main" id="{21F8EA50-D7AF-9910-66AA-7779E128B95D}"/>
                        </a:ext>
                      </a:extLst>
                    </p:cNvPr>
                    <p:cNvSpPr>
                      <a:spLocks/>
                    </p:cNvSpPr>
                    <p:nvPr/>
                  </p:nvSpPr>
                  <p:spPr>
                    <a:xfrm>
                      <a:off x="1694351" y="4825816"/>
                      <a:ext cx="1688564" cy="215444"/>
                    </a:xfrm>
                    <a:prstGeom prst="rect">
                      <a:avLst/>
                    </a:prstGeom>
                    <a:noFill/>
                  </p:spPr>
                  <p:txBody>
                    <a:bodyPr wrap="square" lIns="0" tIns="0" rIns="0" bIns="0" rtlCol="0">
                      <a:spAutoFit/>
                    </a:bodyPr>
                    <a:lstStyle/>
                    <a:p>
                      <a:pPr algn="ctr">
                        <a:buSzPct val="100000"/>
                      </a:pPr>
                      <a:r>
                        <a:rPr lang="en-GB" sz="1400" b="1">
                          <a:solidFill>
                            <a:srgbClr val="2C5234"/>
                          </a:solidFill>
                        </a:rPr>
                        <a:t>Centralisation</a:t>
                      </a:r>
                      <a:endParaRPr lang="en-GB" sz="1400" b="1" dirty="0">
                        <a:solidFill>
                          <a:srgbClr val="2C5234"/>
                        </a:solidFill>
                      </a:endParaRPr>
                    </a:p>
                  </p:txBody>
                </p:sp>
                <p:sp>
                  <p:nvSpPr>
                    <p:cNvPr id="26" name="Rectangle 25">
                      <a:extLst>
                        <a:ext uri="{FF2B5EF4-FFF2-40B4-BE49-F238E27FC236}">
                          <a16:creationId xmlns:a16="http://schemas.microsoft.com/office/drawing/2014/main" id="{B6551ECB-6A70-7476-FF7A-4AA616DC2251}"/>
                        </a:ext>
                      </a:extLst>
                    </p:cNvPr>
                    <p:cNvSpPr>
                      <a:spLocks/>
                    </p:cNvSpPr>
                    <p:nvPr/>
                  </p:nvSpPr>
                  <p:spPr>
                    <a:xfrm>
                      <a:off x="3164765" y="3280620"/>
                      <a:ext cx="1756934" cy="215444"/>
                    </a:xfrm>
                    <a:prstGeom prst="rect">
                      <a:avLst/>
                    </a:prstGeom>
                    <a:noFill/>
                  </p:spPr>
                  <p:txBody>
                    <a:bodyPr wrap="square" lIns="0" tIns="0" rIns="0" bIns="0" rtlCol="0">
                      <a:spAutoFit/>
                    </a:bodyPr>
                    <a:lstStyle/>
                    <a:p>
                      <a:pPr algn="ctr">
                        <a:buSzPct val="100000"/>
                      </a:pPr>
                      <a:r>
                        <a:rPr lang="en-GB" sz="1400" b="1">
                          <a:solidFill>
                            <a:srgbClr val="2C5234"/>
                          </a:solidFill>
                        </a:rPr>
                        <a:t>Consumer Types</a:t>
                      </a:r>
                      <a:endParaRPr lang="en-GB" sz="1400" b="1" dirty="0">
                        <a:solidFill>
                          <a:srgbClr val="2C5234"/>
                        </a:solidFill>
                      </a:endParaRPr>
                    </a:p>
                  </p:txBody>
                </p:sp>
                <p:sp>
                  <p:nvSpPr>
                    <p:cNvPr id="27" name="Rectangle 26">
                      <a:extLst>
                        <a:ext uri="{FF2B5EF4-FFF2-40B4-BE49-F238E27FC236}">
                          <a16:creationId xmlns:a16="http://schemas.microsoft.com/office/drawing/2014/main" id="{5D8D2359-D7D9-9A33-7068-36095302B173}"/>
                        </a:ext>
                      </a:extLst>
                    </p:cNvPr>
                    <p:cNvSpPr/>
                    <p:nvPr/>
                  </p:nvSpPr>
                  <p:spPr>
                    <a:xfrm>
                      <a:off x="7348804" y="3316735"/>
                      <a:ext cx="1560306" cy="195890"/>
                    </a:xfrm>
                    <a:prstGeom prst="rect">
                      <a:avLst/>
                    </a:prstGeom>
                    <a:noFill/>
                  </p:spPr>
                  <p:txBody>
                    <a:bodyPr wrap="square" lIns="0" tIns="0" rIns="0" bIns="0" rtlCol="0">
                      <a:spAutoFit/>
                    </a:bodyPr>
                    <a:lstStyle/>
                    <a:p>
                      <a:pPr algn="ctr">
                        <a:buSzPct val="100000"/>
                      </a:pPr>
                      <a:r>
                        <a:rPr lang="en-GB" sz="1400" b="1">
                          <a:solidFill>
                            <a:srgbClr val="2C5234"/>
                          </a:solidFill>
                        </a:rPr>
                        <a:t>Supplier Eligibility</a:t>
                      </a:r>
                      <a:endParaRPr lang="en-GB" sz="1400" b="1" dirty="0">
                        <a:solidFill>
                          <a:srgbClr val="2C5234"/>
                        </a:solidFill>
                      </a:endParaRPr>
                    </a:p>
                  </p:txBody>
                </p:sp>
                <p:sp>
                  <p:nvSpPr>
                    <p:cNvPr id="28" name="Rectangle 27">
                      <a:extLst>
                        <a:ext uri="{FF2B5EF4-FFF2-40B4-BE49-F238E27FC236}">
                          <a16:creationId xmlns:a16="http://schemas.microsoft.com/office/drawing/2014/main" id="{7AF02A23-CAC0-F75E-079E-290B946B6254}"/>
                        </a:ext>
                      </a:extLst>
                    </p:cNvPr>
                    <p:cNvSpPr>
                      <a:spLocks/>
                    </p:cNvSpPr>
                    <p:nvPr/>
                  </p:nvSpPr>
                  <p:spPr>
                    <a:xfrm>
                      <a:off x="8565813" y="4899555"/>
                      <a:ext cx="1539969" cy="215444"/>
                    </a:xfrm>
                    <a:prstGeom prst="rect">
                      <a:avLst/>
                    </a:prstGeom>
                    <a:noFill/>
                  </p:spPr>
                  <p:txBody>
                    <a:bodyPr wrap="square" lIns="0" tIns="0" rIns="0" bIns="0" rtlCol="0">
                      <a:spAutoFit/>
                    </a:bodyPr>
                    <a:lstStyle/>
                    <a:p>
                      <a:pPr algn="ctr">
                        <a:buSzPct val="100000"/>
                      </a:pPr>
                      <a:r>
                        <a:rPr lang="en-GB" sz="1400" b="1">
                          <a:solidFill>
                            <a:srgbClr val="2C5234"/>
                          </a:solidFill>
                        </a:rPr>
                        <a:t>Cadence</a:t>
                      </a:r>
                      <a:endParaRPr lang="en-GB" sz="1400" b="1" dirty="0">
                        <a:solidFill>
                          <a:srgbClr val="2C5234"/>
                        </a:solidFill>
                      </a:endParaRPr>
                    </a:p>
                  </p:txBody>
                </p:sp>
                <p:sp>
                  <p:nvSpPr>
                    <p:cNvPr id="29" name="Rectangle 28">
                      <a:extLst>
                        <a:ext uri="{FF2B5EF4-FFF2-40B4-BE49-F238E27FC236}">
                          <a16:creationId xmlns:a16="http://schemas.microsoft.com/office/drawing/2014/main" id="{E694AACA-2DC7-8600-85B7-605FDC53D5B1}"/>
                        </a:ext>
                      </a:extLst>
                    </p:cNvPr>
                    <p:cNvSpPr>
                      <a:spLocks/>
                    </p:cNvSpPr>
                    <p:nvPr/>
                  </p:nvSpPr>
                  <p:spPr>
                    <a:xfrm>
                      <a:off x="5356776" y="2438304"/>
                      <a:ext cx="1536922" cy="215444"/>
                    </a:xfrm>
                    <a:prstGeom prst="rect">
                      <a:avLst/>
                    </a:prstGeom>
                    <a:noFill/>
                  </p:spPr>
                  <p:txBody>
                    <a:bodyPr wrap="square" lIns="0" tIns="0" rIns="0" bIns="0" rtlCol="0">
                      <a:spAutoFit/>
                    </a:bodyPr>
                    <a:lstStyle/>
                    <a:p>
                      <a:pPr algn="ctr">
                        <a:buSzPct val="100000"/>
                      </a:pPr>
                      <a:r>
                        <a:rPr lang="en-GB" sz="1400" b="1">
                          <a:solidFill>
                            <a:srgbClr val="2C5234"/>
                          </a:solidFill>
                        </a:rPr>
                        <a:t>Respondent Criteria</a:t>
                      </a:r>
                      <a:endParaRPr lang="en-GB" sz="1400" b="1" dirty="0">
                        <a:solidFill>
                          <a:srgbClr val="2C5234"/>
                        </a:solidFill>
                      </a:endParaRPr>
                    </a:p>
                  </p:txBody>
                </p:sp>
                <p:grpSp>
                  <p:nvGrpSpPr>
                    <p:cNvPr id="30" name="Group 29">
                      <a:extLst>
                        <a:ext uri="{FF2B5EF4-FFF2-40B4-BE49-F238E27FC236}">
                          <a16:creationId xmlns:a16="http://schemas.microsoft.com/office/drawing/2014/main" id="{3E036A1C-35C8-FD57-0F4A-7FC34D91524E}"/>
                        </a:ext>
                      </a:extLst>
                    </p:cNvPr>
                    <p:cNvGrpSpPr/>
                    <p:nvPr/>
                  </p:nvGrpSpPr>
                  <p:grpSpPr>
                    <a:xfrm>
                      <a:off x="1736935" y="1546228"/>
                      <a:ext cx="8740358" cy="4616448"/>
                      <a:chOff x="1736935" y="1546228"/>
                      <a:chExt cx="8740358" cy="4616448"/>
                    </a:xfrm>
                  </p:grpSpPr>
                  <p:sp>
                    <p:nvSpPr>
                      <p:cNvPr id="31" name="Freeform 11">
                        <a:extLst>
                          <a:ext uri="{FF2B5EF4-FFF2-40B4-BE49-F238E27FC236}">
                            <a16:creationId xmlns:a16="http://schemas.microsoft.com/office/drawing/2014/main" id="{7702FD0E-AF94-44DD-80A9-655DFDB0D7FE}"/>
                          </a:ext>
                        </a:extLst>
                      </p:cNvPr>
                      <p:cNvSpPr>
                        <a:spLocks/>
                      </p:cNvSpPr>
                      <p:nvPr/>
                    </p:nvSpPr>
                    <p:spPr bwMode="auto">
                      <a:xfrm>
                        <a:off x="8594819" y="3668709"/>
                        <a:ext cx="1882474" cy="2493967"/>
                      </a:xfrm>
                      <a:custGeom>
                        <a:avLst/>
                        <a:gdLst>
                          <a:gd name="T0" fmla="*/ 0 w 127"/>
                          <a:gd name="T1" fmla="*/ 165 h 168"/>
                          <a:gd name="T2" fmla="*/ 107 w 127"/>
                          <a:gd name="T3" fmla="*/ 164 h 168"/>
                          <a:gd name="T4" fmla="*/ 125 w 127"/>
                          <a:gd name="T5" fmla="*/ 142 h 168"/>
                          <a:gd name="T6" fmla="*/ 74 w 127"/>
                          <a:gd name="T7" fmla="*/ 0 h 168"/>
                        </a:gdLst>
                        <a:ahLst/>
                        <a:cxnLst>
                          <a:cxn ang="0">
                            <a:pos x="T0" y="T1"/>
                          </a:cxn>
                          <a:cxn ang="0">
                            <a:pos x="T2" y="T3"/>
                          </a:cxn>
                          <a:cxn ang="0">
                            <a:pos x="T4" y="T5"/>
                          </a:cxn>
                          <a:cxn ang="0">
                            <a:pos x="T6" y="T7"/>
                          </a:cxn>
                        </a:cxnLst>
                        <a:rect l="0" t="0" r="r" b="b"/>
                        <a:pathLst>
                          <a:path w="127" h="168">
                            <a:moveTo>
                              <a:pt x="0" y="165"/>
                            </a:moveTo>
                            <a:cubicBezTo>
                              <a:pt x="107" y="164"/>
                              <a:pt x="107" y="164"/>
                              <a:pt x="107" y="164"/>
                            </a:cubicBezTo>
                            <a:cubicBezTo>
                              <a:pt x="107" y="164"/>
                              <a:pt x="127" y="168"/>
                              <a:pt x="125" y="142"/>
                            </a:cubicBezTo>
                            <a:cubicBezTo>
                              <a:pt x="125" y="142"/>
                              <a:pt x="123" y="72"/>
                              <a:pt x="74" y="0"/>
                            </a:cubicBez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32" name="Group 31">
                        <a:extLst>
                          <a:ext uri="{FF2B5EF4-FFF2-40B4-BE49-F238E27FC236}">
                            <a16:creationId xmlns:a16="http://schemas.microsoft.com/office/drawing/2014/main" id="{6A41DE5E-BCBB-6C13-DBA8-8F2C06D11C19}"/>
                          </a:ext>
                        </a:extLst>
                      </p:cNvPr>
                      <p:cNvGrpSpPr/>
                      <p:nvPr/>
                    </p:nvGrpSpPr>
                    <p:grpSpPr>
                      <a:xfrm>
                        <a:off x="1736935" y="1546228"/>
                        <a:ext cx="7924341" cy="4558011"/>
                        <a:chOff x="1736935" y="1546228"/>
                        <a:chExt cx="7924341" cy="4558011"/>
                      </a:xfrm>
                    </p:grpSpPr>
                    <p:sp>
                      <p:nvSpPr>
                        <p:cNvPr id="33" name="Freeform 21">
                          <a:extLst>
                            <a:ext uri="{FF2B5EF4-FFF2-40B4-BE49-F238E27FC236}">
                              <a16:creationId xmlns:a16="http://schemas.microsoft.com/office/drawing/2014/main" id="{E913B9E9-8492-410B-3187-DCCCEDB18FF0}"/>
                            </a:ext>
                          </a:extLst>
                        </p:cNvPr>
                        <p:cNvSpPr/>
                        <p:nvPr/>
                      </p:nvSpPr>
                      <p:spPr bwMode="gray">
                        <a:xfrm rot="10800000">
                          <a:off x="4120288" y="4125763"/>
                          <a:ext cx="3892254" cy="1978476"/>
                        </a:xfrm>
                        <a:custGeom>
                          <a:avLst/>
                          <a:gdLst>
                            <a:gd name="connsiteX0" fmla="*/ 1243 w 2960686"/>
                            <a:gd name="connsiteY0" fmla="*/ 0 h 1504949"/>
                            <a:gd name="connsiteX1" fmla="*/ 2959444 w 2960686"/>
                            <a:gd name="connsiteY1" fmla="*/ 0 h 1504949"/>
                            <a:gd name="connsiteX2" fmla="*/ 2960686 w 2960686"/>
                            <a:gd name="connsiteY2" fmla="*/ 24606 h 1504949"/>
                            <a:gd name="connsiteX3" fmla="*/ 1480343 w 2960686"/>
                            <a:gd name="connsiteY3" fmla="*/ 1504949 h 1504949"/>
                            <a:gd name="connsiteX4" fmla="*/ 0 w 2960686"/>
                            <a:gd name="connsiteY4" fmla="*/ 24606 h 1504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0686" h="1504949">
                              <a:moveTo>
                                <a:pt x="1243" y="0"/>
                              </a:moveTo>
                              <a:lnTo>
                                <a:pt x="2959444" y="0"/>
                              </a:lnTo>
                              <a:lnTo>
                                <a:pt x="2960686" y="24606"/>
                              </a:lnTo>
                              <a:cubicBezTo>
                                <a:pt x="2960686" y="842177"/>
                                <a:pt x="2297914" y="1504949"/>
                                <a:pt x="1480343" y="1504949"/>
                              </a:cubicBezTo>
                              <a:cubicBezTo>
                                <a:pt x="662772" y="1504949"/>
                                <a:pt x="0" y="842177"/>
                                <a:pt x="0" y="24606"/>
                              </a:cubicBezTo>
                              <a:close/>
                            </a:path>
                          </a:pathLst>
                        </a:custGeom>
                        <a:solidFill>
                          <a:srgbClr val="D0D0CE"/>
                        </a:solidFill>
                        <a:ln w="19050" algn="ctr">
                          <a:noFill/>
                          <a:miter lim="800000"/>
                          <a:headEnd/>
                          <a:tailEnd/>
                        </a:ln>
                      </p:spPr>
                      <p:txBody>
                        <a:bodyPr wrap="square" lIns="88900" tIns="88900" rIns="88900" bIns="88900" rtlCol="0" anchor="ctr"/>
                        <a:lstStyle/>
                        <a:p>
                          <a:pPr algn="ctr">
                            <a:buFont typeface="Wingdings 2" pitchFamily="18" charset="2"/>
                            <a:buNone/>
                          </a:pPr>
                          <a:endParaRPr lang="en-GB" sz="1600" b="1">
                            <a:solidFill>
                              <a:schemeClr val="bg1"/>
                            </a:solidFill>
                          </a:endParaRPr>
                        </a:p>
                      </p:txBody>
                    </p:sp>
                    <p:sp>
                      <p:nvSpPr>
                        <p:cNvPr id="34" name="Freeform 6">
                          <a:extLst>
                            <a:ext uri="{FF2B5EF4-FFF2-40B4-BE49-F238E27FC236}">
                              <a16:creationId xmlns:a16="http://schemas.microsoft.com/office/drawing/2014/main" id="{7FAC2A5C-62B0-4F8C-8738-245BD16A2656}"/>
                            </a:ext>
                          </a:extLst>
                        </p:cNvPr>
                        <p:cNvSpPr>
                          <a:spLocks/>
                        </p:cNvSpPr>
                        <p:nvPr/>
                      </p:nvSpPr>
                      <p:spPr bwMode="auto">
                        <a:xfrm>
                          <a:off x="1736935" y="3430789"/>
                          <a:ext cx="2324919" cy="2479357"/>
                        </a:xfrm>
                        <a:custGeom>
                          <a:avLst/>
                          <a:gdLst>
                            <a:gd name="T0" fmla="*/ 157 w 157"/>
                            <a:gd name="T1" fmla="*/ 79 h 167"/>
                            <a:gd name="T2" fmla="*/ 72 w 157"/>
                            <a:gd name="T3" fmla="*/ 16 h 167"/>
                            <a:gd name="T4" fmla="*/ 44 w 157"/>
                            <a:gd name="T5" fmla="*/ 23 h 167"/>
                            <a:gd name="T6" fmla="*/ 0 w 157"/>
                            <a:gd name="T7" fmla="*/ 167 h 167"/>
                          </a:gdLst>
                          <a:ahLst/>
                          <a:cxnLst>
                            <a:cxn ang="0">
                              <a:pos x="T0" y="T1"/>
                            </a:cxn>
                            <a:cxn ang="0">
                              <a:pos x="T2" y="T3"/>
                            </a:cxn>
                            <a:cxn ang="0">
                              <a:pos x="T4" y="T5"/>
                            </a:cxn>
                            <a:cxn ang="0">
                              <a:pos x="T6" y="T7"/>
                            </a:cxn>
                          </a:cxnLst>
                          <a:rect l="0" t="0" r="r" b="b"/>
                          <a:pathLst>
                            <a:path w="157" h="167">
                              <a:moveTo>
                                <a:pt x="157" y="79"/>
                              </a:moveTo>
                              <a:cubicBezTo>
                                <a:pt x="72" y="16"/>
                                <a:pt x="72" y="16"/>
                                <a:pt x="72" y="16"/>
                              </a:cubicBezTo>
                              <a:cubicBezTo>
                                <a:pt x="72" y="16"/>
                                <a:pt x="58" y="0"/>
                                <a:pt x="44" y="23"/>
                              </a:cubicBezTo>
                              <a:cubicBezTo>
                                <a:pt x="44" y="23"/>
                                <a:pt x="4" y="80"/>
                                <a:pt x="0" y="167"/>
                              </a:cubicBezTo>
                            </a:path>
                          </a:pathLst>
                        </a:custGeom>
                        <a:noFill/>
                        <a:ln w="190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Freeform 8">
                          <a:extLst>
                            <a:ext uri="{FF2B5EF4-FFF2-40B4-BE49-F238E27FC236}">
                              <a16:creationId xmlns:a16="http://schemas.microsoft.com/office/drawing/2014/main" id="{FE90B66C-82BB-BF95-DD01-7620E5BB5DB9}"/>
                            </a:ext>
                          </a:extLst>
                        </p:cNvPr>
                        <p:cNvSpPr>
                          <a:spLocks/>
                        </p:cNvSpPr>
                        <p:nvPr/>
                      </p:nvSpPr>
                      <p:spPr bwMode="auto">
                        <a:xfrm>
                          <a:off x="4950916" y="1546228"/>
                          <a:ext cx="2608751" cy="2137089"/>
                        </a:xfrm>
                        <a:custGeom>
                          <a:avLst/>
                          <a:gdLst>
                            <a:gd name="T0" fmla="*/ 135 w 176"/>
                            <a:gd name="T1" fmla="*/ 144 h 144"/>
                            <a:gd name="T2" fmla="*/ 166 w 176"/>
                            <a:gd name="T3" fmla="*/ 43 h 144"/>
                            <a:gd name="T4" fmla="*/ 151 w 176"/>
                            <a:gd name="T5" fmla="*/ 19 h 144"/>
                            <a:gd name="T6" fmla="*/ 0 w 176"/>
                            <a:gd name="T7" fmla="*/ 25 h 144"/>
                          </a:gdLst>
                          <a:ahLst/>
                          <a:cxnLst>
                            <a:cxn ang="0">
                              <a:pos x="T0" y="T1"/>
                            </a:cxn>
                            <a:cxn ang="0">
                              <a:pos x="T2" y="T3"/>
                            </a:cxn>
                            <a:cxn ang="0">
                              <a:pos x="T4" y="T5"/>
                            </a:cxn>
                            <a:cxn ang="0">
                              <a:pos x="T6" y="T7"/>
                            </a:cxn>
                          </a:cxnLst>
                          <a:rect l="0" t="0" r="r" b="b"/>
                          <a:pathLst>
                            <a:path w="176" h="144">
                              <a:moveTo>
                                <a:pt x="135" y="144"/>
                              </a:moveTo>
                              <a:cubicBezTo>
                                <a:pt x="166" y="43"/>
                                <a:pt x="166" y="43"/>
                                <a:pt x="166" y="43"/>
                              </a:cubicBezTo>
                              <a:cubicBezTo>
                                <a:pt x="166" y="43"/>
                                <a:pt x="176" y="25"/>
                                <a:pt x="151" y="19"/>
                              </a:cubicBezTo>
                              <a:cubicBezTo>
                                <a:pt x="151" y="19"/>
                                <a:pt x="83" y="0"/>
                                <a:pt x="0" y="25"/>
                              </a:cubicBezTo>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Freeform 9">
                          <a:extLst>
                            <a:ext uri="{FF2B5EF4-FFF2-40B4-BE49-F238E27FC236}">
                              <a16:creationId xmlns:a16="http://schemas.microsoft.com/office/drawing/2014/main" id="{554694F4-4C6A-107C-390A-3D46FEE35B75}"/>
                            </a:ext>
                          </a:extLst>
                        </p:cNvPr>
                        <p:cNvSpPr>
                          <a:spLocks/>
                        </p:cNvSpPr>
                        <p:nvPr/>
                      </p:nvSpPr>
                      <p:spPr bwMode="auto">
                        <a:xfrm>
                          <a:off x="7618102" y="2019978"/>
                          <a:ext cx="2043174" cy="2644231"/>
                        </a:xfrm>
                        <a:custGeom>
                          <a:avLst/>
                          <a:gdLst>
                            <a:gd name="T0" fmla="*/ 32 w 138"/>
                            <a:gd name="T1" fmla="*/ 178 h 178"/>
                            <a:gd name="T2" fmla="*/ 119 w 138"/>
                            <a:gd name="T3" fmla="*/ 117 h 178"/>
                            <a:gd name="T4" fmla="*/ 122 w 138"/>
                            <a:gd name="T5" fmla="*/ 89 h 178"/>
                            <a:gd name="T6" fmla="*/ 0 w 138"/>
                            <a:gd name="T7" fmla="*/ 0 h 178"/>
                          </a:gdLst>
                          <a:ahLst/>
                          <a:cxnLst>
                            <a:cxn ang="0">
                              <a:pos x="T0" y="T1"/>
                            </a:cxn>
                            <a:cxn ang="0">
                              <a:pos x="T2" y="T3"/>
                            </a:cxn>
                            <a:cxn ang="0">
                              <a:pos x="T4" y="T5"/>
                            </a:cxn>
                            <a:cxn ang="0">
                              <a:pos x="T6" y="T7"/>
                            </a:cxn>
                          </a:cxnLst>
                          <a:rect l="0" t="0" r="r" b="b"/>
                          <a:pathLst>
                            <a:path w="138" h="178">
                              <a:moveTo>
                                <a:pt x="32" y="178"/>
                              </a:moveTo>
                              <a:cubicBezTo>
                                <a:pt x="119" y="117"/>
                                <a:pt x="119" y="117"/>
                                <a:pt x="119" y="117"/>
                              </a:cubicBezTo>
                              <a:cubicBezTo>
                                <a:pt x="119" y="117"/>
                                <a:pt x="138" y="109"/>
                                <a:pt x="122" y="89"/>
                              </a:cubicBezTo>
                              <a:cubicBezTo>
                                <a:pt x="122" y="89"/>
                                <a:pt x="81" y="32"/>
                                <a:pt x="0" y="0"/>
                              </a:cubicBezTo>
                            </a:path>
                          </a:pathLst>
                        </a:custGeom>
                        <a:noFill/>
                        <a:ln w="19050"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grpSp>
            </p:grpSp>
          </p:grpSp>
        </p:grpSp>
        <p:sp>
          <p:nvSpPr>
            <p:cNvPr id="12" name="Rectangle 11">
              <a:extLst>
                <a:ext uri="{FF2B5EF4-FFF2-40B4-BE49-F238E27FC236}">
                  <a16:creationId xmlns:a16="http://schemas.microsoft.com/office/drawing/2014/main" id="{E3101822-4AB9-3678-2610-F899952728DF}"/>
                </a:ext>
              </a:extLst>
            </p:cNvPr>
            <p:cNvSpPr>
              <a:spLocks/>
            </p:cNvSpPr>
            <p:nvPr/>
          </p:nvSpPr>
          <p:spPr>
            <a:xfrm>
              <a:off x="5063610" y="5047773"/>
              <a:ext cx="2005611" cy="492443"/>
            </a:xfrm>
            <a:prstGeom prst="rect">
              <a:avLst/>
            </a:prstGeom>
            <a:noFill/>
          </p:spPr>
          <p:txBody>
            <a:bodyPr wrap="square" lIns="0" tIns="0" rIns="0" bIns="0" rtlCol="0">
              <a:spAutoFit/>
            </a:bodyPr>
            <a:lstStyle/>
            <a:p>
              <a:pPr algn="ctr">
                <a:buSzPct val="100000"/>
              </a:pPr>
              <a:r>
                <a:rPr lang="en-GB" sz="1600" b="1">
                  <a:solidFill>
                    <a:srgbClr val="000000"/>
                  </a:solidFill>
                </a:rPr>
                <a:t>Question Development Considerations</a:t>
              </a:r>
              <a:endParaRPr lang="en-GB" sz="1600" b="1" dirty="0">
                <a:solidFill>
                  <a:srgbClr val="000000"/>
                </a:solidFill>
              </a:endParaRPr>
            </a:p>
          </p:txBody>
        </p:sp>
      </p:grpSp>
      <p:grpSp>
        <p:nvGrpSpPr>
          <p:cNvPr id="37" name="Graphic 4">
            <a:extLst>
              <a:ext uri="{FF2B5EF4-FFF2-40B4-BE49-F238E27FC236}">
                <a16:creationId xmlns:a16="http://schemas.microsoft.com/office/drawing/2014/main" id="{C13DA575-27CA-4D8C-500A-EE16241DB836}"/>
              </a:ext>
            </a:extLst>
          </p:cNvPr>
          <p:cNvGrpSpPr/>
          <p:nvPr/>
        </p:nvGrpSpPr>
        <p:grpSpPr>
          <a:xfrm>
            <a:off x="2287282" y="4369529"/>
            <a:ext cx="720000" cy="720000"/>
            <a:chOff x="5099808" y="1402085"/>
            <a:chExt cx="361670" cy="361333"/>
          </a:xfrm>
          <a:solidFill>
            <a:srgbClr val="86BC25"/>
          </a:solidFill>
        </p:grpSpPr>
        <p:sp>
          <p:nvSpPr>
            <p:cNvPr id="38" name="Graphic 4">
              <a:extLst>
                <a:ext uri="{FF2B5EF4-FFF2-40B4-BE49-F238E27FC236}">
                  <a16:creationId xmlns:a16="http://schemas.microsoft.com/office/drawing/2014/main" id="{788BA488-A02F-6AD7-F11D-A39E70F4BA23}"/>
                </a:ext>
              </a:extLst>
            </p:cNvPr>
            <p:cNvSpPr/>
            <p:nvPr/>
          </p:nvSpPr>
          <p:spPr>
            <a:xfrm>
              <a:off x="5226329" y="1566791"/>
              <a:ext cx="39617" cy="52987"/>
            </a:xfrm>
            <a:custGeom>
              <a:avLst/>
              <a:gdLst>
                <a:gd name="connsiteX0" fmla="*/ 28755 w 39617"/>
                <a:gd name="connsiteY0" fmla="*/ 0 h 52987"/>
                <a:gd name="connsiteX1" fmla="*/ 0 w 39617"/>
                <a:gd name="connsiteY1" fmla="*/ 0 h 52987"/>
                <a:gd name="connsiteX2" fmla="*/ 0 w 39617"/>
                <a:gd name="connsiteY2" fmla="*/ 52987 h 52987"/>
                <a:gd name="connsiteX3" fmla="*/ 39617 w 39617"/>
                <a:gd name="connsiteY3" fmla="*/ 52987 h 52987"/>
                <a:gd name="connsiteX4" fmla="*/ 39617 w 39617"/>
                <a:gd name="connsiteY4" fmla="*/ 0 h 52987"/>
                <a:gd name="connsiteX5" fmla="*/ 28755 w 39617"/>
                <a:gd name="connsiteY5" fmla="*/ 0 h 52987"/>
                <a:gd name="connsiteX6" fmla="*/ 28755 w 39617"/>
                <a:gd name="connsiteY6" fmla="*/ 0 h 5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17" h="52987">
                  <a:moveTo>
                    <a:pt x="28755" y="0"/>
                  </a:moveTo>
                  <a:lnTo>
                    <a:pt x="0" y="0"/>
                  </a:lnTo>
                  <a:lnTo>
                    <a:pt x="0" y="52987"/>
                  </a:lnTo>
                  <a:lnTo>
                    <a:pt x="39617" y="52987"/>
                  </a:lnTo>
                  <a:lnTo>
                    <a:pt x="39617" y="0"/>
                  </a:lnTo>
                  <a:lnTo>
                    <a:pt x="28755" y="0"/>
                  </a:lnTo>
                  <a:cubicBezTo>
                    <a:pt x="29394" y="0"/>
                    <a:pt x="29394" y="0"/>
                    <a:pt x="28755" y="0"/>
                  </a:cubicBezTo>
                  <a:close/>
                </a:path>
              </a:pathLst>
            </a:custGeom>
            <a:grpFill/>
            <a:ln w="6390" cap="flat">
              <a:noFill/>
              <a:prstDash val="solid"/>
              <a:miter/>
            </a:ln>
          </p:spPr>
          <p:txBody>
            <a:bodyPr rtlCol="0" anchor="ctr"/>
            <a:lstStyle/>
            <a:p>
              <a:endParaRPr lang="en-GB" dirty="0"/>
            </a:p>
          </p:txBody>
        </p:sp>
        <p:sp>
          <p:nvSpPr>
            <p:cNvPr id="39" name="Graphic 4">
              <a:extLst>
                <a:ext uri="{FF2B5EF4-FFF2-40B4-BE49-F238E27FC236}">
                  <a16:creationId xmlns:a16="http://schemas.microsoft.com/office/drawing/2014/main" id="{C2005A8C-0180-1A49-0250-9FBB6039DA16}"/>
                </a:ext>
              </a:extLst>
            </p:cNvPr>
            <p:cNvSpPr/>
            <p:nvPr/>
          </p:nvSpPr>
          <p:spPr>
            <a:xfrm>
              <a:off x="5324095" y="1516358"/>
              <a:ext cx="14057" cy="14044"/>
            </a:xfrm>
            <a:custGeom>
              <a:avLst/>
              <a:gdLst>
                <a:gd name="connsiteX0" fmla="*/ 7029 w 14057"/>
                <a:gd name="connsiteY0" fmla="*/ 14045 h 14044"/>
                <a:gd name="connsiteX1" fmla="*/ 14058 w 14057"/>
                <a:gd name="connsiteY1" fmla="*/ 7022 h 14044"/>
                <a:gd name="connsiteX2" fmla="*/ 7029 w 14057"/>
                <a:gd name="connsiteY2" fmla="*/ 0 h 14044"/>
                <a:gd name="connsiteX3" fmla="*/ 0 w 14057"/>
                <a:gd name="connsiteY3" fmla="*/ 7022 h 14044"/>
                <a:gd name="connsiteX4" fmla="*/ 7029 w 14057"/>
                <a:gd name="connsiteY4" fmla="*/ 14045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5"/>
                  </a:moveTo>
                  <a:cubicBezTo>
                    <a:pt x="10863" y="14045"/>
                    <a:pt x="14058" y="10853"/>
                    <a:pt x="14058" y="7022"/>
                  </a:cubicBezTo>
                  <a:cubicBezTo>
                    <a:pt x="14058" y="3192"/>
                    <a:pt x="10863" y="0"/>
                    <a:pt x="7029" y="0"/>
                  </a:cubicBezTo>
                  <a:cubicBezTo>
                    <a:pt x="3195" y="0"/>
                    <a:pt x="0" y="3192"/>
                    <a:pt x="0" y="7022"/>
                  </a:cubicBezTo>
                  <a:cubicBezTo>
                    <a:pt x="0" y="10853"/>
                    <a:pt x="3195" y="14045"/>
                    <a:pt x="7029" y="14045"/>
                  </a:cubicBezTo>
                  <a:close/>
                </a:path>
              </a:pathLst>
            </a:custGeom>
            <a:grpFill/>
            <a:ln w="6390" cap="flat">
              <a:noFill/>
              <a:prstDash val="solid"/>
              <a:miter/>
            </a:ln>
          </p:spPr>
          <p:txBody>
            <a:bodyPr rtlCol="0" anchor="ctr"/>
            <a:lstStyle/>
            <a:p>
              <a:endParaRPr lang="en-GB" dirty="0"/>
            </a:p>
          </p:txBody>
        </p:sp>
        <p:sp>
          <p:nvSpPr>
            <p:cNvPr id="40" name="Graphic 4">
              <a:extLst>
                <a:ext uri="{FF2B5EF4-FFF2-40B4-BE49-F238E27FC236}">
                  <a16:creationId xmlns:a16="http://schemas.microsoft.com/office/drawing/2014/main" id="{EB411DFB-54B4-7F2D-1F53-76E2676A0B14}"/>
                </a:ext>
              </a:extLst>
            </p:cNvPr>
            <p:cNvSpPr/>
            <p:nvPr/>
          </p:nvSpPr>
          <p:spPr>
            <a:xfrm>
              <a:off x="5239748" y="1515720"/>
              <a:ext cx="14057" cy="14044"/>
            </a:xfrm>
            <a:custGeom>
              <a:avLst/>
              <a:gdLst>
                <a:gd name="connsiteX0" fmla="*/ 7029 w 14057"/>
                <a:gd name="connsiteY0" fmla="*/ 14045 h 14044"/>
                <a:gd name="connsiteX1" fmla="*/ 14058 w 14057"/>
                <a:gd name="connsiteY1" fmla="*/ 7022 h 14044"/>
                <a:gd name="connsiteX2" fmla="*/ 7029 w 14057"/>
                <a:gd name="connsiteY2" fmla="*/ 0 h 14044"/>
                <a:gd name="connsiteX3" fmla="*/ 0 w 14057"/>
                <a:gd name="connsiteY3" fmla="*/ 7022 h 14044"/>
                <a:gd name="connsiteX4" fmla="*/ 7029 w 14057"/>
                <a:gd name="connsiteY4" fmla="*/ 14045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5"/>
                  </a:moveTo>
                  <a:cubicBezTo>
                    <a:pt x="10863" y="14045"/>
                    <a:pt x="14058" y="10853"/>
                    <a:pt x="14058" y="7022"/>
                  </a:cubicBezTo>
                  <a:cubicBezTo>
                    <a:pt x="14058" y="3192"/>
                    <a:pt x="10863" y="0"/>
                    <a:pt x="7029" y="0"/>
                  </a:cubicBezTo>
                  <a:cubicBezTo>
                    <a:pt x="3195" y="0"/>
                    <a:pt x="0" y="3192"/>
                    <a:pt x="0" y="7022"/>
                  </a:cubicBezTo>
                  <a:cubicBezTo>
                    <a:pt x="0" y="10853"/>
                    <a:pt x="3195" y="14045"/>
                    <a:pt x="7029" y="14045"/>
                  </a:cubicBezTo>
                  <a:close/>
                </a:path>
              </a:pathLst>
            </a:custGeom>
            <a:grpFill/>
            <a:ln w="6390" cap="flat">
              <a:noFill/>
              <a:prstDash val="solid"/>
              <a:miter/>
            </a:ln>
          </p:spPr>
          <p:txBody>
            <a:bodyPr rtlCol="0" anchor="ctr"/>
            <a:lstStyle/>
            <a:p>
              <a:endParaRPr lang="en-GB" dirty="0"/>
            </a:p>
          </p:txBody>
        </p:sp>
        <p:sp>
          <p:nvSpPr>
            <p:cNvPr id="41" name="Graphic 4">
              <a:extLst>
                <a:ext uri="{FF2B5EF4-FFF2-40B4-BE49-F238E27FC236}">
                  <a16:creationId xmlns:a16="http://schemas.microsoft.com/office/drawing/2014/main" id="{C08C6D2B-8618-69F9-B3EE-C4DC14FD505A}"/>
                </a:ext>
              </a:extLst>
            </p:cNvPr>
            <p:cNvSpPr/>
            <p:nvPr/>
          </p:nvSpPr>
          <p:spPr>
            <a:xfrm>
              <a:off x="5318344" y="1566153"/>
              <a:ext cx="28115" cy="58094"/>
            </a:xfrm>
            <a:custGeom>
              <a:avLst/>
              <a:gdLst>
                <a:gd name="connsiteX0" fmla="*/ 12141 w 28115"/>
                <a:gd name="connsiteY0" fmla="*/ 0 h 58094"/>
                <a:gd name="connsiteX1" fmla="*/ 0 w 28115"/>
                <a:gd name="connsiteY1" fmla="*/ 58094 h 58094"/>
                <a:gd name="connsiteX2" fmla="*/ 28116 w 28115"/>
                <a:gd name="connsiteY2" fmla="*/ 58094 h 58094"/>
                <a:gd name="connsiteX3" fmla="*/ 15975 w 28115"/>
                <a:gd name="connsiteY3" fmla="*/ 0 h 58094"/>
              </a:gdLst>
              <a:ahLst/>
              <a:cxnLst>
                <a:cxn ang="0">
                  <a:pos x="connsiteX0" y="connsiteY0"/>
                </a:cxn>
                <a:cxn ang="0">
                  <a:pos x="connsiteX1" y="connsiteY1"/>
                </a:cxn>
                <a:cxn ang="0">
                  <a:pos x="connsiteX2" y="connsiteY2"/>
                </a:cxn>
                <a:cxn ang="0">
                  <a:pos x="connsiteX3" y="connsiteY3"/>
                </a:cxn>
              </a:cxnLst>
              <a:rect l="l" t="t" r="r" b="b"/>
              <a:pathLst>
                <a:path w="28115" h="58094">
                  <a:moveTo>
                    <a:pt x="12141" y="0"/>
                  </a:moveTo>
                  <a:lnTo>
                    <a:pt x="0" y="58094"/>
                  </a:lnTo>
                  <a:lnTo>
                    <a:pt x="28116" y="58094"/>
                  </a:lnTo>
                  <a:lnTo>
                    <a:pt x="15975" y="0"/>
                  </a:lnTo>
                  <a:close/>
                </a:path>
              </a:pathLst>
            </a:custGeom>
            <a:grpFill/>
            <a:ln w="6390" cap="flat">
              <a:noFill/>
              <a:prstDash val="solid"/>
              <a:miter/>
            </a:ln>
          </p:spPr>
          <p:txBody>
            <a:bodyPr rtlCol="0" anchor="ctr"/>
            <a:lstStyle/>
            <a:p>
              <a:endParaRPr lang="en-GB" dirty="0"/>
            </a:p>
          </p:txBody>
        </p:sp>
        <p:sp>
          <p:nvSpPr>
            <p:cNvPr id="42" name="Graphic 4">
              <a:extLst>
                <a:ext uri="{FF2B5EF4-FFF2-40B4-BE49-F238E27FC236}">
                  <a16:creationId xmlns:a16="http://schemas.microsoft.com/office/drawing/2014/main" id="{A3652454-E75A-D884-BF7C-36AB47155F9E}"/>
                </a:ext>
              </a:extLst>
            </p:cNvPr>
            <p:cNvSpPr/>
            <p:nvPr/>
          </p:nvSpPr>
          <p:spPr>
            <a:xfrm>
              <a:off x="5099808" y="1402085"/>
              <a:ext cx="361670" cy="361333"/>
            </a:xfrm>
            <a:custGeom>
              <a:avLst/>
              <a:gdLst>
                <a:gd name="connsiteX0" fmla="*/ 180836 w 361670"/>
                <a:gd name="connsiteY0" fmla="*/ 0 h 361333"/>
                <a:gd name="connsiteX1" fmla="*/ 0 w 361670"/>
                <a:gd name="connsiteY1" fmla="*/ 180667 h 361333"/>
                <a:gd name="connsiteX2" fmla="*/ 180836 w 361670"/>
                <a:gd name="connsiteY2" fmla="*/ 361333 h 361333"/>
                <a:gd name="connsiteX3" fmla="*/ 361671 w 361670"/>
                <a:gd name="connsiteY3" fmla="*/ 180667 h 361333"/>
                <a:gd name="connsiteX4" fmla="*/ 180836 w 361670"/>
                <a:gd name="connsiteY4" fmla="*/ 0 h 361333"/>
                <a:gd name="connsiteX5" fmla="*/ 231316 w 361670"/>
                <a:gd name="connsiteY5" fmla="*/ 101505 h 361333"/>
                <a:gd name="connsiteX6" fmla="*/ 251125 w 361670"/>
                <a:gd name="connsiteY6" fmla="*/ 121296 h 361333"/>
                <a:gd name="connsiteX7" fmla="*/ 231316 w 361670"/>
                <a:gd name="connsiteY7" fmla="*/ 141086 h 361333"/>
                <a:gd name="connsiteX8" fmla="*/ 211507 w 361670"/>
                <a:gd name="connsiteY8" fmla="*/ 121296 h 361333"/>
                <a:gd name="connsiteX9" fmla="*/ 231316 w 361670"/>
                <a:gd name="connsiteY9" fmla="*/ 101505 h 361333"/>
                <a:gd name="connsiteX10" fmla="*/ 146969 w 361670"/>
                <a:gd name="connsiteY10" fmla="*/ 100867 h 361333"/>
                <a:gd name="connsiteX11" fmla="*/ 166778 w 361670"/>
                <a:gd name="connsiteY11" fmla="*/ 120657 h 361333"/>
                <a:gd name="connsiteX12" fmla="*/ 146969 w 361670"/>
                <a:gd name="connsiteY12" fmla="*/ 140448 h 361333"/>
                <a:gd name="connsiteX13" fmla="*/ 127160 w 361670"/>
                <a:gd name="connsiteY13" fmla="*/ 120657 h 361333"/>
                <a:gd name="connsiteX14" fmla="*/ 146969 w 361670"/>
                <a:gd name="connsiteY14" fmla="*/ 100867 h 361333"/>
                <a:gd name="connsiteX15" fmla="*/ 102878 w 361670"/>
                <a:gd name="connsiteY15" fmla="*/ 159600 h 361333"/>
                <a:gd name="connsiteX16" fmla="*/ 100322 w 361670"/>
                <a:gd name="connsiteY16" fmla="*/ 160238 h 361333"/>
                <a:gd name="connsiteX17" fmla="*/ 94571 w 361670"/>
                <a:gd name="connsiteY17" fmla="*/ 156408 h 361333"/>
                <a:gd name="connsiteX18" fmla="*/ 63261 w 361670"/>
                <a:gd name="connsiteY18" fmla="*/ 94483 h 361333"/>
                <a:gd name="connsiteX19" fmla="*/ 65817 w 361670"/>
                <a:gd name="connsiteY19" fmla="*/ 86184 h 361333"/>
                <a:gd name="connsiteX20" fmla="*/ 74124 w 361670"/>
                <a:gd name="connsiteY20" fmla="*/ 88737 h 361333"/>
                <a:gd name="connsiteX21" fmla="*/ 105434 w 361670"/>
                <a:gd name="connsiteY21" fmla="*/ 150662 h 361333"/>
                <a:gd name="connsiteX22" fmla="*/ 102878 w 361670"/>
                <a:gd name="connsiteY22" fmla="*/ 159600 h 361333"/>
                <a:gd name="connsiteX23" fmla="*/ 259432 w 361670"/>
                <a:gd name="connsiteY23" fmla="*/ 232377 h 361333"/>
                <a:gd name="connsiteX24" fmla="*/ 254320 w 361670"/>
                <a:gd name="connsiteY24" fmla="*/ 234931 h 361333"/>
                <a:gd name="connsiteX25" fmla="*/ 253681 w 361670"/>
                <a:gd name="connsiteY25" fmla="*/ 234931 h 361333"/>
                <a:gd name="connsiteX26" fmla="*/ 253681 w 361670"/>
                <a:gd name="connsiteY26" fmla="*/ 289194 h 361333"/>
                <a:gd name="connsiteX27" fmla="*/ 247291 w 361670"/>
                <a:gd name="connsiteY27" fmla="*/ 295578 h 361333"/>
                <a:gd name="connsiteX28" fmla="*/ 240901 w 361670"/>
                <a:gd name="connsiteY28" fmla="*/ 289194 h 361333"/>
                <a:gd name="connsiteX29" fmla="*/ 240901 w 361670"/>
                <a:gd name="connsiteY29" fmla="*/ 234931 h 361333"/>
                <a:gd name="connsiteX30" fmla="*/ 224926 w 361670"/>
                <a:gd name="connsiteY30" fmla="*/ 234931 h 361333"/>
                <a:gd name="connsiteX31" fmla="*/ 224926 w 361670"/>
                <a:gd name="connsiteY31" fmla="*/ 289194 h 361333"/>
                <a:gd name="connsiteX32" fmla="*/ 218536 w 361670"/>
                <a:gd name="connsiteY32" fmla="*/ 295578 h 361333"/>
                <a:gd name="connsiteX33" fmla="*/ 212146 w 361670"/>
                <a:gd name="connsiteY33" fmla="*/ 289194 h 361333"/>
                <a:gd name="connsiteX34" fmla="*/ 212146 w 361670"/>
                <a:gd name="connsiteY34" fmla="*/ 234931 h 361333"/>
                <a:gd name="connsiteX35" fmla="*/ 211507 w 361670"/>
                <a:gd name="connsiteY35" fmla="*/ 234931 h 361333"/>
                <a:gd name="connsiteX36" fmla="*/ 206395 w 361670"/>
                <a:gd name="connsiteY36" fmla="*/ 232377 h 361333"/>
                <a:gd name="connsiteX37" fmla="*/ 205117 w 361670"/>
                <a:gd name="connsiteY37" fmla="*/ 227270 h 361333"/>
                <a:gd name="connsiteX38" fmla="*/ 217897 w 361670"/>
                <a:gd name="connsiteY38" fmla="*/ 164707 h 361333"/>
                <a:gd name="connsiteX39" fmla="*/ 180196 w 361670"/>
                <a:gd name="connsiteY39" fmla="*/ 164707 h 361333"/>
                <a:gd name="connsiteX40" fmla="*/ 180196 w 361670"/>
                <a:gd name="connsiteY40" fmla="*/ 224078 h 361333"/>
                <a:gd name="connsiteX41" fmla="*/ 173806 w 361670"/>
                <a:gd name="connsiteY41" fmla="*/ 230462 h 361333"/>
                <a:gd name="connsiteX42" fmla="*/ 165500 w 361670"/>
                <a:gd name="connsiteY42" fmla="*/ 230462 h 361333"/>
                <a:gd name="connsiteX43" fmla="*/ 165500 w 361670"/>
                <a:gd name="connsiteY43" fmla="*/ 290471 h 361333"/>
                <a:gd name="connsiteX44" fmla="*/ 159110 w 361670"/>
                <a:gd name="connsiteY44" fmla="*/ 296855 h 361333"/>
                <a:gd name="connsiteX45" fmla="*/ 152720 w 361670"/>
                <a:gd name="connsiteY45" fmla="*/ 290471 h 361333"/>
                <a:gd name="connsiteX46" fmla="*/ 152720 w 361670"/>
                <a:gd name="connsiteY46" fmla="*/ 230462 h 361333"/>
                <a:gd name="connsiteX47" fmla="*/ 138023 w 361670"/>
                <a:gd name="connsiteY47" fmla="*/ 230462 h 361333"/>
                <a:gd name="connsiteX48" fmla="*/ 138023 w 361670"/>
                <a:gd name="connsiteY48" fmla="*/ 290471 h 361333"/>
                <a:gd name="connsiteX49" fmla="*/ 131633 w 361670"/>
                <a:gd name="connsiteY49" fmla="*/ 296855 h 361333"/>
                <a:gd name="connsiteX50" fmla="*/ 125243 w 361670"/>
                <a:gd name="connsiteY50" fmla="*/ 290471 h 361333"/>
                <a:gd name="connsiteX51" fmla="*/ 125243 w 361670"/>
                <a:gd name="connsiteY51" fmla="*/ 230462 h 361333"/>
                <a:gd name="connsiteX52" fmla="*/ 120131 w 361670"/>
                <a:gd name="connsiteY52" fmla="*/ 230462 h 361333"/>
                <a:gd name="connsiteX53" fmla="*/ 113741 w 361670"/>
                <a:gd name="connsiteY53" fmla="*/ 224078 h 361333"/>
                <a:gd name="connsiteX54" fmla="*/ 113741 w 361670"/>
                <a:gd name="connsiteY54" fmla="*/ 158323 h 361333"/>
                <a:gd name="connsiteX55" fmla="*/ 120131 w 361670"/>
                <a:gd name="connsiteY55" fmla="*/ 151939 h 361333"/>
                <a:gd name="connsiteX56" fmla="*/ 172528 w 361670"/>
                <a:gd name="connsiteY56" fmla="*/ 151939 h 361333"/>
                <a:gd name="connsiteX57" fmla="*/ 173168 w 361670"/>
                <a:gd name="connsiteY57" fmla="*/ 151939 h 361333"/>
                <a:gd name="connsiteX58" fmla="*/ 222370 w 361670"/>
                <a:gd name="connsiteY58" fmla="*/ 151939 h 361333"/>
                <a:gd name="connsiteX59" fmla="*/ 224926 w 361670"/>
                <a:gd name="connsiteY59" fmla="*/ 151300 h 361333"/>
                <a:gd name="connsiteX60" fmla="*/ 238984 w 361670"/>
                <a:gd name="connsiteY60" fmla="*/ 151300 h 361333"/>
                <a:gd name="connsiteX61" fmla="*/ 245374 w 361670"/>
                <a:gd name="connsiteY61" fmla="*/ 156408 h 361333"/>
                <a:gd name="connsiteX62" fmla="*/ 260071 w 361670"/>
                <a:gd name="connsiteY62" fmla="*/ 227270 h 361333"/>
                <a:gd name="connsiteX63" fmla="*/ 259432 w 361670"/>
                <a:gd name="connsiteY63" fmla="*/ 232377 h 361333"/>
                <a:gd name="connsiteX64" fmla="*/ 298410 w 361670"/>
                <a:gd name="connsiteY64" fmla="*/ 95121 h 361333"/>
                <a:gd name="connsiteX65" fmla="*/ 267100 w 361670"/>
                <a:gd name="connsiteY65" fmla="*/ 157046 h 361333"/>
                <a:gd name="connsiteX66" fmla="*/ 261349 w 361670"/>
                <a:gd name="connsiteY66" fmla="*/ 160876 h 361333"/>
                <a:gd name="connsiteX67" fmla="*/ 258792 w 361670"/>
                <a:gd name="connsiteY67" fmla="*/ 160238 h 361333"/>
                <a:gd name="connsiteX68" fmla="*/ 256237 w 361670"/>
                <a:gd name="connsiteY68" fmla="*/ 151939 h 361333"/>
                <a:gd name="connsiteX69" fmla="*/ 287547 w 361670"/>
                <a:gd name="connsiteY69" fmla="*/ 90014 h 361333"/>
                <a:gd name="connsiteX70" fmla="*/ 295854 w 361670"/>
                <a:gd name="connsiteY70" fmla="*/ 87461 h 361333"/>
                <a:gd name="connsiteX71" fmla="*/ 298410 w 361670"/>
                <a:gd name="connsiteY71" fmla="*/ 95121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61670" h="361333">
                  <a:moveTo>
                    <a:pt x="180836" y="0"/>
                  </a:moveTo>
                  <a:cubicBezTo>
                    <a:pt x="80513" y="0"/>
                    <a:pt x="0" y="81077"/>
                    <a:pt x="0" y="180667"/>
                  </a:cubicBezTo>
                  <a:cubicBezTo>
                    <a:pt x="0" y="280257"/>
                    <a:pt x="81152" y="361333"/>
                    <a:pt x="180836" y="361333"/>
                  </a:cubicBezTo>
                  <a:cubicBezTo>
                    <a:pt x="280518" y="361333"/>
                    <a:pt x="361671" y="280257"/>
                    <a:pt x="361671" y="180667"/>
                  </a:cubicBezTo>
                  <a:cubicBezTo>
                    <a:pt x="361671" y="81077"/>
                    <a:pt x="280518" y="0"/>
                    <a:pt x="180836" y="0"/>
                  </a:cubicBezTo>
                  <a:close/>
                  <a:moveTo>
                    <a:pt x="231316" y="101505"/>
                  </a:moveTo>
                  <a:cubicBezTo>
                    <a:pt x="242179" y="101505"/>
                    <a:pt x="251125" y="110443"/>
                    <a:pt x="251125" y="121296"/>
                  </a:cubicBezTo>
                  <a:cubicBezTo>
                    <a:pt x="251125" y="132148"/>
                    <a:pt x="242179" y="141086"/>
                    <a:pt x="231316" y="141086"/>
                  </a:cubicBezTo>
                  <a:cubicBezTo>
                    <a:pt x="220453" y="141086"/>
                    <a:pt x="211507" y="132148"/>
                    <a:pt x="211507" y="121296"/>
                  </a:cubicBezTo>
                  <a:cubicBezTo>
                    <a:pt x="211507" y="110443"/>
                    <a:pt x="220453" y="101505"/>
                    <a:pt x="231316" y="101505"/>
                  </a:cubicBezTo>
                  <a:close/>
                  <a:moveTo>
                    <a:pt x="146969" y="100867"/>
                  </a:moveTo>
                  <a:cubicBezTo>
                    <a:pt x="157832" y="100867"/>
                    <a:pt x="166778" y="109804"/>
                    <a:pt x="166778" y="120657"/>
                  </a:cubicBezTo>
                  <a:cubicBezTo>
                    <a:pt x="166778" y="131510"/>
                    <a:pt x="157832" y="140448"/>
                    <a:pt x="146969" y="140448"/>
                  </a:cubicBezTo>
                  <a:cubicBezTo>
                    <a:pt x="136106" y="140448"/>
                    <a:pt x="127160" y="131510"/>
                    <a:pt x="127160" y="120657"/>
                  </a:cubicBezTo>
                  <a:cubicBezTo>
                    <a:pt x="127160" y="109804"/>
                    <a:pt x="135467" y="100867"/>
                    <a:pt x="146969" y="100867"/>
                  </a:cubicBezTo>
                  <a:close/>
                  <a:moveTo>
                    <a:pt x="102878" y="159600"/>
                  </a:moveTo>
                  <a:cubicBezTo>
                    <a:pt x="102239" y="160238"/>
                    <a:pt x="100961" y="160238"/>
                    <a:pt x="100322" y="160238"/>
                  </a:cubicBezTo>
                  <a:cubicBezTo>
                    <a:pt x="97766" y="160238"/>
                    <a:pt x="95849" y="158961"/>
                    <a:pt x="94571" y="156408"/>
                  </a:cubicBezTo>
                  <a:lnTo>
                    <a:pt x="63261" y="94483"/>
                  </a:lnTo>
                  <a:cubicBezTo>
                    <a:pt x="61982" y="91291"/>
                    <a:pt x="63261" y="87461"/>
                    <a:pt x="65817" y="86184"/>
                  </a:cubicBezTo>
                  <a:cubicBezTo>
                    <a:pt x="69012" y="84907"/>
                    <a:pt x="72845" y="86184"/>
                    <a:pt x="74124" y="88737"/>
                  </a:cubicBezTo>
                  <a:lnTo>
                    <a:pt x="105434" y="150662"/>
                  </a:lnTo>
                  <a:cubicBezTo>
                    <a:pt x="107351" y="153854"/>
                    <a:pt x="106073" y="157684"/>
                    <a:pt x="102878" y="159600"/>
                  </a:cubicBezTo>
                  <a:close/>
                  <a:moveTo>
                    <a:pt x="259432" y="232377"/>
                  </a:moveTo>
                  <a:cubicBezTo>
                    <a:pt x="258154" y="233654"/>
                    <a:pt x="256237" y="234931"/>
                    <a:pt x="254320" y="234931"/>
                  </a:cubicBezTo>
                  <a:lnTo>
                    <a:pt x="253681" y="234931"/>
                  </a:lnTo>
                  <a:lnTo>
                    <a:pt x="253681" y="289194"/>
                  </a:lnTo>
                  <a:cubicBezTo>
                    <a:pt x="253681" y="293025"/>
                    <a:pt x="251125" y="295578"/>
                    <a:pt x="247291" y="295578"/>
                  </a:cubicBezTo>
                  <a:cubicBezTo>
                    <a:pt x="243457" y="295578"/>
                    <a:pt x="240901" y="293025"/>
                    <a:pt x="240901" y="289194"/>
                  </a:cubicBezTo>
                  <a:lnTo>
                    <a:pt x="240901" y="234931"/>
                  </a:lnTo>
                  <a:lnTo>
                    <a:pt x="224926" y="234931"/>
                  </a:lnTo>
                  <a:lnTo>
                    <a:pt x="224926" y="289194"/>
                  </a:lnTo>
                  <a:cubicBezTo>
                    <a:pt x="224926" y="293025"/>
                    <a:pt x="222370" y="295578"/>
                    <a:pt x="218536" y="295578"/>
                  </a:cubicBezTo>
                  <a:cubicBezTo>
                    <a:pt x="214702" y="295578"/>
                    <a:pt x="212146" y="293025"/>
                    <a:pt x="212146" y="289194"/>
                  </a:cubicBezTo>
                  <a:lnTo>
                    <a:pt x="212146" y="234931"/>
                  </a:lnTo>
                  <a:lnTo>
                    <a:pt x="211507" y="234931"/>
                  </a:lnTo>
                  <a:cubicBezTo>
                    <a:pt x="209590" y="234931"/>
                    <a:pt x="207673" y="234292"/>
                    <a:pt x="206395" y="232377"/>
                  </a:cubicBezTo>
                  <a:cubicBezTo>
                    <a:pt x="205117" y="230462"/>
                    <a:pt x="204478" y="229185"/>
                    <a:pt x="205117" y="227270"/>
                  </a:cubicBezTo>
                  <a:lnTo>
                    <a:pt x="217897" y="164707"/>
                  </a:lnTo>
                  <a:lnTo>
                    <a:pt x="180196" y="164707"/>
                  </a:lnTo>
                  <a:lnTo>
                    <a:pt x="180196" y="224078"/>
                  </a:lnTo>
                  <a:cubicBezTo>
                    <a:pt x="180196" y="227908"/>
                    <a:pt x="177641" y="230462"/>
                    <a:pt x="173806" y="230462"/>
                  </a:cubicBezTo>
                  <a:lnTo>
                    <a:pt x="165500" y="230462"/>
                  </a:lnTo>
                  <a:lnTo>
                    <a:pt x="165500" y="290471"/>
                  </a:lnTo>
                  <a:cubicBezTo>
                    <a:pt x="165500" y="294302"/>
                    <a:pt x="162943" y="296855"/>
                    <a:pt x="159110" y="296855"/>
                  </a:cubicBezTo>
                  <a:cubicBezTo>
                    <a:pt x="155276" y="296855"/>
                    <a:pt x="152720" y="294302"/>
                    <a:pt x="152720" y="290471"/>
                  </a:cubicBezTo>
                  <a:lnTo>
                    <a:pt x="152720" y="230462"/>
                  </a:lnTo>
                  <a:lnTo>
                    <a:pt x="138023" y="230462"/>
                  </a:lnTo>
                  <a:lnTo>
                    <a:pt x="138023" y="290471"/>
                  </a:lnTo>
                  <a:cubicBezTo>
                    <a:pt x="138023" y="294302"/>
                    <a:pt x="135467" y="296855"/>
                    <a:pt x="131633" y="296855"/>
                  </a:cubicBezTo>
                  <a:cubicBezTo>
                    <a:pt x="127799" y="296855"/>
                    <a:pt x="125243" y="294302"/>
                    <a:pt x="125243" y="290471"/>
                  </a:cubicBezTo>
                  <a:lnTo>
                    <a:pt x="125243" y="230462"/>
                  </a:lnTo>
                  <a:lnTo>
                    <a:pt x="120131" y="230462"/>
                  </a:lnTo>
                  <a:cubicBezTo>
                    <a:pt x="116297" y="230462"/>
                    <a:pt x="113741" y="227908"/>
                    <a:pt x="113741" y="224078"/>
                  </a:cubicBezTo>
                  <a:lnTo>
                    <a:pt x="113741" y="158323"/>
                  </a:lnTo>
                  <a:cubicBezTo>
                    <a:pt x="113741" y="154492"/>
                    <a:pt x="116297" y="151939"/>
                    <a:pt x="120131" y="151939"/>
                  </a:cubicBezTo>
                  <a:lnTo>
                    <a:pt x="172528" y="151939"/>
                  </a:lnTo>
                  <a:cubicBezTo>
                    <a:pt x="172528" y="151939"/>
                    <a:pt x="172528" y="151939"/>
                    <a:pt x="173168" y="151939"/>
                  </a:cubicBezTo>
                  <a:lnTo>
                    <a:pt x="222370" y="151939"/>
                  </a:lnTo>
                  <a:cubicBezTo>
                    <a:pt x="223009" y="151300"/>
                    <a:pt x="224287" y="151300"/>
                    <a:pt x="224926" y="151300"/>
                  </a:cubicBezTo>
                  <a:lnTo>
                    <a:pt x="238984" y="151300"/>
                  </a:lnTo>
                  <a:cubicBezTo>
                    <a:pt x="242179" y="151300"/>
                    <a:pt x="244735" y="153216"/>
                    <a:pt x="245374" y="156408"/>
                  </a:cubicBezTo>
                  <a:lnTo>
                    <a:pt x="260071" y="227270"/>
                  </a:lnTo>
                  <a:cubicBezTo>
                    <a:pt x="260710" y="229185"/>
                    <a:pt x="260710" y="231100"/>
                    <a:pt x="259432" y="232377"/>
                  </a:cubicBezTo>
                  <a:close/>
                  <a:moveTo>
                    <a:pt x="298410" y="95121"/>
                  </a:moveTo>
                  <a:lnTo>
                    <a:pt x="267100" y="157046"/>
                  </a:lnTo>
                  <a:cubicBezTo>
                    <a:pt x="265822" y="159600"/>
                    <a:pt x="263905" y="160876"/>
                    <a:pt x="261349" y="160876"/>
                  </a:cubicBezTo>
                  <a:cubicBezTo>
                    <a:pt x="260710" y="160876"/>
                    <a:pt x="259432" y="160876"/>
                    <a:pt x="258792" y="160238"/>
                  </a:cubicBezTo>
                  <a:cubicBezTo>
                    <a:pt x="255597" y="158961"/>
                    <a:pt x="254320" y="155131"/>
                    <a:pt x="256237" y="151939"/>
                  </a:cubicBezTo>
                  <a:lnTo>
                    <a:pt x="287547" y="90014"/>
                  </a:lnTo>
                  <a:cubicBezTo>
                    <a:pt x="288825" y="86822"/>
                    <a:pt x="292659" y="85545"/>
                    <a:pt x="295854" y="87461"/>
                  </a:cubicBezTo>
                  <a:cubicBezTo>
                    <a:pt x="298410" y="88099"/>
                    <a:pt x="299688" y="91929"/>
                    <a:pt x="298410" y="95121"/>
                  </a:cubicBezTo>
                  <a:close/>
                </a:path>
              </a:pathLst>
            </a:custGeom>
            <a:grpFill/>
            <a:ln w="6390" cap="flat">
              <a:noFill/>
              <a:prstDash val="solid"/>
              <a:miter/>
            </a:ln>
          </p:spPr>
          <p:txBody>
            <a:bodyPr rtlCol="0" anchor="ctr"/>
            <a:lstStyle/>
            <a:p>
              <a:endParaRPr lang="en-GB" dirty="0"/>
            </a:p>
          </p:txBody>
        </p:sp>
      </p:grpSp>
      <p:grpSp>
        <p:nvGrpSpPr>
          <p:cNvPr id="43" name="Graphic 4">
            <a:extLst>
              <a:ext uri="{FF2B5EF4-FFF2-40B4-BE49-F238E27FC236}">
                <a16:creationId xmlns:a16="http://schemas.microsoft.com/office/drawing/2014/main" id="{B9CD15FF-8E4F-C6A4-E798-D24DDAC1CDA0}"/>
              </a:ext>
            </a:extLst>
          </p:cNvPr>
          <p:cNvGrpSpPr/>
          <p:nvPr/>
        </p:nvGrpSpPr>
        <p:grpSpPr>
          <a:xfrm>
            <a:off x="6036379" y="1837142"/>
            <a:ext cx="720000" cy="720000"/>
            <a:chOff x="7192513" y="4308712"/>
            <a:chExt cx="361670" cy="361333"/>
          </a:xfrm>
          <a:solidFill>
            <a:schemeClr val="accent2"/>
          </a:solidFill>
        </p:grpSpPr>
        <p:sp>
          <p:nvSpPr>
            <p:cNvPr id="44" name="Graphic 4">
              <a:extLst>
                <a:ext uri="{FF2B5EF4-FFF2-40B4-BE49-F238E27FC236}">
                  <a16:creationId xmlns:a16="http://schemas.microsoft.com/office/drawing/2014/main" id="{AB264B7A-845C-B749-44F4-9A822C79EB4D}"/>
                </a:ext>
              </a:extLst>
            </p:cNvPr>
            <p:cNvSpPr/>
            <p:nvPr/>
          </p:nvSpPr>
          <p:spPr>
            <a:xfrm>
              <a:off x="7288362" y="4438945"/>
              <a:ext cx="26838" cy="56817"/>
            </a:xfrm>
            <a:custGeom>
              <a:avLst/>
              <a:gdLst>
                <a:gd name="connsiteX0" fmla="*/ 11502 w 26838"/>
                <a:gd name="connsiteY0" fmla="*/ 0 h 56817"/>
                <a:gd name="connsiteX1" fmla="*/ 0 w 26838"/>
                <a:gd name="connsiteY1" fmla="*/ 56817 h 56817"/>
                <a:gd name="connsiteX2" fmla="*/ 26838 w 26838"/>
                <a:gd name="connsiteY2" fmla="*/ 56817 h 56817"/>
                <a:gd name="connsiteX3" fmla="*/ 14697 w 26838"/>
                <a:gd name="connsiteY3" fmla="*/ 0 h 56817"/>
              </a:gdLst>
              <a:ahLst/>
              <a:cxnLst>
                <a:cxn ang="0">
                  <a:pos x="connsiteX0" y="connsiteY0"/>
                </a:cxn>
                <a:cxn ang="0">
                  <a:pos x="connsiteX1" y="connsiteY1"/>
                </a:cxn>
                <a:cxn ang="0">
                  <a:pos x="connsiteX2" y="connsiteY2"/>
                </a:cxn>
                <a:cxn ang="0">
                  <a:pos x="connsiteX3" y="connsiteY3"/>
                </a:cxn>
              </a:cxnLst>
              <a:rect l="l" t="t" r="r" b="b"/>
              <a:pathLst>
                <a:path w="26838" h="56817">
                  <a:moveTo>
                    <a:pt x="11502" y="0"/>
                  </a:moveTo>
                  <a:lnTo>
                    <a:pt x="0" y="56817"/>
                  </a:lnTo>
                  <a:lnTo>
                    <a:pt x="26838" y="56817"/>
                  </a:lnTo>
                  <a:lnTo>
                    <a:pt x="14697" y="0"/>
                  </a:lnTo>
                  <a:close/>
                </a:path>
              </a:pathLst>
            </a:custGeom>
            <a:grpFill/>
            <a:ln w="6390" cap="flat">
              <a:noFill/>
              <a:prstDash val="solid"/>
              <a:miter/>
            </a:ln>
          </p:spPr>
          <p:txBody>
            <a:bodyPr rtlCol="0" anchor="ctr"/>
            <a:lstStyle/>
            <a:p>
              <a:endParaRPr lang="en-GB" dirty="0"/>
            </a:p>
          </p:txBody>
        </p:sp>
        <p:sp>
          <p:nvSpPr>
            <p:cNvPr id="45" name="Graphic 4">
              <a:extLst>
                <a:ext uri="{FF2B5EF4-FFF2-40B4-BE49-F238E27FC236}">
                  <a16:creationId xmlns:a16="http://schemas.microsoft.com/office/drawing/2014/main" id="{070BD2C1-AB00-826D-819D-E962C2E80CE2}"/>
                </a:ext>
              </a:extLst>
            </p:cNvPr>
            <p:cNvSpPr/>
            <p:nvPr/>
          </p:nvSpPr>
          <p:spPr>
            <a:xfrm>
              <a:off x="7293474" y="4389788"/>
              <a:ext cx="14057" cy="14044"/>
            </a:xfrm>
            <a:custGeom>
              <a:avLst/>
              <a:gdLst>
                <a:gd name="connsiteX0" fmla="*/ 14058 w 14057"/>
                <a:gd name="connsiteY0" fmla="*/ 7022 h 14044"/>
                <a:gd name="connsiteX1" fmla="*/ 7029 w 14057"/>
                <a:gd name="connsiteY1" fmla="*/ 14044 h 14044"/>
                <a:gd name="connsiteX2" fmla="*/ 0 w 14057"/>
                <a:gd name="connsiteY2" fmla="*/ 7022 h 14044"/>
                <a:gd name="connsiteX3" fmla="*/ 7029 w 14057"/>
                <a:gd name="connsiteY3" fmla="*/ 0 h 14044"/>
                <a:gd name="connsiteX4" fmla="*/ 14058 w 14057"/>
                <a:gd name="connsiteY4" fmla="*/ 7022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14058" y="7022"/>
                  </a:moveTo>
                  <a:cubicBezTo>
                    <a:pt x="14058" y="10900"/>
                    <a:pt x="10911" y="14044"/>
                    <a:pt x="7029" y="14044"/>
                  </a:cubicBezTo>
                  <a:cubicBezTo>
                    <a:pt x="3147" y="14044"/>
                    <a:pt x="0" y="10900"/>
                    <a:pt x="0" y="7022"/>
                  </a:cubicBezTo>
                  <a:cubicBezTo>
                    <a:pt x="0" y="3144"/>
                    <a:pt x="3147" y="0"/>
                    <a:pt x="7029" y="0"/>
                  </a:cubicBezTo>
                  <a:cubicBezTo>
                    <a:pt x="10911" y="0"/>
                    <a:pt x="14058" y="3144"/>
                    <a:pt x="14058" y="7022"/>
                  </a:cubicBezTo>
                  <a:close/>
                </a:path>
              </a:pathLst>
            </a:custGeom>
            <a:grpFill/>
            <a:ln w="6390" cap="flat">
              <a:noFill/>
              <a:prstDash val="solid"/>
              <a:miter/>
            </a:ln>
          </p:spPr>
          <p:txBody>
            <a:bodyPr rtlCol="0" anchor="ctr"/>
            <a:lstStyle/>
            <a:p>
              <a:endParaRPr lang="en-GB" dirty="0"/>
            </a:p>
          </p:txBody>
        </p:sp>
        <p:sp>
          <p:nvSpPr>
            <p:cNvPr id="46" name="Graphic 4">
              <a:extLst>
                <a:ext uri="{FF2B5EF4-FFF2-40B4-BE49-F238E27FC236}">
                  <a16:creationId xmlns:a16="http://schemas.microsoft.com/office/drawing/2014/main" id="{27492D81-BD79-C7BE-B40F-B02C87FC5818}"/>
                </a:ext>
              </a:extLst>
            </p:cNvPr>
            <p:cNvSpPr/>
            <p:nvPr/>
          </p:nvSpPr>
          <p:spPr>
            <a:xfrm>
              <a:off x="7436608" y="4389788"/>
              <a:ext cx="14057" cy="14044"/>
            </a:xfrm>
            <a:custGeom>
              <a:avLst/>
              <a:gdLst>
                <a:gd name="connsiteX0" fmla="*/ 14058 w 14057"/>
                <a:gd name="connsiteY0" fmla="*/ 7022 h 14044"/>
                <a:gd name="connsiteX1" fmla="*/ 7029 w 14057"/>
                <a:gd name="connsiteY1" fmla="*/ 14044 h 14044"/>
                <a:gd name="connsiteX2" fmla="*/ 0 w 14057"/>
                <a:gd name="connsiteY2" fmla="*/ 7022 h 14044"/>
                <a:gd name="connsiteX3" fmla="*/ 7029 w 14057"/>
                <a:gd name="connsiteY3" fmla="*/ 0 h 14044"/>
                <a:gd name="connsiteX4" fmla="*/ 14058 w 14057"/>
                <a:gd name="connsiteY4" fmla="*/ 7022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14058" y="7022"/>
                  </a:moveTo>
                  <a:cubicBezTo>
                    <a:pt x="14058" y="10900"/>
                    <a:pt x="10911" y="14044"/>
                    <a:pt x="7029" y="14044"/>
                  </a:cubicBezTo>
                  <a:cubicBezTo>
                    <a:pt x="3147" y="14044"/>
                    <a:pt x="0" y="10900"/>
                    <a:pt x="0" y="7022"/>
                  </a:cubicBezTo>
                  <a:cubicBezTo>
                    <a:pt x="0" y="3144"/>
                    <a:pt x="3147" y="0"/>
                    <a:pt x="7029" y="0"/>
                  </a:cubicBezTo>
                  <a:cubicBezTo>
                    <a:pt x="10911" y="0"/>
                    <a:pt x="14058" y="3144"/>
                    <a:pt x="14058" y="7022"/>
                  </a:cubicBezTo>
                  <a:close/>
                </a:path>
              </a:pathLst>
            </a:custGeom>
            <a:grpFill/>
            <a:ln w="6390" cap="flat">
              <a:noFill/>
              <a:prstDash val="solid"/>
              <a:miter/>
            </a:ln>
          </p:spPr>
          <p:txBody>
            <a:bodyPr rtlCol="0" anchor="ctr"/>
            <a:lstStyle/>
            <a:p>
              <a:endParaRPr lang="en-GB" dirty="0"/>
            </a:p>
          </p:txBody>
        </p:sp>
        <p:sp>
          <p:nvSpPr>
            <p:cNvPr id="47" name="Graphic 4">
              <a:extLst>
                <a:ext uri="{FF2B5EF4-FFF2-40B4-BE49-F238E27FC236}">
                  <a16:creationId xmlns:a16="http://schemas.microsoft.com/office/drawing/2014/main" id="{95E55A54-E7B1-80CE-440B-EAD459A56CFF}"/>
                </a:ext>
              </a:extLst>
            </p:cNvPr>
            <p:cNvSpPr/>
            <p:nvPr/>
          </p:nvSpPr>
          <p:spPr>
            <a:xfrm>
              <a:off x="7366319" y="4437030"/>
              <a:ext cx="14057" cy="14044"/>
            </a:xfrm>
            <a:custGeom>
              <a:avLst/>
              <a:gdLst>
                <a:gd name="connsiteX0" fmla="*/ 7029 w 14057"/>
                <a:gd name="connsiteY0" fmla="*/ 14044 h 14044"/>
                <a:gd name="connsiteX1" fmla="*/ 14058 w 14057"/>
                <a:gd name="connsiteY1" fmla="*/ 7022 h 14044"/>
                <a:gd name="connsiteX2" fmla="*/ 7029 w 14057"/>
                <a:gd name="connsiteY2" fmla="*/ 0 h 14044"/>
                <a:gd name="connsiteX3" fmla="*/ 0 w 14057"/>
                <a:gd name="connsiteY3" fmla="*/ 7022 h 14044"/>
                <a:gd name="connsiteX4" fmla="*/ 7029 w 14057"/>
                <a:gd name="connsiteY4" fmla="*/ 14044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4"/>
                  </a:moveTo>
                  <a:cubicBezTo>
                    <a:pt x="10863" y="14044"/>
                    <a:pt x="14058" y="10852"/>
                    <a:pt x="14058" y="7022"/>
                  </a:cubicBezTo>
                  <a:cubicBezTo>
                    <a:pt x="14058" y="3192"/>
                    <a:pt x="10863" y="0"/>
                    <a:pt x="7029" y="0"/>
                  </a:cubicBezTo>
                  <a:cubicBezTo>
                    <a:pt x="3195" y="0"/>
                    <a:pt x="0" y="3192"/>
                    <a:pt x="0" y="7022"/>
                  </a:cubicBezTo>
                  <a:cubicBezTo>
                    <a:pt x="639" y="10852"/>
                    <a:pt x="3195" y="14044"/>
                    <a:pt x="7029" y="14044"/>
                  </a:cubicBezTo>
                  <a:close/>
                </a:path>
              </a:pathLst>
            </a:custGeom>
            <a:grpFill/>
            <a:ln w="6390" cap="flat">
              <a:noFill/>
              <a:prstDash val="solid"/>
              <a:miter/>
            </a:ln>
          </p:spPr>
          <p:txBody>
            <a:bodyPr rtlCol="0" anchor="ctr"/>
            <a:lstStyle/>
            <a:p>
              <a:endParaRPr lang="en-GB" dirty="0"/>
            </a:p>
          </p:txBody>
        </p:sp>
        <p:sp>
          <p:nvSpPr>
            <p:cNvPr id="49" name="Graphic 4">
              <a:extLst>
                <a:ext uri="{FF2B5EF4-FFF2-40B4-BE49-F238E27FC236}">
                  <a16:creationId xmlns:a16="http://schemas.microsoft.com/office/drawing/2014/main" id="{B132B5B7-0FED-9FE3-A228-82B44CCCDEB6}"/>
                </a:ext>
              </a:extLst>
            </p:cNvPr>
            <p:cNvSpPr/>
            <p:nvPr/>
          </p:nvSpPr>
          <p:spPr>
            <a:xfrm>
              <a:off x="7354178" y="4486825"/>
              <a:ext cx="38339" cy="51071"/>
            </a:xfrm>
            <a:custGeom>
              <a:avLst/>
              <a:gdLst>
                <a:gd name="connsiteX0" fmla="*/ 0 w 38339"/>
                <a:gd name="connsiteY0" fmla="*/ 0 h 51071"/>
                <a:gd name="connsiteX1" fmla="*/ 38340 w 38339"/>
                <a:gd name="connsiteY1" fmla="*/ 0 h 51071"/>
                <a:gd name="connsiteX2" fmla="*/ 38340 w 38339"/>
                <a:gd name="connsiteY2" fmla="*/ 51072 h 51071"/>
                <a:gd name="connsiteX3" fmla="*/ 0 w 38339"/>
                <a:gd name="connsiteY3" fmla="*/ 51072 h 51071"/>
              </a:gdLst>
              <a:ahLst/>
              <a:cxnLst>
                <a:cxn ang="0">
                  <a:pos x="connsiteX0" y="connsiteY0"/>
                </a:cxn>
                <a:cxn ang="0">
                  <a:pos x="connsiteX1" y="connsiteY1"/>
                </a:cxn>
                <a:cxn ang="0">
                  <a:pos x="connsiteX2" y="connsiteY2"/>
                </a:cxn>
                <a:cxn ang="0">
                  <a:pos x="connsiteX3" y="connsiteY3"/>
                </a:cxn>
              </a:cxnLst>
              <a:rect l="l" t="t" r="r" b="b"/>
              <a:pathLst>
                <a:path w="38339" h="51071">
                  <a:moveTo>
                    <a:pt x="0" y="0"/>
                  </a:moveTo>
                  <a:lnTo>
                    <a:pt x="38340" y="0"/>
                  </a:lnTo>
                  <a:lnTo>
                    <a:pt x="38340" y="51072"/>
                  </a:lnTo>
                  <a:lnTo>
                    <a:pt x="0" y="51072"/>
                  </a:lnTo>
                  <a:close/>
                </a:path>
              </a:pathLst>
            </a:custGeom>
            <a:grpFill/>
            <a:ln w="6390" cap="flat">
              <a:noFill/>
              <a:prstDash val="solid"/>
              <a:miter/>
            </a:ln>
          </p:spPr>
          <p:txBody>
            <a:bodyPr rtlCol="0" anchor="ctr"/>
            <a:lstStyle/>
            <a:p>
              <a:endParaRPr lang="en-GB" dirty="0"/>
            </a:p>
          </p:txBody>
        </p:sp>
        <p:sp>
          <p:nvSpPr>
            <p:cNvPr id="50" name="Graphic 4">
              <a:extLst>
                <a:ext uri="{FF2B5EF4-FFF2-40B4-BE49-F238E27FC236}">
                  <a16:creationId xmlns:a16="http://schemas.microsoft.com/office/drawing/2014/main" id="{0D16445F-9BED-3273-C3CC-F8D223964AC5}"/>
                </a:ext>
              </a:extLst>
            </p:cNvPr>
            <p:cNvSpPr/>
            <p:nvPr/>
          </p:nvSpPr>
          <p:spPr>
            <a:xfrm>
              <a:off x="7192513" y="4308712"/>
              <a:ext cx="361670" cy="361333"/>
            </a:xfrm>
            <a:custGeom>
              <a:avLst/>
              <a:gdLst>
                <a:gd name="connsiteX0" fmla="*/ 180836 w 361670"/>
                <a:gd name="connsiteY0" fmla="*/ 0 h 361333"/>
                <a:gd name="connsiteX1" fmla="*/ 0 w 361670"/>
                <a:gd name="connsiteY1" fmla="*/ 180667 h 361333"/>
                <a:gd name="connsiteX2" fmla="*/ 180836 w 361670"/>
                <a:gd name="connsiteY2" fmla="*/ 361334 h 361333"/>
                <a:gd name="connsiteX3" fmla="*/ 361670 w 361670"/>
                <a:gd name="connsiteY3" fmla="*/ 180667 h 361333"/>
                <a:gd name="connsiteX4" fmla="*/ 180836 w 361670"/>
                <a:gd name="connsiteY4" fmla="*/ 0 h 361333"/>
                <a:gd name="connsiteX5" fmla="*/ 251125 w 361670"/>
                <a:gd name="connsiteY5" fmla="*/ 68309 h 361333"/>
                <a:gd name="connsiteX6" fmla="*/ 270934 w 361670"/>
                <a:gd name="connsiteY6" fmla="*/ 88099 h 361333"/>
                <a:gd name="connsiteX7" fmla="*/ 251125 w 361670"/>
                <a:gd name="connsiteY7" fmla="*/ 107889 h 361333"/>
                <a:gd name="connsiteX8" fmla="*/ 231316 w 361670"/>
                <a:gd name="connsiteY8" fmla="*/ 88099 h 361333"/>
                <a:gd name="connsiteX9" fmla="*/ 251125 w 361670"/>
                <a:gd name="connsiteY9" fmla="*/ 68309 h 361333"/>
                <a:gd name="connsiteX10" fmla="*/ 180836 w 361670"/>
                <a:gd name="connsiteY10" fmla="*/ 116189 h 361333"/>
                <a:gd name="connsiteX11" fmla="*/ 200644 w 361670"/>
                <a:gd name="connsiteY11" fmla="*/ 135979 h 361333"/>
                <a:gd name="connsiteX12" fmla="*/ 180836 w 361670"/>
                <a:gd name="connsiteY12" fmla="*/ 155769 h 361333"/>
                <a:gd name="connsiteX13" fmla="*/ 161027 w 361670"/>
                <a:gd name="connsiteY13" fmla="*/ 135979 h 361333"/>
                <a:gd name="connsiteX14" fmla="*/ 180836 w 361670"/>
                <a:gd name="connsiteY14" fmla="*/ 116189 h 361333"/>
                <a:gd name="connsiteX15" fmla="*/ 107990 w 361670"/>
                <a:gd name="connsiteY15" fmla="*/ 68309 h 361333"/>
                <a:gd name="connsiteX16" fmla="*/ 127799 w 361670"/>
                <a:gd name="connsiteY16" fmla="*/ 88099 h 361333"/>
                <a:gd name="connsiteX17" fmla="*/ 107990 w 361670"/>
                <a:gd name="connsiteY17" fmla="*/ 107889 h 361333"/>
                <a:gd name="connsiteX18" fmla="*/ 88181 w 361670"/>
                <a:gd name="connsiteY18" fmla="*/ 88099 h 361333"/>
                <a:gd name="connsiteX19" fmla="*/ 107990 w 361670"/>
                <a:gd name="connsiteY19" fmla="*/ 68309 h 361333"/>
                <a:gd name="connsiteX20" fmla="*/ 68373 w 361670"/>
                <a:gd name="connsiteY20" fmla="*/ 185774 h 361333"/>
                <a:gd name="connsiteX21" fmla="*/ 67094 w 361670"/>
                <a:gd name="connsiteY21" fmla="*/ 185774 h 361333"/>
                <a:gd name="connsiteX22" fmla="*/ 62622 w 361670"/>
                <a:gd name="connsiteY22" fmla="*/ 178113 h 361333"/>
                <a:gd name="connsiteX23" fmla="*/ 76040 w 361670"/>
                <a:gd name="connsiteY23" fmla="*/ 123211 h 361333"/>
                <a:gd name="connsiteX24" fmla="*/ 83708 w 361670"/>
                <a:gd name="connsiteY24" fmla="*/ 118742 h 361333"/>
                <a:gd name="connsiteX25" fmla="*/ 88181 w 361670"/>
                <a:gd name="connsiteY25" fmla="*/ 126403 h 361333"/>
                <a:gd name="connsiteX26" fmla="*/ 74763 w 361670"/>
                <a:gd name="connsiteY26" fmla="*/ 181305 h 361333"/>
                <a:gd name="connsiteX27" fmla="*/ 68373 w 361670"/>
                <a:gd name="connsiteY27" fmla="*/ 185774 h 361333"/>
                <a:gd name="connsiteX28" fmla="*/ 135467 w 361670"/>
                <a:gd name="connsiteY28" fmla="*/ 197265 h 361333"/>
                <a:gd name="connsiteX29" fmla="*/ 130355 w 361670"/>
                <a:gd name="connsiteY29" fmla="*/ 199819 h 361333"/>
                <a:gd name="connsiteX30" fmla="*/ 129716 w 361670"/>
                <a:gd name="connsiteY30" fmla="*/ 199819 h 361333"/>
                <a:gd name="connsiteX31" fmla="*/ 129716 w 361670"/>
                <a:gd name="connsiteY31" fmla="*/ 252806 h 361333"/>
                <a:gd name="connsiteX32" fmla="*/ 123326 w 361670"/>
                <a:gd name="connsiteY32" fmla="*/ 259190 h 361333"/>
                <a:gd name="connsiteX33" fmla="*/ 116936 w 361670"/>
                <a:gd name="connsiteY33" fmla="*/ 252806 h 361333"/>
                <a:gd name="connsiteX34" fmla="*/ 116936 w 361670"/>
                <a:gd name="connsiteY34" fmla="*/ 199819 h 361333"/>
                <a:gd name="connsiteX35" fmla="*/ 101600 w 361670"/>
                <a:gd name="connsiteY35" fmla="*/ 199819 h 361333"/>
                <a:gd name="connsiteX36" fmla="*/ 101600 w 361670"/>
                <a:gd name="connsiteY36" fmla="*/ 252806 h 361333"/>
                <a:gd name="connsiteX37" fmla="*/ 95210 w 361670"/>
                <a:gd name="connsiteY37" fmla="*/ 259190 h 361333"/>
                <a:gd name="connsiteX38" fmla="*/ 88820 w 361670"/>
                <a:gd name="connsiteY38" fmla="*/ 252806 h 361333"/>
                <a:gd name="connsiteX39" fmla="*/ 88820 w 361670"/>
                <a:gd name="connsiteY39" fmla="*/ 199819 h 361333"/>
                <a:gd name="connsiteX40" fmla="*/ 88181 w 361670"/>
                <a:gd name="connsiteY40" fmla="*/ 199819 h 361333"/>
                <a:gd name="connsiteX41" fmla="*/ 83069 w 361670"/>
                <a:gd name="connsiteY41" fmla="*/ 197265 h 361333"/>
                <a:gd name="connsiteX42" fmla="*/ 81792 w 361670"/>
                <a:gd name="connsiteY42" fmla="*/ 192158 h 361333"/>
                <a:gd name="connsiteX43" fmla="*/ 95849 w 361670"/>
                <a:gd name="connsiteY43" fmla="*/ 122573 h 361333"/>
                <a:gd name="connsiteX44" fmla="*/ 102239 w 361670"/>
                <a:gd name="connsiteY44" fmla="*/ 117465 h 361333"/>
                <a:gd name="connsiteX45" fmla="*/ 116297 w 361670"/>
                <a:gd name="connsiteY45" fmla="*/ 117465 h 361333"/>
                <a:gd name="connsiteX46" fmla="*/ 122687 w 361670"/>
                <a:gd name="connsiteY46" fmla="*/ 122573 h 361333"/>
                <a:gd name="connsiteX47" fmla="*/ 137384 w 361670"/>
                <a:gd name="connsiteY47" fmla="*/ 192158 h 361333"/>
                <a:gd name="connsiteX48" fmla="*/ 135467 w 361670"/>
                <a:gd name="connsiteY48" fmla="*/ 197265 h 361333"/>
                <a:gd name="connsiteX49" fmla="*/ 212785 w 361670"/>
                <a:gd name="connsiteY49" fmla="*/ 235569 h 361333"/>
                <a:gd name="connsiteX50" fmla="*/ 206395 w 361670"/>
                <a:gd name="connsiteY50" fmla="*/ 241953 h 361333"/>
                <a:gd name="connsiteX51" fmla="*/ 201283 w 361670"/>
                <a:gd name="connsiteY51" fmla="*/ 241953 h 361333"/>
                <a:gd name="connsiteX52" fmla="*/ 201283 w 361670"/>
                <a:gd name="connsiteY52" fmla="*/ 300047 h 361333"/>
                <a:gd name="connsiteX53" fmla="*/ 194893 w 361670"/>
                <a:gd name="connsiteY53" fmla="*/ 306431 h 361333"/>
                <a:gd name="connsiteX54" fmla="*/ 188503 w 361670"/>
                <a:gd name="connsiteY54" fmla="*/ 300047 h 361333"/>
                <a:gd name="connsiteX55" fmla="*/ 188503 w 361670"/>
                <a:gd name="connsiteY55" fmla="*/ 241953 h 361333"/>
                <a:gd name="connsiteX56" fmla="*/ 175084 w 361670"/>
                <a:gd name="connsiteY56" fmla="*/ 241953 h 361333"/>
                <a:gd name="connsiteX57" fmla="*/ 175084 w 361670"/>
                <a:gd name="connsiteY57" fmla="*/ 300047 h 361333"/>
                <a:gd name="connsiteX58" fmla="*/ 168695 w 361670"/>
                <a:gd name="connsiteY58" fmla="*/ 306431 h 361333"/>
                <a:gd name="connsiteX59" fmla="*/ 162305 w 361670"/>
                <a:gd name="connsiteY59" fmla="*/ 300047 h 361333"/>
                <a:gd name="connsiteX60" fmla="*/ 162305 w 361670"/>
                <a:gd name="connsiteY60" fmla="*/ 241953 h 361333"/>
                <a:gd name="connsiteX61" fmla="*/ 155276 w 361670"/>
                <a:gd name="connsiteY61" fmla="*/ 241953 h 361333"/>
                <a:gd name="connsiteX62" fmla="*/ 148886 w 361670"/>
                <a:gd name="connsiteY62" fmla="*/ 235569 h 361333"/>
                <a:gd name="connsiteX63" fmla="*/ 148886 w 361670"/>
                <a:gd name="connsiteY63" fmla="*/ 171729 h 361333"/>
                <a:gd name="connsiteX64" fmla="*/ 155276 w 361670"/>
                <a:gd name="connsiteY64" fmla="*/ 165345 h 361333"/>
                <a:gd name="connsiteX65" fmla="*/ 206395 w 361670"/>
                <a:gd name="connsiteY65" fmla="*/ 165345 h 361333"/>
                <a:gd name="connsiteX66" fmla="*/ 212785 w 361670"/>
                <a:gd name="connsiteY66" fmla="*/ 171729 h 361333"/>
                <a:gd name="connsiteX67" fmla="*/ 212785 w 361670"/>
                <a:gd name="connsiteY67" fmla="*/ 235569 h 361333"/>
                <a:gd name="connsiteX68" fmla="*/ 278601 w 361670"/>
                <a:gd name="connsiteY68" fmla="*/ 197265 h 361333"/>
                <a:gd name="connsiteX69" fmla="*/ 273490 w 361670"/>
                <a:gd name="connsiteY69" fmla="*/ 199819 h 361333"/>
                <a:gd name="connsiteX70" fmla="*/ 272851 w 361670"/>
                <a:gd name="connsiteY70" fmla="*/ 199819 h 361333"/>
                <a:gd name="connsiteX71" fmla="*/ 272851 w 361670"/>
                <a:gd name="connsiteY71" fmla="*/ 252806 h 361333"/>
                <a:gd name="connsiteX72" fmla="*/ 266461 w 361670"/>
                <a:gd name="connsiteY72" fmla="*/ 259190 h 361333"/>
                <a:gd name="connsiteX73" fmla="*/ 260071 w 361670"/>
                <a:gd name="connsiteY73" fmla="*/ 252806 h 361333"/>
                <a:gd name="connsiteX74" fmla="*/ 260071 w 361670"/>
                <a:gd name="connsiteY74" fmla="*/ 199819 h 361333"/>
                <a:gd name="connsiteX75" fmla="*/ 244735 w 361670"/>
                <a:gd name="connsiteY75" fmla="*/ 199819 h 361333"/>
                <a:gd name="connsiteX76" fmla="*/ 244735 w 361670"/>
                <a:gd name="connsiteY76" fmla="*/ 252806 h 361333"/>
                <a:gd name="connsiteX77" fmla="*/ 238345 w 361670"/>
                <a:gd name="connsiteY77" fmla="*/ 259190 h 361333"/>
                <a:gd name="connsiteX78" fmla="*/ 231955 w 361670"/>
                <a:gd name="connsiteY78" fmla="*/ 252806 h 361333"/>
                <a:gd name="connsiteX79" fmla="*/ 231955 w 361670"/>
                <a:gd name="connsiteY79" fmla="*/ 199819 h 361333"/>
                <a:gd name="connsiteX80" fmla="*/ 231316 w 361670"/>
                <a:gd name="connsiteY80" fmla="*/ 199819 h 361333"/>
                <a:gd name="connsiteX81" fmla="*/ 226204 w 361670"/>
                <a:gd name="connsiteY81" fmla="*/ 197265 h 361333"/>
                <a:gd name="connsiteX82" fmla="*/ 224926 w 361670"/>
                <a:gd name="connsiteY82" fmla="*/ 192158 h 361333"/>
                <a:gd name="connsiteX83" fmla="*/ 238984 w 361670"/>
                <a:gd name="connsiteY83" fmla="*/ 122573 h 361333"/>
                <a:gd name="connsiteX84" fmla="*/ 245374 w 361670"/>
                <a:gd name="connsiteY84" fmla="*/ 117465 h 361333"/>
                <a:gd name="connsiteX85" fmla="*/ 259431 w 361670"/>
                <a:gd name="connsiteY85" fmla="*/ 117465 h 361333"/>
                <a:gd name="connsiteX86" fmla="*/ 265821 w 361670"/>
                <a:gd name="connsiteY86" fmla="*/ 122573 h 361333"/>
                <a:gd name="connsiteX87" fmla="*/ 280518 w 361670"/>
                <a:gd name="connsiteY87" fmla="*/ 192158 h 361333"/>
                <a:gd name="connsiteX88" fmla="*/ 278601 w 361670"/>
                <a:gd name="connsiteY88" fmla="*/ 197265 h 361333"/>
                <a:gd name="connsiteX89" fmla="*/ 295216 w 361670"/>
                <a:gd name="connsiteY89" fmla="*/ 185774 h 361333"/>
                <a:gd name="connsiteX90" fmla="*/ 293937 w 361670"/>
                <a:gd name="connsiteY90" fmla="*/ 185774 h 361333"/>
                <a:gd name="connsiteX91" fmla="*/ 287547 w 361670"/>
                <a:gd name="connsiteY91" fmla="*/ 180667 h 361333"/>
                <a:gd name="connsiteX92" fmla="*/ 274128 w 361670"/>
                <a:gd name="connsiteY92" fmla="*/ 125765 h 361333"/>
                <a:gd name="connsiteX93" fmla="*/ 278601 w 361670"/>
                <a:gd name="connsiteY93" fmla="*/ 118104 h 361333"/>
                <a:gd name="connsiteX94" fmla="*/ 286270 w 361670"/>
                <a:gd name="connsiteY94" fmla="*/ 122573 h 361333"/>
                <a:gd name="connsiteX95" fmla="*/ 299688 w 361670"/>
                <a:gd name="connsiteY95" fmla="*/ 177475 h 361333"/>
                <a:gd name="connsiteX96" fmla="*/ 295216 w 361670"/>
                <a:gd name="connsiteY96" fmla="*/ 18577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61670" h="361333">
                  <a:moveTo>
                    <a:pt x="180836" y="0"/>
                  </a:moveTo>
                  <a:cubicBezTo>
                    <a:pt x="80513" y="0"/>
                    <a:pt x="0" y="81077"/>
                    <a:pt x="0" y="180667"/>
                  </a:cubicBezTo>
                  <a:cubicBezTo>
                    <a:pt x="0" y="280257"/>
                    <a:pt x="81153" y="361334"/>
                    <a:pt x="180836" y="361334"/>
                  </a:cubicBezTo>
                  <a:cubicBezTo>
                    <a:pt x="280518" y="361334"/>
                    <a:pt x="361670" y="280257"/>
                    <a:pt x="361670" y="180667"/>
                  </a:cubicBezTo>
                  <a:cubicBezTo>
                    <a:pt x="361670" y="81077"/>
                    <a:pt x="281157" y="0"/>
                    <a:pt x="180836" y="0"/>
                  </a:cubicBezTo>
                  <a:close/>
                  <a:moveTo>
                    <a:pt x="251125" y="68309"/>
                  </a:moveTo>
                  <a:cubicBezTo>
                    <a:pt x="261987" y="68309"/>
                    <a:pt x="270934" y="77246"/>
                    <a:pt x="270934" y="88099"/>
                  </a:cubicBezTo>
                  <a:cubicBezTo>
                    <a:pt x="270934" y="98952"/>
                    <a:pt x="261987" y="107889"/>
                    <a:pt x="251125" y="107889"/>
                  </a:cubicBezTo>
                  <a:cubicBezTo>
                    <a:pt x="240261" y="107889"/>
                    <a:pt x="231316" y="98952"/>
                    <a:pt x="231316" y="88099"/>
                  </a:cubicBezTo>
                  <a:cubicBezTo>
                    <a:pt x="231316" y="77246"/>
                    <a:pt x="240261" y="68309"/>
                    <a:pt x="251125" y="68309"/>
                  </a:cubicBezTo>
                  <a:close/>
                  <a:moveTo>
                    <a:pt x="180836" y="116189"/>
                  </a:moveTo>
                  <a:cubicBezTo>
                    <a:pt x="191698" y="116189"/>
                    <a:pt x="200644" y="125126"/>
                    <a:pt x="200644" y="135979"/>
                  </a:cubicBezTo>
                  <a:cubicBezTo>
                    <a:pt x="200644" y="146832"/>
                    <a:pt x="191698" y="155769"/>
                    <a:pt x="180836" y="155769"/>
                  </a:cubicBezTo>
                  <a:cubicBezTo>
                    <a:pt x="169972" y="155769"/>
                    <a:pt x="161027" y="146832"/>
                    <a:pt x="161027" y="135979"/>
                  </a:cubicBezTo>
                  <a:cubicBezTo>
                    <a:pt x="161666" y="124488"/>
                    <a:pt x="169972" y="116189"/>
                    <a:pt x="180836" y="116189"/>
                  </a:cubicBezTo>
                  <a:close/>
                  <a:moveTo>
                    <a:pt x="107990" y="68309"/>
                  </a:moveTo>
                  <a:cubicBezTo>
                    <a:pt x="118853" y="68309"/>
                    <a:pt x="127799" y="77246"/>
                    <a:pt x="127799" y="88099"/>
                  </a:cubicBezTo>
                  <a:cubicBezTo>
                    <a:pt x="127799" y="98952"/>
                    <a:pt x="118853" y="107889"/>
                    <a:pt x="107990" y="107889"/>
                  </a:cubicBezTo>
                  <a:cubicBezTo>
                    <a:pt x="97128" y="107889"/>
                    <a:pt x="88181" y="98952"/>
                    <a:pt x="88181" y="88099"/>
                  </a:cubicBezTo>
                  <a:cubicBezTo>
                    <a:pt x="88181" y="77246"/>
                    <a:pt x="97128" y="68309"/>
                    <a:pt x="107990" y="68309"/>
                  </a:cubicBezTo>
                  <a:close/>
                  <a:moveTo>
                    <a:pt x="68373" y="185774"/>
                  </a:moveTo>
                  <a:cubicBezTo>
                    <a:pt x="67733" y="185774"/>
                    <a:pt x="67094" y="185774"/>
                    <a:pt x="67094" y="185774"/>
                  </a:cubicBezTo>
                  <a:cubicBezTo>
                    <a:pt x="63899" y="185135"/>
                    <a:pt x="61343" y="181305"/>
                    <a:pt x="62622" y="178113"/>
                  </a:cubicBezTo>
                  <a:lnTo>
                    <a:pt x="76040" y="123211"/>
                  </a:lnTo>
                  <a:cubicBezTo>
                    <a:pt x="76679" y="120019"/>
                    <a:pt x="80513" y="117465"/>
                    <a:pt x="83708" y="118742"/>
                  </a:cubicBezTo>
                  <a:cubicBezTo>
                    <a:pt x="86903" y="119381"/>
                    <a:pt x="89459" y="123211"/>
                    <a:pt x="88181" y="126403"/>
                  </a:cubicBezTo>
                  <a:lnTo>
                    <a:pt x="74763" y="181305"/>
                  </a:lnTo>
                  <a:cubicBezTo>
                    <a:pt x="73484" y="183859"/>
                    <a:pt x="70928" y="185774"/>
                    <a:pt x="68373" y="185774"/>
                  </a:cubicBezTo>
                  <a:close/>
                  <a:moveTo>
                    <a:pt x="135467" y="197265"/>
                  </a:moveTo>
                  <a:cubicBezTo>
                    <a:pt x="134189" y="198542"/>
                    <a:pt x="132272" y="199819"/>
                    <a:pt x="130355" y="199819"/>
                  </a:cubicBezTo>
                  <a:lnTo>
                    <a:pt x="129716" y="199819"/>
                  </a:lnTo>
                  <a:lnTo>
                    <a:pt x="129716" y="252806"/>
                  </a:lnTo>
                  <a:cubicBezTo>
                    <a:pt x="129716" y="256636"/>
                    <a:pt x="127160" y="259190"/>
                    <a:pt x="123326" y="259190"/>
                  </a:cubicBezTo>
                  <a:cubicBezTo>
                    <a:pt x="119492" y="259190"/>
                    <a:pt x="116936" y="256636"/>
                    <a:pt x="116936" y="252806"/>
                  </a:cubicBezTo>
                  <a:lnTo>
                    <a:pt x="116936" y="199819"/>
                  </a:lnTo>
                  <a:lnTo>
                    <a:pt x="101600" y="199819"/>
                  </a:lnTo>
                  <a:lnTo>
                    <a:pt x="101600" y="252806"/>
                  </a:lnTo>
                  <a:cubicBezTo>
                    <a:pt x="101600" y="256636"/>
                    <a:pt x="99044" y="259190"/>
                    <a:pt x="95210" y="259190"/>
                  </a:cubicBezTo>
                  <a:cubicBezTo>
                    <a:pt x="91376" y="259190"/>
                    <a:pt x="88820" y="256636"/>
                    <a:pt x="88820" y="252806"/>
                  </a:cubicBezTo>
                  <a:lnTo>
                    <a:pt x="88820" y="199819"/>
                  </a:lnTo>
                  <a:lnTo>
                    <a:pt x="88181" y="199819"/>
                  </a:lnTo>
                  <a:cubicBezTo>
                    <a:pt x="86264" y="199819"/>
                    <a:pt x="84348" y="199180"/>
                    <a:pt x="83069" y="197265"/>
                  </a:cubicBezTo>
                  <a:cubicBezTo>
                    <a:pt x="81792" y="195350"/>
                    <a:pt x="81153" y="194073"/>
                    <a:pt x="81792" y="192158"/>
                  </a:cubicBezTo>
                  <a:lnTo>
                    <a:pt x="95849" y="122573"/>
                  </a:lnTo>
                  <a:cubicBezTo>
                    <a:pt x="96488" y="119381"/>
                    <a:pt x="99044" y="117465"/>
                    <a:pt x="102239" y="117465"/>
                  </a:cubicBezTo>
                  <a:lnTo>
                    <a:pt x="116297" y="117465"/>
                  </a:lnTo>
                  <a:cubicBezTo>
                    <a:pt x="119492" y="117465"/>
                    <a:pt x="122048" y="119381"/>
                    <a:pt x="122687" y="122573"/>
                  </a:cubicBezTo>
                  <a:lnTo>
                    <a:pt x="137384" y="192158"/>
                  </a:lnTo>
                  <a:cubicBezTo>
                    <a:pt x="136745" y="194073"/>
                    <a:pt x="136745" y="195988"/>
                    <a:pt x="135467" y="197265"/>
                  </a:cubicBezTo>
                  <a:close/>
                  <a:moveTo>
                    <a:pt x="212785" y="235569"/>
                  </a:moveTo>
                  <a:cubicBezTo>
                    <a:pt x="212785" y="239399"/>
                    <a:pt x="210229" y="241953"/>
                    <a:pt x="206395" y="241953"/>
                  </a:cubicBezTo>
                  <a:lnTo>
                    <a:pt x="201283" y="241953"/>
                  </a:lnTo>
                  <a:lnTo>
                    <a:pt x="201283" y="300047"/>
                  </a:lnTo>
                  <a:cubicBezTo>
                    <a:pt x="201283" y="303878"/>
                    <a:pt x="198727" y="306431"/>
                    <a:pt x="194893" y="306431"/>
                  </a:cubicBezTo>
                  <a:cubicBezTo>
                    <a:pt x="191059" y="306431"/>
                    <a:pt x="188503" y="303878"/>
                    <a:pt x="188503" y="300047"/>
                  </a:cubicBezTo>
                  <a:lnTo>
                    <a:pt x="188503" y="241953"/>
                  </a:lnTo>
                  <a:lnTo>
                    <a:pt x="175084" y="241953"/>
                  </a:lnTo>
                  <a:lnTo>
                    <a:pt x="175084" y="300047"/>
                  </a:lnTo>
                  <a:cubicBezTo>
                    <a:pt x="175084" y="303878"/>
                    <a:pt x="172528" y="306431"/>
                    <a:pt x="168695" y="306431"/>
                  </a:cubicBezTo>
                  <a:cubicBezTo>
                    <a:pt x="164861" y="306431"/>
                    <a:pt x="162305" y="303878"/>
                    <a:pt x="162305" y="300047"/>
                  </a:cubicBezTo>
                  <a:lnTo>
                    <a:pt x="162305" y="241953"/>
                  </a:lnTo>
                  <a:lnTo>
                    <a:pt x="155276" y="241953"/>
                  </a:lnTo>
                  <a:cubicBezTo>
                    <a:pt x="151442" y="241953"/>
                    <a:pt x="148886" y="239399"/>
                    <a:pt x="148886" y="235569"/>
                  </a:cubicBezTo>
                  <a:lnTo>
                    <a:pt x="148886" y="171729"/>
                  </a:lnTo>
                  <a:cubicBezTo>
                    <a:pt x="148886" y="167899"/>
                    <a:pt x="151442" y="165345"/>
                    <a:pt x="155276" y="165345"/>
                  </a:cubicBezTo>
                  <a:lnTo>
                    <a:pt x="206395" y="165345"/>
                  </a:lnTo>
                  <a:cubicBezTo>
                    <a:pt x="210229" y="165345"/>
                    <a:pt x="212785" y="167899"/>
                    <a:pt x="212785" y="171729"/>
                  </a:cubicBezTo>
                  <a:lnTo>
                    <a:pt x="212785" y="235569"/>
                  </a:lnTo>
                  <a:close/>
                  <a:moveTo>
                    <a:pt x="278601" y="197265"/>
                  </a:moveTo>
                  <a:cubicBezTo>
                    <a:pt x="277323" y="198542"/>
                    <a:pt x="275406" y="199819"/>
                    <a:pt x="273490" y="199819"/>
                  </a:cubicBezTo>
                  <a:lnTo>
                    <a:pt x="272851" y="199819"/>
                  </a:lnTo>
                  <a:lnTo>
                    <a:pt x="272851" y="252806"/>
                  </a:lnTo>
                  <a:cubicBezTo>
                    <a:pt x="272851" y="256636"/>
                    <a:pt x="270295" y="259190"/>
                    <a:pt x="266461" y="259190"/>
                  </a:cubicBezTo>
                  <a:cubicBezTo>
                    <a:pt x="262626" y="259190"/>
                    <a:pt x="260071" y="256636"/>
                    <a:pt x="260071" y="252806"/>
                  </a:cubicBezTo>
                  <a:lnTo>
                    <a:pt x="260071" y="199819"/>
                  </a:lnTo>
                  <a:lnTo>
                    <a:pt x="244735" y="199819"/>
                  </a:lnTo>
                  <a:lnTo>
                    <a:pt x="244735" y="252806"/>
                  </a:lnTo>
                  <a:cubicBezTo>
                    <a:pt x="244735" y="256636"/>
                    <a:pt x="242179" y="259190"/>
                    <a:pt x="238345" y="259190"/>
                  </a:cubicBezTo>
                  <a:cubicBezTo>
                    <a:pt x="234511" y="259190"/>
                    <a:pt x="231955" y="256636"/>
                    <a:pt x="231955" y="252806"/>
                  </a:cubicBezTo>
                  <a:lnTo>
                    <a:pt x="231955" y="199819"/>
                  </a:lnTo>
                  <a:lnTo>
                    <a:pt x="231316" y="199819"/>
                  </a:lnTo>
                  <a:cubicBezTo>
                    <a:pt x="229399" y="199819"/>
                    <a:pt x="227482" y="199180"/>
                    <a:pt x="226204" y="197265"/>
                  </a:cubicBezTo>
                  <a:cubicBezTo>
                    <a:pt x="224926" y="195350"/>
                    <a:pt x="224287" y="194073"/>
                    <a:pt x="224926" y="192158"/>
                  </a:cubicBezTo>
                  <a:lnTo>
                    <a:pt x="238984" y="122573"/>
                  </a:lnTo>
                  <a:cubicBezTo>
                    <a:pt x="239623" y="119381"/>
                    <a:pt x="242179" y="117465"/>
                    <a:pt x="245374" y="117465"/>
                  </a:cubicBezTo>
                  <a:lnTo>
                    <a:pt x="259431" y="117465"/>
                  </a:lnTo>
                  <a:cubicBezTo>
                    <a:pt x="262626" y="117465"/>
                    <a:pt x="265182" y="119381"/>
                    <a:pt x="265821" y="122573"/>
                  </a:cubicBezTo>
                  <a:lnTo>
                    <a:pt x="280518" y="192158"/>
                  </a:lnTo>
                  <a:cubicBezTo>
                    <a:pt x="280518" y="194073"/>
                    <a:pt x="279880" y="195988"/>
                    <a:pt x="278601" y="197265"/>
                  </a:cubicBezTo>
                  <a:close/>
                  <a:moveTo>
                    <a:pt x="295216" y="185774"/>
                  </a:moveTo>
                  <a:cubicBezTo>
                    <a:pt x="294576" y="185774"/>
                    <a:pt x="293937" y="185774"/>
                    <a:pt x="293937" y="185774"/>
                  </a:cubicBezTo>
                  <a:cubicBezTo>
                    <a:pt x="290742" y="185774"/>
                    <a:pt x="288186" y="183859"/>
                    <a:pt x="287547" y="180667"/>
                  </a:cubicBezTo>
                  <a:lnTo>
                    <a:pt x="274128" y="125765"/>
                  </a:lnTo>
                  <a:cubicBezTo>
                    <a:pt x="273490" y="122573"/>
                    <a:pt x="275406" y="118742"/>
                    <a:pt x="278601" y="118104"/>
                  </a:cubicBezTo>
                  <a:cubicBezTo>
                    <a:pt x="281796" y="117465"/>
                    <a:pt x="285631" y="119381"/>
                    <a:pt x="286270" y="122573"/>
                  </a:cubicBezTo>
                  <a:lnTo>
                    <a:pt x="299688" y="177475"/>
                  </a:lnTo>
                  <a:cubicBezTo>
                    <a:pt x="300966" y="181305"/>
                    <a:pt x="298411" y="185135"/>
                    <a:pt x="295216" y="185774"/>
                  </a:cubicBezTo>
                  <a:close/>
                </a:path>
              </a:pathLst>
            </a:custGeom>
            <a:grpFill/>
            <a:ln w="6390" cap="flat">
              <a:noFill/>
              <a:prstDash val="solid"/>
              <a:miter/>
            </a:ln>
          </p:spPr>
          <p:txBody>
            <a:bodyPr rtlCol="0" anchor="ctr"/>
            <a:lstStyle/>
            <a:p>
              <a:endParaRPr lang="en-GB" dirty="0"/>
            </a:p>
          </p:txBody>
        </p:sp>
        <p:sp>
          <p:nvSpPr>
            <p:cNvPr id="51" name="Graphic 4">
              <a:extLst>
                <a:ext uri="{FF2B5EF4-FFF2-40B4-BE49-F238E27FC236}">
                  <a16:creationId xmlns:a16="http://schemas.microsoft.com/office/drawing/2014/main" id="{4F39551E-03FF-1E24-30F4-807352555518}"/>
                </a:ext>
              </a:extLst>
            </p:cNvPr>
            <p:cNvSpPr/>
            <p:nvPr/>
          </p:nvSpPr>
          <p:spPr>
            <a:xfrm>
              <a:off x="7431496" y="4438945"/>
              <a:ext cx="26837" cy="56817"/>
            </a:xfrm>
            <a:custGeom>
              <a:avLst/>
              <a:gdLst>
                <a:gd name="connsiteX0" fmla="*/ 11502 w 26837"/>
                <a:gd name="connsiteY0" fmla="*/ 0 h 56817"/>
                <a:gd name="connsiteX1" fmla="*/ 0 w 26837"/>
                <a:gd name="connsiteY1" fmla="*/ 56817 h 56817"/>
                <a:gd name="connsiteX2" fmla="*/ 26837 w 26837"/>
                <a:gd name="connsiteY2" fmla="*/ 56817 h 56817"/>
                <a:gd name="connsiteX3" fmla="*/ 14697 w 26837"/>
                <a:gd name="connsiteY3" fmla="*/ 0 h 56817"/>
              </a:gdLst>
              <a:ahLst/>
              <a:cxnLst>
                <a:cxn ang="0">
                  <a:pos x="connsiteX0" y="connsiteY0"/>
                </a:cxn>
                <a:cxn ang="0">
                  <a:pos x="connsiteX1" y="connsiteY1"/>
                </a:cxn>
                <a:cxn ang="0">
                  <a:pos x="connsiteX2" y="connsiteY2"/>
                </a:cxn>
                <a:cxn ang="0">
                  <a:pos x="connsiteX3" y="connsiteY3"/>
                </a:cxn>
              </a:cxnLst>
              <a:rect l="l" t="t" r="r" b="b"/>
              <a:pathLst>
                <a:path w="26837" h="56817">
                  <a:moveTo>
                    <a:pt x="11502" y="0"/>
                  </a:moveTo>
                  <a:lnTo>
                    <a:pt x="0" y="56817"/>
                  </a:lnTo>
                  <a:lnTo>
                    <a:pt x="26837" y="56817"/>
                  </a:lnTo>
                  <a:lnTo>
                    <a:pt x="14697" y="0"/>
                  </a:lnTo>
                  <a:close/>
                </a:path>
              </a:pathLst>
            </a:custGeom>
            <a:grpFill/>
            <a:ln w="6390" cap="flat">
              <a:noFill/>
              <a:prstDash val="solid"/>
              <a:miter/>
            </a:ln>
          </p:spPr>
          <p:txBody>
            <a:bodyPr rtlCol="0" anchor="ctr"/>
            <a:lstStyle/>
            <a:p>
              <a:endParaRPr lang="en-GB" dirty="0"/>
            </a:p>
          </p:txBody>
        </p:sp>
      </p:grpSp>
      <p:grpSp>
        <p:nvGrpSpPr>
          <p:cNvPr id="52" name="Graphic 4">
            <a:extLst>
              <a:ext uri="{FF2B5EF4-FFF2-40B4-BE49-F238E27FC236}">
                <a16:creationId xmlns:a16="http://schemas.microsoft.com/office/drawing/2014/main" id="{1355A210-A14B-7B0E-5C5B-28EA6D1023DF}"/>
              </a:ext>
            </a:extLst>
          </p:cNvPr>
          <p:cNvGrpSpPr/>
          <p:nvPr/>
        </p:nvGrpSpPr>
        <p:grpSpPr>
          <a:xfrm>
            <a:off x="8148899" y="2718263"/>
            <a:ext cx="720000" cy="720000"/>
            <a:chOff x="905454" y="2855717"/>
            <a:chExt cx="361674" cy="361333"/>
          </a:xfrm>
          <a:solidFill>
            <a:srgbClr val="007CB0"/>
          </a:solidFill>
        </p:grpSpPr>
        <p:sp>
          <p:nvSpPr>
            <p:cNvPr id="53" name="Graphic 4">
              <a:extLst>
                <a:ext uri="{FF2B5EF4-FFF2-40B4-BE49-F238E27FC236}">
                  <a16:creationId xmlns:a16="http://schemas.microsoft.com/office/drawing/2014/main" id="{4576E931-4E08-8578-E071-768EFDA337F4}"/>
                </a:ext>
              </a:extLst>
            </p:cNvPr>
            <p:cNvSpPr/>
            <p:nvPr/>
          </p:nvSpPr>
          <p:spPr>
            <a:xfrm>
              <a:off x="1149549" y="2979567"/>
              <a:ext cx="35783" cy="35750"/>
            </a:xfrm>
            <a:custGeom>
              <a:avLst/>
              <a:gdLst>
                <a:gd name="connsiteX0" fmla="*/ 35784 w 35783"/>
                <a:gd name="connsiteY0" fmla="*/ 17875 h 35750"/>
                <a:gd name="connsiteX1" fmla="*/ 17892 w 35783"/>
                <a:gd name="connsiteY1" fmla="*/ 35750 h 35750"/>
                <a:gd name="connsiteX2" fmla="*/ 0 w 35783"/>
                <a:gd name="connsiteY2" fmla="*/ 17875 h 35750"/>
                <a:gd name="connsiteX3" fmla="*/ 17892 w 35783"/>
                <a:gd name="connsiteY3" fmla="*/ 0 h 35750"/>
                <a:gd name="connsiteX4" fmla="*/ 35784 w 35783"/>
                <a:gd name="connsiteY4" fmla="*/ 17875 h 3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3" h="35750">
                  <a:moveTo>
                    <a:pt x="35784" y="17875"/>
                  </a:moveTo>
                  <a:cubicBezTo>
                    <a:pt x="35784" y="27747"/>
                    <a:pt x="27773" y="35750"/>
                    <a:pt x="17892" y="35750"/>
                  </a:cubicBezTo>
                  <a:cubicBezTo>
                    <a:pt x="8010" y="35750"/>
                    <a:pt x="0" y="27747"/>
                    <a:pt x="0" y="17875"/>
                  </a:cubicBezTo>
                  <a:cubicBezTo>
                    <a:pt x="0" y="8003"/>
                    <a:pt x="8010" y="0"/>
                    <a:pt x="17892" y="0"/>
                  </a:cubicBezTo>
                  <a:cubicBezTo>
                    <a:pt x="27773" y="0"/>
                    <a:pt x="35784" y="8003"/>
                    <a:pt x="35784" y="17875"/>
                  </a:cubicBezTo>
                  <a:close/>
                </a:path>
              </a:pathLst>
            </a:custGeom>
            <a:solidFill>
              <a:srgbClr val="007CB0"/>
            </a:solidFill>
            <a:ln w="6390" cap="flat">
              <a:noFill/>
              <a:prstDash val="solid"/>
              <a:miter/>
            </a:ln>
          </p:spPr>
          <p:txBody>
            <a:bodyPr rtlCol="0" anchor="ctr"/>
            <a:lstStyle/>
            <a:p>
              <a:endParaRPr lang="en-GB" dirty="0"/>
            </a:p>
          </p:txBody>
        </p:sp>
        <p:sp>
          <p:nvSpPr>
            <p:cNvPr id="54" name="Graphic 4">
              <a:extLst>
                <a:ext uri="{FF2B5EF4-FFF2-40B4-BE49-F238E27FC236}">
                  <a16:creationId xmlns:a16="http://schemas.microsoft.com/office/drawing/2014/main" id="{19B0B757-0BAE-C1CD-ED6F-22E4A29CDFA3}"/>
                </a:ext>
              </a:extLst>
            </p:cNvPr>
            <p:cNvSpPr/>
            <p:nvPr/>
          </p:nvSpPr>
          <p:spPr>
            <a:xfrm>
              <a:off x="991079" y="2979567"/>
              <a:ext cx="35783" cy="35750"/>
            </a:xfrm>
            <a:custGeom>
              <a:avLst/>
              <a:gdLst>
                <a:gd name="connsiteX0" fmla="*/ 35784 w 35783"/>
                <a:gd name="connsiteY0" fmla="*/ 17875 h 35750"/>
                <a:gd name="connsiteX1" fmla="*/ 17892 w 35783"/>
                <a:gd name="connsiteY1" fmla="*/ 35750 h 35750"/>
                <a:gd name="connsiteX2" fmla="*/ 0 w 35783"/>
                <a:gd name="connsiteY2" fmla="*/ 17875 h 35750"/>
                <a:gd name="connsiteX3" fmla="*/ 17892 w 35783"/>
                <a:gd name="connsiteY3" fmla="*/ 0 h 35750"/>
                <a:gd name="connsiteX4" fmla="*/ 35784 w 35783"/>
                <a:gd name="connsiteY4" fmla="*/ 17875 h 3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3" h="35750">
                  <a:moveTo>
                    <a:pt x="35784" y="17875"/>
                  </a:moveTo>
                  <a:cubicBezTo>
                    <a:pt x="35784" y="27747"/>
                    <a:pt x="27773" y="35750"/>
                    <a:pt x="17892" y="35750"/>
                  </a:cubicBezTo>
                  <a:cubicBezTo>
                    <a:pt x="8010" y="35750"/>
                    <a:pt x="0" y="27747"/>
                    <a:pt x="0" y="17875"/>
                  </a:cubicBezTo>
                  <a:cubicBezTo>
                    <a:pt x="0" y="8003"/>
                    <a:pt x="8010" y="0"/>
                    <a:pt x="17892" y="0"/>
                  </a:cubicBezTo>
                  <a:cubicBezTo>
                    <a:pt x="27773" y="0"/>
                    <a:pt x="35784" y="8003"/>
                    <a:pt x="35784" y="17875"/>
                  </a:cubicBezTo>
                  <a:close/>
                </a:path>
              </a:pathLst>
            </a:custGeom>
            <a:solidFill>
              <a:srgbClr val="007CB0"/>
            </a:solidFill>
            <a:ln w="6390" cap="flat">
              <a:noFill/>
              <a:prstDash val="solid"/>
              <a:miter/>
            </a:ln>
          </p:spPr>
          <p:txBody>
            <a:bodyPr rtlCol="0" anchor="ctr"/>
            <a:lstStyle/>
            <a:p>
              <a:endParaRPr lang="en-GB" dirty="0"/>
            </a:p>
          </p:txBody>
        </p:sp>
        <p:sp>
          <p:nvSpPr>
            <p:cNvPr id="55" name="Graphic 4">
              <a:extLst>
                <a:ext uri="{FF2B5EF4-FFF2-40B4-BE49-F238E27FC236}">
                  <a16:creationId xmlns:a16="http://schemas.microsoft.com/office/drawing/2014/main" id="{AE5E1F71-9193-E3E7-C070-7EDAAD769A70}"/>
                </a:ext>
              </a:extLst>
            </p:cNvPr>
            <p:cNvSpPr/>
            <p:nvPr/>
          </p:nvSpPr>
          <p:spPr>
            <a:xfrm>
              <a:off x="905454" y="2855717"/>
              <a:ext cx="361674" cy="361333"/>
            </a:xfrm>
            <a:custGeom>
              <a:avLst/>
              <a:gdLst>
                <a:gd name="connsiteX0" fmla="*/ 180835 w 361674"/>
                <a:gd name="connsiteY0" fmla="*/ 0 h 361333"/>
                <a:gd name="connsiteX1" fmla="*/ 0 w 361674"/>
                <a:gd name="connsiteY1" fmla="*/ 180667 h 361333"/>
                <a:gd name="connsiteX2" fmla="*/ 180835 w 361674"/>
                <a:gd name="connsiteY2" fmla="*/ 361333 h 361333"/>
                <a:gd name="connsiteX3" fmla="*/ 361670 w 361674"/>
                <a:gd name="connsiteY3" fmla="*/ 180667 h 361333"/>
                <a:gd name="connsiteX4" fmla="*/ 180835 w 361674"/>
                <a:gd name="connsiteY4" fmla="*/ 0 h 361333"/>
                <a:gd name="connsiteX5" fmla="*/ 261987 w 361674"/>
                <a:gd name="connsiteY5" fmla="*/ 111081 h 361333"/>
                <a:gd name="connsiteX6" fmla="*/ 292659 w 361674"/>
                <a:gd name="connsiteY6" fmla="*/ 141724 h 361333"/>
                <a:gd name="connsiteX7" fmla="*/ 261987 w 361674"/>
                <a:gd name="connsiteY7" fmla="*/ 172368 h 361333"/>
                <a:gd name="connsiteX8" fmla="*/ 231316 w 361674"/>
                <a:gd name="connsiteY8" fmla="*/ 141724 h 361333"/>
                <a:gd name="connsiteX9" fmla="*/ 261987 w 361674"/>
                <a:gd name="connsiteY9" fmla="*/ 111081 h 361333"/>
                <a:gd name="connsiteX10" fmla="*/ 182752 w 361674"/>
                <a:gd name="connsiteY10" fmla="*/ 95760 h 361333"/>
                <a:gd name="connsiteX11" fmla="*/ 223648 w 361674"/>
                <a:gd name="connsiteY11" fmla="*/ 136617 h 361333"/>
                <a:gd name="connsiteX12" fmla="*/ 182752 w 361674"/>
                <a:gd name="connsiteY12" fmla="*/ 177475 h 361333"/>
                <a:gd name="connsiteX13" fmla="*/ 141857 w 361674"/>
                <a:gd name="connsiteY13" fmla="*/ 136617 h 361333"/>
                <a:gd name="connsiteX14" fmla="*/ 182752 w 361674"/>
                <a:gd name="connsiteY14" fmla="*/ 95760 h 361333"/>
                <a:gd name="connsiteX15" fmla="*/ 103517 w 361674"/>
                <a:gd name="connsiteY15" fmla="*/ 111081 h 361333"/>
                <a:gd name="connsiteX16" fmla="*/ 134189 w 361674"/>
                <a:gd name="connsiteY16" fmla="*/ 141724 h 361333"/>
                <a:gd name="connsiteX17" fmla="*/ 103517 w 361674"/>
                <a:gd name="connsiteY17" fmla="*/ 172368 h 361333"/>
                <a:gd name="connsiteX18" fmla="*/ 72845 w 361674"/>
                <a:gd name="connsiteY18" fmla="*/ 141724 h 361333"/>
                <a:gd name="connsiteX19" fmla="*/ 103517 w 361674"/>
                <a:gd name="connsiteY19" fmla="*/ 111081 h 361333"/>
                <a:gd name="connsiteX20" fmla="*/ 93293 w 361674"/>
                <a:gd name="connsiteY20" fmla="*/ 246422 h 361333"/>
                <a:gd name="connsiteX21" fmla="*/ 48564 w 361674"/>
                <a:gd name="connsiteY21" fmla="*/ 246422 h 361333"/>
                <a:gd name="connsiteX22" fmla="*/ 42174 w 361674"/>
                <a:gd name="connsiteY22" fmla="*/ 240038 h 361333"/>
                <a:gd name="connsiteX23" fmla="*/ 42174 w 361674"/>
                <a:gd name="connsiteY23" fmla="*/ 231100 h 361333"/>
                <a:gd name="connsiteX24" fmla="*/ 87542 w 361674"/>
                <a:gd name="connsiteY24" fmla="*/ 182582 h 361333"/>
                <a:gd name="connsiteX25" fmla="*/ 111824 w 361674"/>
                <a:gd name="connsiteY25" fmla="*/ 182582 h 361333"/>
                <a:gd name="connsiteX26" fmla="*/ 118214 w 361674"/>
                <a:gd name="connsiteY26" fmla="*/ 188966 h 361333"/>
                <a:gd name="connsiteX27" fmla="*/ 111824 w 361674"/>
                <a:gd name="connsiteY27" fmla="*/ 195350 h 361333"/>
                <a:gd name="connsiteX28" fmla="*/ 87542 w 361674"/>
                <a:gd name="connsiteY28" fmla="*/ 195350 h 361333"/>
                <a:gd name="connsiteX29" fmla="*/ 54954 w 361674"/>
                <a:gd name="connsiteY29" fmla="*/ 231100 h 361333"/>
                <a:gd name="connsiteX30" fmla="*/ 54954 w 361674"/>
                <a:gd name="connsiteY30" fmla="*/ 233654 h 361333"/>
                <a:gd name="connsiteX31" fmla="*/ 93293 w 361674"/>
                <a:gd name="connsiteY31" fmla="*/ 233654 h 361333"/>
                <a:gd name="connsiteX32" fmla="*/ 99683 w 361674"/>
                <a:gd name="connsiteY32" fmla="*/ 240038 h 361333"/>
                <a:gd name="connsiteX33" fmla="*/ 93293 w 361674"/>
                <a:gd name="connsiteY33" fmla="*/ 246422 h 361333"/>
                <a:gd name="connsiteX34" fmla="*/ 254320 w 361674"/>
                <a:gd name="connsiteY34" fmla="*/ 251529 h 361333"/>
                <a:gd name="connsiteX35" fmla="*/ 247930 w 361674"/>
                <a:gd name="connsiteY35" fmla="*/ 257913 h 361333"/>
                <a:gd name="connsiteX36" fmla="*/ 118214 w 361674"/>
                <a:gd name="connsiteY36" fmla="*/ 257913 h 361333"/>
                <a:gd name="connsiteX37" fmla="*/ 111824 w 361674"/>
                <a:gd name="connsiteY37" fmla="*/ 251529 h 361333"/>
                <a:gd name="connsiteX38" fmla="*/ 111824 w 361674"/>
                <a:gd name="connsiteY38" fmla="*/ 240676 h 361333"/>
                <a:gd name="connsiteX39" fmla="*/ 164860 w 361674"/>
                <a:gd name="connsiteY39" fmla="*/ 183859 h 361333"/>
                <a:gd name="connsiteX40" fmla="*/ 200644 w 361674"/>
                <a:gd name="connsiteY40" fmla="*/ 183859 h 361333"/>
                <a:gd name="connsiteX41" fmla="*/ 253680 w 361674"/>
                <a:gd name="connsiteY41" fmla="*/ 240676 h 361333"/>
                <a:gd name="connsiteX42" fmla="*/ 253680 w 361674"/>
                <a:gd name="connsiteY42" fmla="*/ 251529 h 361333"/>
                <a:gd name="connsiteX43" fmla="*/ 313746 w 361674"/>
                <a:gd name="connsiteY43" fmla="*/ 246422 h 361333"/>
                <a:gd name="connsiteX44" fmla="*/ 269016 w 361674"/>
                <a:gd name="connsiteY44" fmla="*/ 246422 h 361333"/>
                <a:gd name="connsiteX45" fmla="*/ 262626 w 361674"/>
                <a:gd name="connsiteY45" fmla="*/ 240038 h 361333"/>
                <a:gd name="connsiteX46" fmla="*/ 269016 w 361674"/>
                <a:gd name="connsiteY46" fmla="*/ 233654 h 361333"/>
                <a:gd name="connsiteX47" fmla="*/ 307356 w 361674"/>
                <a:gd name="connsiteY47" fmla="*/ 233654 h 361333"/>
                <a:gd name="connsiteX48" fmla="*/ 307356 w 361674"/>
                <a:gd name="connsiteY48" fmla="*/ 231100 h 361333"/>
                <a:gd name="connsiteX49" fmla="*/ 274767 w 361674"/>
                <a:gd name="connsiteY49" fmla="*/ 195350 h 361333"/>
                <a:gd name="connsiteX50" fmla="*/ 250486 w 361674"/>
                <a:gd name="connsiteY50" fmla="*/ 195350 h 361333"/>
                <a:gd name="connsiteX51" fmla="*/ 244096 w 361674"/>
                <a:gd name="connsiteY51" fmla="*/ 188966 h 361333"/>
                <a:gd name="connsiteX52" fmla="*/ 250486 w 361674"/>
                <a:gd name="connsiteY52" fmla="*/ 182582 h 361333"/>
                <a:gd name="connsiteX53" fmla="*/ 274767 w 361674"/>
                <a:gd name="connsiteY53" fmla="*/ 182582 h 361333"/>
                <a:gd name="connsiteX54" fmla="*/ 320136 w 361674"/>
                <a:gd name="connsiteY54" fmla="*/ 231100 h 361333"/>
                <a:gd name="connsiteX55" fmla="*/ 320136 w 361674"/>
                <a:gd name="connsiteY55" fmla="*/ 240038 h 361333"/>
                <a:gd name="connsiteX56" fmla="*/ 313746 w 361674"/>
                <a:gd name="connsiteY56" fmla="*/ 246422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1674" h="361333">
                  <a:moveTo>
                    <a:pt x="180835" y="0"/>
                  </a:moveTo>
                  <a:cubicBezTo>
                    <a:pt x="80513" y="0"/>
                    <a:pt x="0" y="81076"/>
                    <a:pt x="0" y="180667"/>
                  </a:cubicBezTo>
                  <a:cubicBezTo>
                    <a:pt x="0" y="280895"/>
                    <a:pt x="81152" y="361333"/>
                    <a:pt x="180835" y="361333"/>
                  </a:cubicBezTo>
                  <a:cubicBezTo>
                    <a:pt x="281157" y="361333"/>
                    <a:pt x="361670" y="280257"/>
                    <a:pt x="361670" y="180667"/>
                  </a:cubicBezTo>
                  <a:cubicBezTo>
                    <a:pt x="362309" y="80438"/>
                    <a:pt x="281157" y="0"/>
                    <a:pt x="180835" y="0"/>
                  </a:cubicBezTo>
                  <a:close/>
                  <a:moveTo>
                    <a:pt x="261987" y="111081"/>
                  </a:moveTo>
                  <a:cubicBezTo>
                    <a:pt x="279240" y="111081"/>
                    <a:pt x="292659" y="125126"/>
                    <a:pt x="292659" y="141724"/>
                  </a:cubicBezTo>
                  <a:cubicBezTo>
                    <a:pt x="292659" y="158323"/>
                    <a:pt x="278601" y="172368"/>
                    <a:pt x="261987" y="172368"/>
                  </a:cubicBezTo>
                  <a:cubicBezTo>
                    <a:pt x="245374" y="172368"/>
                    <a:pt x="231316" y="158323"/>
                    <a:pt x="231316" y="141724"/>
                  </a:cubicBezTo>
                  <a:cubicBezTo>
                    <a:pt x="231316" y="125126"/>
                    <a:pt x="244735" y="111081"/>
                    <a:pt x="261987" y="111081"/>
                  </a:cubicBezTo>
                  <a:close/>
                  <a:moveTo>
                    <a:pt x="182752" y="95760"/>
                  </a:moveTo>
                  <a:cubicBezTo>
                    <a:pt x="205117" y="95760"/>
                    <a:pt x="223648" y="114273"/>
                    <a:pt x="223648" y="136617"/>
                  </a:cubicBezTo>
                  <a:cubicBezTo>
                    <a:pt x="223648" y="158961"/>
                    <a:pt x="205117" y="177475"/>
                    <a:pt x="182752" y="177475"/>
                  </a:cubicBezTo>
                  <a:cubicBezTo>
                    <a:pt x="160387" y="177475"/>
                    <a:pt x="141857" y="158961"/>
                    <a:pt x="141857" y="136617"/>
                  </a:cubicBezTo>
                  <a:cubicBezTo>
                    <a:pt x="141857" y="114273"/>
                    <a:pt x="160387" y="95760"/>
                    <a:pt x="182752" y="95760"/>
                  </a:cubicBezTo>
                  <a:close/>
                  <a:moveTo>
                    <a:pt x="103517" y="111081"/>
                  </a:moveTo>
                  <a:cubicBezTo>
                    <a:pt x="120770" y="111081"/>
                    <a:pt x="134189" y="125126"/>
                    <a:pt x="134189" y="141724"/>
                  </a:cubicBezTo>
                  <a:cubicBezTo>
                    <a:pt x="134189" y="158323"/>
                    <a:pt x="120131" y="172368"/>
                    <a:pt x="103517" y="172368"/>
                  </a:cubicBezTo>
                  <a:cubicBezTo>
                    <a:pt x="86903" y="172368"/>
                    <a:pt x="72845" y="158323"/>
                    <a:pt x="72845" y="141724"/>
                  </a:cubicBezTo>
                  <a:cubicBezTo>
                    <a:pt x="72845" y="125126"/>
                    <a:pt x="86264" y="111081"/>
                    <a:pt x="103517" y="111081"/>
                  </a:cubicBezTo>
                  <a:close/>
                  <a:moveTo>
                    <a:pt x="93293" y="246422"/>
                  </a:moveTo>
                  <a:lnTo>
                    <a:pt x="48564" y="246422"/>
                  </a:lnTo>
                  <a:cubicBezTo>
                    <a:pt x="44730" y="246422"/>
                    <a:pt x="42174" y="243868"/>
                    <a:pt x="42174" y="240038"/>
                  </a:cubicBezTo>
                  <a:lnTo>
                    <a:pt x="42174" y="231100"/>
                  </a:lnTo>
                  <a:cubicBezTo>
                    <a:pt x="42174" y="204287"/>
                    <a:pt x="62621" y="182582"/>
                    <a:pt x="87542" y="182582"/>
                  </a:cubicBezTo>
                  <a:lnTo>
                    <a:pt x="111824" y="182582"/>
                  </a:lnTo>
                  <a:cubicBezTo>
                    <a:pt x="115658" y="182582"/>
                    <a:pt x="118214" y="185135"/>
                    <a:pt x="118214" y="188966"/>
                  </a:cubicBezTo>
                  <a:cubicBezTo>
                    <a:pt x="118214" y="192796"/>
                    <a:pt x="115658" y="195350"/>
                    <a:pt x="111824" y="195350"/>
                  </a:cubicBezTo>
                  <a:lnTo>
                    <a:pt x="87542" y="195350"/>
                  </a:lnTo>
                  <a:cubicBezTo>
                    <a:pt x="69650" y="195350"/>
                    <a:pt x="54954" y="211310"/>
                    <a:pt x="54954" y="231100"/>
                  </a:cubicBezTo>
                  <a:lnTo>
                    <a:pt x="54954" y="233654"/>
                  </a:lnTo>
                  <a:lnTo>
                    <a:pt x="93293" y="233654"/>
                  </a:lnTo>
                  <a:cubicBezTo>
                    <a:pt x="97127" y="233654"/>
                    <a:pt x="99683" y="236207"/>
                    <a:pt x="99683" y="240038"/>
                  </a:cubicBezTo>
                  <a:cubicBezTo>
                    <a:pt x="99683" y="243868"/>
                    <a:pt x="97127" y="246422"/>
                    <a:pt x="93293" y="246422"/>
                  </a:cubicBezTo>
                  <a:close/>
                  <a:moveTo>
                    <a:pt x="254320" y="251529"/>
                  </a:moveTo>
                  <a:cubicBezTo>
                    <a:pt x="254320" y="255359"/>
                    <a:pt x="251764" y="257913"/>
                    <a:pt x="247930" y="257913"/>
                  </a:cubicBezTo>
                  <a:lnTo>
                    <a:pt x="118214" y="257913"/>
                  </a:lnTo>
                  <a:cubicBezTo>
                    <a:pt x="114380" y="257913"/>
                    <a:pt x="111824" y="255359"/>
                    <a:pt x="111824" y="251529"/>
                  </a:cubicBezTo>
                  <a:lnTo>
                    <a:pt x="111824" y="240676"/>
                  </a:lnTo>
                  <a:cubicBezTo>
                    <a:pt x="111824" y="209395"/>
                    <a:pt x="135467" y="183859"/>
                    <a:pt x="164860" y="183859"/>
                  </a:cubicBezTo>
                  <a:lnTo>
                    <a:pt x="200644" y="183859"/>
                  </a:lnTo>
                  <a:cubicBezTo>
                    <a:pt x="230038" y="183859"/>
                    <a:pt x="253680" y="209395"/>
                    <a:pt x="253680" y="240676"/>
                  </a:cubicBezTo>
                  <a:lnTo>
                    <a:pt x="253680" y="251529"/>
                  </a:lnTo>
                  <a:close/>
                  <a:moveTo>
                    <a:pt x="313746" y="246422"/>
                  </a:moveTo>
                  <a:lnTo>
                    <a:pt x="269016" y="246422"/>
                  </a:lnTo>
                  <a:cubicBezTo>
                    <a:pt x="265182" y="246422"/>
                    <a:pt x="262626" y="243868"/>
                    <a:pt x="262626" y="240038"/>
                  </a:cubicBezTo>
                  <a:cubicBezTo>
                    <a:pt x="262626" y="236207"/>
                    <a:pt x="265182" y="233654"/>
                    <a:pt x="269016" y="233654"/>
                  </a:cubicBezTo>
                  <a:lnTo>
                    <a:pt x="307356" y="233654"/>
                  </a:lnTo>
                  <a:lnTo>
                    <a:pt x="307356" y="231100"/>
                  </a:lnTo>
                  <a:cubicBezTo>
                    <a:pt x="307356" y="211310"/>
                    <a:pt x="292659" y="195350"/>
                    <a:pt x="274767" y="195350"/>
                  </a:cubicBezTo>
                  <a:lnTo>
                    <a:pt x="250486" y="195350"/>
                  </a:lnTo>
                  <a:cubicBezTo>
                    <a:pt x="246652" y="195350"/>
                    <a:pt x="244096" y="192796"/>
                    <a:pt x="244096" y="188966"/>
                  </a:cubicBezTo>
                  <a:cubicBezTo>
                    <a:pt x="244096" y="185135"/>
                    <a:pt x="246652" y="182582"/>
                    <a:pt x="250486" y="182582"/>
                  </a:cubicBezTo>
                  <a:lnTo>
                    <a:pt x="274767" y="182582"/>
                  </a:lnTo>
                  <a:cubicBezTo>
                    <a:pt x="299688" y="182582"/>
                    <a:pt x="320136" y="204287"/>
                    <a:pt x="320136" y="231100"/>
                  </a:cubicBezTo>
                  <a:lnTo>
                    <a:pt x="320136" y="240038"/>
                  </a:lnTo>
                  <a:cubicBezTo>
                    <a:pt x="320136" y="243868"/>
                    <a:pt x="317580" y="246422"/>
                    <a:pt x="313746" y="246422"/>
                  </a:cubicBezTo>
                  <a:close/>
                </a:path>
              </a:pathLst>
            </a:custGeom>
            <a:solidFill>
              <a:srgbClr val="007CB0"/>
            </a:solidFill>
            <a:ln w="6390" cap="flat">
              <a:noFill/>
              <a:prstDash val="solid"/>
              <a:miter/>
            </a:ln>
          </p:spPr>
          <p:txBody>
            <a:bodyPr rtlCol="0" anchor="ctr"/>
            <a:lstStyle/>
            <a:p>
              <a:endParaRPr lang="en-GB" dirty="0"/>
            </a:p>
          </p:txBody>
        </p:sp>
      </p:grpSp>
      <p:grpSp>
        <p:nvGrpSpPr>
          <p:cNvPr id="56" name="Graphic 5">
            <a:extLst>
              <a:ext uri="{FF2B5EF4-FFF2-40B4-BE49-F238E27FC236}">
                <a16:creationId xmlns:a16="http://schemas.microsoft.com/office/drawing/2014/main" id="{47E0A5C2-6A83-312E-B840-1F994AB45CC6}"/>
              </a:ext>
            </a:extLst>
          </p:cNvPr>
          <p:cNvGrpSpPr/>
          <p:nvPr/>
        </p:nvGrpSpPr>
        <p:grpSpPr>
          <a:xfrm>
            <a:off x="9489888" y="4451591"/>
            <a:ext cx="720000" cy="720000"/>
            <a:chOff x="9280105" y="3824806"/>
            <a:chExt cx="362309" cy="361971"/>
          </a:xfrm>
          <a:solidFill>
            <a:schemeClr val="tx1">
              <a:lumMod val="65000"/>
              <a:lumOff val="35000"/>
            </a:schemeClr>
          </a:solidFill>
        </p:grpSpPr>
        <p:sp>
          <p:nvSpPr>
            <p:cNvPr id="57" name="Graphic 5">
              <a:extLst>
                <a:ext uri="{FF2B5EF4-FFF2-40B4-BE49-F238E27FC236}">
                  <a16:creationId xmlns:a16="http://schemas.microsoft.com/office/drawing/2014/main" id="{991A4667-88EB-A631-9864-1BD6259B66E7}"/>
                </a:ext>
              </a:extLst>
            </p:cNvPr>
            <p:cNvSpPr/>
            <p:nvPr/>
          </p:nvSpPr>
          <p:spPr>
            <a:xfrm>
              <a:off x="9351353" y="3903689"/>
              <a:ext cx="219421" cy="121694"/>
            </a:xfrm>
            <a:custGeom>
              <a:avLst/>
              <a:gdLst>
                <a:gd name="connsiteX0" fmla="*/ 199685 w 219421"/>
                <a:gd name="connsiteY0" fmla="*/ 50073 h 121694"/>
                <a:gd name="connsiteX1" fmla="*/ 195213 w 219421"/>
                <a:gd name="connsiteY1" fmla="*/ 45604 h 121694"/>
                <a:gd name="connsiteX2" fmla="*/ 174126 w 219421"/>
                <a:gd name="connsiteY2" fmla="*/ 16876 h 121694"/>
                <a:gd name="connsiteX3" fmla="*/ 144732 w 219421"/>
                <a:gd name="connsiteY3" fmla="*/ 15600 h 121694"/>
                <a:gd name="connsiteX4" fmla="*/ 137064 w 219421"/>
                <a:gd name="connsiteY4" fmla="*/ 14323 h 121694"/>
                <a:gd name="connsiteX5" fmla="*/ 81472 w 219421"/>
                <a:gd name="connsiteY5" fmla="*/ 916 h 121694"/>
                <a:gd name="connsiteX6" fmla="*/ 37382 w 219421"/>
                <a:gd name="connsiteY6" fmla="*/ 34751 h 121694"/>
                <a:gd name="connsiteX7" fmla="*/ 32269 w 219421"/>
                <a:gd name="connsiteY7" fmla="*/ 39859 h 121694"/>
                <a:gd name="connsiteX8" fmla="*/ 7348 w 219421"/>
                <a:gd name="connsiteY8" fmla="*/ 52627 h 121694"/>
                <a:gd name="connsiteX9" fmla="*/ 6710 w 219421"/>
                <a:gd name="connsiteY9" fmla="*/ 53265 h 121694"/>
                <a:gd name="connsiteX10" fmla="*/ 6710 w 219421"/>
                <a:gd name="connsiteY10" fmla="*/ 92846 h 121694"/>
                <a:gd name="connsiteX11" fmla="*/ 41215 w 219421"/>
                <a:gd name="connsiteY11" fmla="*/ 108167 h 121694"/>
                <a:gd name="connsiteX12" fmla="*/ 42493 w 219421"/>
                <a:gd name="connsiteY12" fmla="*/ 108167 h 121694"/>
                <a:gd name="connsiteX13" fmla="*/ 47605 w 219421"/>
                <a:gd name="connsiteY13" fmla="*/ 110082 h 121694"/>
                <a:gd name="connsiteX14" fmla="*/ 69331 w 219421"/>
                <a:gd name="connsiteY14" fmla="*/ 121574 h 121694"/>
                <a:gd name="connsiteX15" fmla="*/ 89779 w 219421"/>
                <a:gd name="connsiteY15" fmla="*/ 116466 h 121694"/>
                <a:gd name="connsiteX16" fmla="*/ 96169 w 219421"/>
                <a:gd name="connsiteY16" fmla="*/ 115828 h 121694"/>
                <a:gd name="connsiteX17" fmla="*/ 134508 w 219421"/>
                <a:gd name="connsiteY17" fmla="*/ 119658 h 121694"/>
                <a:gd name="connsiteX18" fmla="*/ 164541 w 219421"/>
                <a:gd name="connsiteY18" fmla="*/ 104337 h 121694"/>
                <a:gd name="connsiteX19" fmla="*/ 172209 w 219421"/>
                <a:gd name="connsiteY19" fmla="*/ 101783 h 121694"/>
                <a:gd name="connsiteX20" fmla="*/ 216939 w 219421"/>
                <a:gd name="connsiteY20" fmla="*/ 85823 h 121694"/>
                <a:gd name="connsiteX21" fmla="*/ 217577 w 219421"/>
                <a:gd name="connsiteY21" fmla="*/ 63479 h 121694"/>
                <a:gd name="connsiteX22" fmla="*/ 199685 w 219421"/>
                <a:gd name="connsiteY22" fmla="*/ 50073 h 12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421" h="121694">
                  <a:moveTo>
                    <a:pt x="199685" y="50073"/>
                  </a:moveTo>
                  <a:cubicBezTo>
                    <a:pt x="197769" y="49435"/>
                    <a:pt x="195852" y="47519"/>
                    <a:pt x="195213" y="45604"/>
                  </a:cubicBezTo>
                  <a:cubicBezTo>
                    <a:pt x="195213" y="45604"/>
                    <a:pt x="189462" y="24537"/>
                    <a:pt x="174126" y="16876"/>
                  </a:cubicBezTo>
                  <a:cubicBezTo>
                    <a:pt x="164541" y="12408"/>
                    <a:pt x="154317" y="11769"/>
                    <a:pt x="144732" y="15600"/>
                  </a:cubicBezTo>
                  <a:cubicBezTo>
                    <a:pt x="142176" y="16876"/>
                    <a:pt x="138981" y="16238"/>
                    <a:pt x="137064" y="14323"/>
                  </a:cubicBezTo>
                  <a:cubicBezTo>
                    <a:pt x="136426" y="13684"/>
                    <a:pt x="119172" y="-4191"/>
                    <a:pt x="81472" y="916"/>
                  </a:cubicBezTo>
                  <a:cubicBezTo>
                    <a:pt x="43772" y="6024"/>
                    <a:pt x="38020" y="34113"/>
                    <a:pt x="37382" y="34751"/>
                  </a:cubicBezTo>
                  <a:cubicBezTo>
                    <a:pt x="36742" y="37305"/>
                    <a:pt x="34825" y="39220"/>
                    <a:pt x="32269" y="39859"/>
                  </a:cubicBezTo>
                  <a:cubicBezTo>
                    <a:pt x="14377" y="42412"/>
                    <a:pt x="10543" y="48158"/>
                    <a:pt x="7348" y="52627"/>
                  </a:cubicBezTo>
                  <a:lnTo>
                    <a:pt x="6710" y="53265"/>
                  </a:lnTo>
                  <a:cubicBezTo>
                    <a:pt x="-2237" y="64756"/>
                    <a:pt x="-2237" y="81354"/>
                    <a:pt x="6710" y="92846"/>
                  </a:cubicBezTo>
                  <a:cubicBezTo>
                    <a:pt x="14377" y="104337"/>
                    <a:pt x="27797" y="110082"/>
                    <a:pt x="41215" y="108167"/>
                  </a:cubicBezTo>
                  <a:lnTo>
                    <a:pt x="42493" y="108167"/>
                  </a:lnTo>
                  <a:cubicBezTo>
                    <a:pt x="44410" y="108167"/>
                    <a:pt x="46327" y="108806"/>
                    <a:pt x="47605" y="110082"/>
                  </a:cubicBezTo>
                  <a:cubicBezTo>
                    <a:pt x="53356" y="116466"/>
                    <a:pt x="61024" y="120297"/>
                    <a:pt x="69331" y="121574"/>
                  </a:cubicBezTo>
                  <a:cubicBezTo>
                    <a:pt x="76360" y="122212"/>
                    <a:pt x="84028" y="120297"/>
                    <a:pt x="89779" y="116466"/>
                  </a:cubicBezTo>
                  <a:cubicBezTo>
                    <a:pt x="91696" y="115190"/>
                    <a:pt x="94251" y="115190"/>
                    <a:pt x="96169" y="115828"/>
                  </a:cubicBezTo>
                  <a:cubicBezTo>
                    <a:pt x="108310" y="120297"/>
                    <a:pt x="121728" y="121574"/>
                    <a:pt x="134508" y="119658"/>
                  </a:cubicBezTo>
                  <a:cubicBezTo>
                    <a:pt x="146010" y="119020"/>
                    <a:pt x="156873" y="113913"/>
                    <a:pt x="164541" y="104337"/>
                  </a:cubicBezTo>
                  <a:cubicBezTo>
                    <a:pt x="166458" y="101783"/>
                    <a:pt x="169014" y="100506"/>
                    <a:pt x="172209" y="101783"/>
                  </a:cubicBezTo>
                  <a:cubicBezTo>
                    <a:pt x="173487" y="102422"/>
                    <a:pt x="206075" y="113274"/>
                    <a:pt x="216939" y="85823"/>
                  </a:cubicBezTo>
                  <a:cubicBezTo>
                    <a:pt x="220134" y="78801"/>
                    <a:pt x="220134" y="70502"/>
                    <a:pt x="217577" y="63479"/>
                  </a:cubicBezTo>
                  <a:cubicBezTo>
                    <a:pt x="213744" y="57095"/>
                    <a:pt x="207354" y="52627"/>
                    <a:pt x="199685" y="50073"/>
                  </a:cubicBezTo>
                  <a:close/>
                </a:path>
              </a:pathLst>
            </a:custGeom>
            <a:solidFill>
              <a:srgbClr val="53565A"/>
            </a:solidFill>
            <a:ln w="6390" cap="flat">
              <a:noFill/>
              <a:prstDash val="solid"/>
              <a:miter/>
            </a:ln>
          </p:spPr>
          <p:txBody>
            <a:bodyPr rtlCol="0" anchor="ctr"/>
            <a:lstStyle/>
            <a:p>
              <a:endParaRPr lang="en-GB" dirty="0"/>
            </a:p>
          </p:txBody>
        </p:sp>
        <p:sp>
          <p:nvSpPr>
            <p:cNvPr id="58" name="Graphic 5">
              <a:extLst>
                <a:ext uri="{FF2B5EF4-FFF2-40B4-BE49-F238E27FC236}">
                  <a16:creationId xmlns:a16="http://schemas.microsoft.com/office/drawing/2014/main" id="{5979BD99-D667-ECC4-E61B-DACBD45B248E}"/>
                </a:ext>
              </a:extLst>
            </p:cNvPr>
            <p:cNvSpPr/>
            <p:nvPr/>
          </p:nvSpPr>
          <p:spPr>
            <a:xfrm>
              <a:off x="9511421" y="4061013"/>
              <a:ext cx="19169" cy="19151"/>
            </a:xfrm>
            <a:custGeom>
              <a:avLst/>
              <a:gdLst>
                <a:gd name="connsiteX0" fmla="*/ 9585 w 19169"/>
                <a:gd name="connsiteY0" fmla="*/ 0 h 19151"/>
                <a:gd name="connsiteX1" fmla="*/ 0 w 19169"/>
                <a:gd name="connsiteY1" fmla="*/ 9576 h 19151"/>
                <a:gd name="connsiteX2" fmla="*/ 9585 w 19169"/>
                <a:gd name="connsiteY2" fmla="*/ 19152 h 19151"/>
                <a:gd name="connsiteX3" fmla="*/ 19170 w 19169"/>
                <a:gd name="connsiteY3" fmla="*/ 9576 h 19151"/>
                <a:gd name="connsiteX4" fmla="*/ 9585 w 19169"/>
                <a:gd name="connsiteY4" fmla="*/ 0 h 19151"/>
                <a:gd name="connsiteX5" fmla="*/ 9585 w 19169"/>
                <a:gd name="connsiteY5" fmla="*/ 0 h 1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69" h="19151">
                  <a:moveTo>
                    <a:pt x="9585" y="0"/>
                  </a:moveTo>
                  <a:cubicBezTo>
                    <a:pt x="4473" y="0"/>
                    <a:pt x="0" y="4469"/>
                    <a:pt x="0" y="9576"/>
                  </a:cubicBezTo>
                  <a:cubicBezTo>
                    <a:pt x="0" y="14683"/>
                    <a:pt x="4473" y="19152"/>
                    <a:pt x="9585" y="19152"/>
                  </a:cubicBezTo>
                  <a:cubicBezTo>
                    <a:pt x="14697" y="19152"/>
                    <a:pt x="19170" y="14683"/>
                    <a:pt x="19170" y="9576"/>
                  </a:cubicBezTo>
                  <a:cubicBezTo>
                    <a:pt x="19170" y="4469"/>
                    <a:pt x="14697" y="0"/>
                    <a:pt x="9585" y="0"/>
                  </a:cubicBezTo>
                  <a:lnTo>
                    <a:pt x="9585" y="0"/>
                  </a:lnTo>
                  <a:close/>
                </a:path>
              </a:pathLst>
            </a:custGeom>
            <a:solidFill>
              <a:srgbClr val="53565A"/>
            </a:solidFill>
            <a:ln w="6390" cap="flat">
              <a:noFill/>
              <a:prstDash val="solid"/>
              <a:miter/>
            </a:ln>
          </p:spPr>
          <p:txBody>
            <a:bodyPr rtlCol="0" anchor="ctr"/>
            <a:lstStyle/>
            <a:p>
              <a:endParaRPr lang="en-GB" dirty="0"/>
            </a:p>
          </p:txBody>
        </p:sp>
        <p:sp>
          <p:nvSpPr>
            <p:cNvPr id="59" name="Graphic 5">
              <a:extLst>
                <a:ext uri="{FF2B5EF4-FFF2-40B4-BE49-F238E27FC236}">
                  <a16:creationId xmlns:a16="http://schemas.microsoft.com/office/drawing/2014/main" id="{F5F2896F-9AE4-275C-EA3D-34AAB21F8B70}"/>
                </a:ext>
              </a:extLst>
            </p:cNvPr>
            <p:cNvSpPr/>
            <p:nvPr/>
          </p:nvSpPr>
          <p:spPr>
            <a:xfrm>
              <a:off x="9280105" y="3824806"/>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09 w 362309"/>
                <a:gd name="connsiteY3" fmla="*/ 181305 h 361971"/>
                <a:gd name="connsiteX4" fmla="*/ 180835 w 362309"/>
                <a:gd name="connsiteY4" fmla="*/ 0 h 361971"/>
                <a:gd name="connsiteX5" fmla="*/ 180835 w 362309"/>
                <a:gd name="connsiteY5" fmla="*/ 0 h 361971"/>
                <a:gd name="connsiteX6" fmla="*/ 240900 w 362309"/>
                <a:gd name="connsiteY6" fmla="*/ 268127 h 361971"/>
                <a:gd name="connsiteX7" fmla="*/ 218536 w 362309"/>
                <a:gd name="connsiteY7" fmla="*/ 245783 h 361971"/>
                <a:gd name="connsiteX8" fmla="*/ 240900 w 362309"/>
                <a:gd name="connsiteY8" fmla="*/ 223439 h 361971"/>
                <a:gd name="connsiteX9" fmla="*/ 263265 w 362309"/>
                <a:gd name="connsiteY9" fmla="*/ 245783 h 361971"/>
                <a:gd name="connsiteX10" fmla="*/ 240900 w 362309"/>
                <a:gd name="connsiteY10" fmla="*/ 268127 h 361971"/>
                <a:gd name="connsiteX11" fmla="*/ 240900 w 362309"/>
                <a:gd name="connsiteY11" fmla="*/ 268127 h 361971"/>
                <a:gd name="connsiteX12" fmla="*/ 240900 w 362309"/>
                <a:gd name="connsiteY12" fmla="*/ 268127 h 361971"/>
                <a:gd name="connsiteX13" fmla="*/ 265182 w 362309"/>
                <a:gd name="connsiteY13" fmla="*/ 296217 h 361971"/>
                <a:gd name="connsiteX14" fmla="*/ 256875 w 362309"/>
                <a:gd name="connsiteY14" fmla="*/ 289194 h 361971"/>
                <a:gd name="connsiteX15" fmla="*/ 263904 w 362309"/>
                <a:gd name="connsiteY15" fmla="*/ 280895 h 361971"/>
                <a:gd name="connsiteX16" fmla="*/ 265182 w 362309"/>
                <a:gd name="connsiteY16" fmla="*/ 280895 h 361971"/>
                <a:gd name="connsiteX17" fmla="*/ 272211 w 362309"/>
                <a:gd name="connsiteY17" fmla="*/ 289194 h 361971"/>
                <a:gd name="connsiteX18" fmla="*/ 265182 w 362309"/>
                <a:gd name="connsiteY18" fmla="*/ 296217 h 361971"/>
                <a:gd name="connsiteX19" fmla="*/ 299687 w 362309"/>
                <a:gd name="connsiteY19" fmla="*/ 169176 h 361971"/>
                <a:gd name="connsiteX20" fmla="*/ 243456 w 362309"/>
                <a:gd name="connsiteY20" fmla="*/ 194073 h 361971"/>
                <a:gd name="connsiteX21" fmla="*/ 207033 w 362309"/>
                <a:gd name="connsiteY21" fmla="*/ 211310 h 361971"/>
                <a:gd name="connsiteX22" fmla="*/ 166138 w 362309"/>
                <a:gd name="connsiteY22" fmla="*/ 207479 h 361971"/>
                <a:gd name="connsiteX23" fmla="*/ 143134 w 362309"/>
                <a:gd name="connsiteY23" fmla="*/ 213225 h 361971"/>
                <a:gd name="connsiteX24" fmla="*/ 140579 w 362309"/>
                <a:gd name="connsiteY24" fmla="*/ 213225 h 361971"/>
                <a:gd name="connsiteX25" fmla="*/ 112463 w 362309"/>
                <a:gd name="connsiteY25" fmla="*/ 199819 h 361971"/>
                <a:gd name="connsiteX26" fmla="*/ 68372 w 362309"/>
                <a:gd name="connsiteY26" fmla="*/ 178752 h 361971"/>
                <a:gd name="connsiteX27" fmla="*/ 68372 w 362309"/>
                <a:gd name="connsiteY27" fmla="*/ 123849 h 361971"/>
                <a:gd name="connsiteX28" fmla="*/ 69011 w 362309"/>
                <a:gd name="connsiteY28" fmla="*/ 123211 h 361971"/>
                <a:gd name="connsiteX29" fmla="*/ 98404 w 362309"/>
                <a:gd name="connsiteY29" fmla="*/ 105974 h 361971"/>
                <a:gd name="connsiteX30" fmla="*/ 152080 w 362309"/>
                <a:gd name="connsiteY30" fmla="*/ 66394 h 361971"/>
                <a:gd name="connsiteX31" fmla="*/ 215341 w 362309"/>
                <a:gd name="connsiteY31" fmla="*/ 81077 h 361971"/>
                <a:gd name="connsiteX32" fmla="*/ 252403 w 362309"/>
                <a:gd name="connsiteY32" fmla="*/ 84269 h 361971"/>
                <a:gd name="connsiteX33" fmla="*/ 278601 w 362309"/>
                <a:gd name="connsiteY33" fmla="*/ 118104 h 361971"/>
                <a:gd name="connsiteX34" fmla="*/ 299687 w 362309"/>
                <a:gd name="connsiteY34" fmla="*/ 137256 h 361971"/>
                <a:gd name="connsiteX35" fmla="*/ 299687 w 362309"/>
                <a:gd name="connsiteY35" fmla="*/ 169176 h 361971"/>
                <a:gd name="connsiteX36" fmla="*/ 299687 w 362309"/>
                <a:gd name="connsiteY36" fmla="*/ 169176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62309" h="361971">
                  <a:moveTo>
                    <a:pt x="180835" y="0"/>
                  </a:moveTo>
                  <a:cubicBezTo>
                    <a:pt x="80513" y="0"/>
                    <a:pt x="0" y="81077"/>
                    <a:pt x="0" y="181305"/>
                  </a:cubicBezTo>
                  <a:cubicBezTo>
                    <a:pt x="0" y="281533"/>
                    <a:pt x="81152" y="361972"/>
                    <a:pt x="181474" y="361972"/>
                  </a:cubicBezTo>
                  <a:cubicBezTo>
                    <a:pt x="281157" y="361972"/>
                    <a:pt x="362309" y="280895"/>
                    <a:pt x="362309" y="181305"/>
                  </a:cubicBezTo>
                  <a:cubicBezTo>
                    <a:pt x="362309" y="81077"/>
                    <a:pt x="281157" y="0"/>
                    <a:pt x="180835" y="0"/>
                  </a:cubicBezTo>
                  <a:cubicBezTo>
                    <a:pt x="181474" y="0"/>
                    <a:pt x="180835" y="0"/>
                    <a:pt x="180835" y="0"/>
                  </a:cubicBezTo>
                  <a:close/>
                  <a:moveTo>
                    <a:pt x="240900" y="268127"/>
                  </a:moveTo>
                  <a:cubicBezTo>
                    <a:pt x="228759" y="268127"/>
                    <a:pt x="218536" y="257913"/>
                    <a:pt x="218536" y="245783"/>
                  </a:cubicBezTo>
                  <a:cubicBezTo>
                    <a:pt x="218536" y="233654"/>
                    <a:pt x="228759" y="223439"/>
                    <a:pt x="240900" y="223439"/>
                  </a:cubicBezTo>
                  <a:cubicBezTo>
                    <a:pt x="253041" y="223439"/>
                    <a:pt x="263265" y="233654"/>
                    <a:pt x="263265" y="245783"/>
                  </a:cubicBezTo>
                  <a:cubicBezTo>
                    <a:pt x="263265" y="258551"/>
                    <a:pt x="253680" y="268127"/>
                    <a:pt x="240900" y="268127"/>
                  </a:cubicBezTo>
                  <a:cubicBezTo>
                    <a:pt x="240900" y="268127"/>
                    <a:pt x="240900" y="268127"/>
                    <a:pt x="240900" y="268127"/>
                  </a:cubicBezTo>
                  <a:lnTo>
                    <a:pt x="240900" y="268127"/>
                  </a:lnTo>
                  <a:close/>
                  <a:moveTo>
                    <a:pt x="265182" y="296217"/>
                  </a:moveTo>
                  <a:cubicBezTo>
                    <a:pt x="261348" y="296855"/>
                    <a:pt x="257514" y="293663"/>
                    <a:pt x="256875" y="289194"/>
                  </a:cubicBezTo>
                  <a:cubicBezTo>
                    <a:pt x="256236" y="285364"/>
                    <a:pt x="259431" y="281533"/>
                    <a:pt x="263904" y="280895"/>
                  </a:cubicBezTo>
                  <a:cubicBezTo>
                    <a:pt x="264543" y="280895"/>
                    <a:pt x="264543" y="280895"/>
                    <a:pt x="265182" y="280895"/>
                  </a:cubicBezTo>
                  <a:cubicBezTo>
                    <a:pt x="269016" y="281533"/>
                    <a:pt x="272211" y="284725"/>
                    <a:pt x="272211" y="289194"/>
                  </a:cubicBezTo>
                  <a:cubicBezTo>
                    <a:pt x="271572" y="293025"/>
                    <a:pt x="268377" y="296217"/>
                    <a:pt x="265182" y="296217"/>
                  </a:cubicBezTo>
                  <a:close/>
                  <a:moveTo>
                    <a:pt x="299687" y="169176"/>
                  </a:moveTo>
                  <a:cubicBezTo>
                    <a:pt x="288825" y="197903"/>
                    <a:pt x="260070" y="198542"/>
                    <a:pt x="243456" y="194073"/>
                  </a:cubicBezTo>
                  <a:cubicBezTo>
                    <a:pt x="233872" y="204287"/>
                    <a:pt x="221092" y="210033"/>
                    <a:pt x="207033" y="211310"/>
                  </a:cubicBezTo>
                  <a:cubicBezTo>
                    <a:pt x="192976" y="212587"/>
                    <a:pt x="178918" y="211310"/>
                    <a:pt x="166138" y="207479"/>
                  </a:cubicBezTo>
                  <a:cubicBezTo>
                    <a:pt x="159109" y="211310"/>
                    <a:pt x="151441" y="213225"/>
                    <a:pt x="143134" y="213225"/>
                  </a:cubicBezTo>
                  <a:lnTo>
                    <a:pt x="140579" y="213225"/>
                  </a:lnTo>
                  <a:cubicBezTo>
                    <a:pt x="129715" y="211948"/>
                    <a:pt x="120130" y="207479"/>
                    <a:pt x="112463" y="199819"/>
                  </a:cubicBezTo>
                  <a:cubicBezTo>
                    <a:pt x="95209" y="201095"/>
                    <a:pt x="77957" y="193435"/>
                    <a:pt x="68372" y="178752"/>
                  </a:cubicBezTo>
                  <a:cubicBezTo>
                    <a:pt x="56231" y="162792"/>
                    <a:pt x="56231" y="140448"/>
                    <a:pt x="68372" y="123849"/>
                  </a:cubicBezTo>
                  <a:lnTo>
                    <a:pt x="69011" y="123211"/>
                  </a:lnTo>
                  <a:cubicBezTo>
                    <a:pt x="72845" y="118104"/>
                    <a:pt x="78596" y="109805"/>
                    <a:pt x="98404" y="105974"/>
                  </a:cubicBezTo>
                  <a:cubicBezTo>
                    <a:pt x="102239" y="95760"/>
                    <a:pt x="115019" y="70862"/>
                    <a:pt x="152080" y="66394"/>
                  </a:cubicBezTo>
                  <a:cubicBezTo>
                    <a:pt x="187225" y="61925"/>
                    <a:pt x="207673" y="74693"/>
                    <a:pt x="215341" y="81077"/>
                  </a:cubicBezTo>
                  <a:cubicBezTo>
                    <a:pt x="227482" y="77246"/>
                    <a:pt x="240900" y="77885"/>
                    <a:pt x="252403" y="84269"/>
                  </a:cubicBezTo>
                  <a:cubicBezTo>
                    <a:pt x="268377" y="92568"/>
                    <a:pt x="276045" y="110443"/>
                    <a:pt x="278601" y="118104"/>
                  </a:cubicBezTo>
                  <a:cubicBezTo>
                    <a:pt x="287547" y="121934"/>
                    <a:pt x="295215" y="128318"/>
                    <a:pt x="299687" y="137256"/>
                  </a:cubicBezTo>
                  <a:cubicBezTo>
                    <a:pt x="304161" y="147470"/>
                    <a:pt x="304161" y="158961"/>
                    <a:pt x="299687" y="169176"/>
                  </a:cubicBezTo>
                  <a:lnTo>
                    <a:pt x="299687" y="169176"/>
                  </a:lnTo>
                  <a:close/>
                </a:path>
              </a:pathLst>
            </a:custGeom>
            <a:solidFill>
              <a:srgbClr val="53565A"/>
            </a:solidFill>
            <a:ln w="6390" cap="flat">
              <a:noFill/>
              <a:prstDash val="solid"/>
              <a:miter/>
            </a:ln>
          </p:spPr>
          <p:txBody>
            <a:bodyPr rtlCol="0" anchor="ctr"/>
            <a:lstStyle/>
            <a:p>
              <a:endParaRPr lang="en-GB" dirty="0"/>
            </a:p>
          </p:txBody>
        </p:sp>
      </p:grpSp>
      <p:sp>
        <p:nvSpPr>
          <p:cNvPr id="60" name="Graphic 4">
            <a:extLst>
              <a:ext uri="{FF2B5EF4-FFF2-40B4-BE49-F238E27FC236}">
                <a16:creationId xmlns:a16="http://schemas.microsoft.com/office/drawing/2014/main" id="{116BC3F7-E922-2B0A-5EAC-9CF33E57E600}"/>
              </a:ext>
            </a:extLst>
          </p:cNvPr>
          <p:cNvSpPr/>
          <p:nvPr/>
        </p:nvSpPr>
        <p:spPr>
          <a:xfrm>
            <a:off x="3887435" y="2696839"/>
            <a:ext cx="720000" cy="720000"/>
          </a:xfrm>
          <a:custGeom>
            <a:avLst/>
            <a:gdLst>
              <a:gd name="connsiteX0" fmla="*/ 181474 w 362309"/>
              <a:gd name="connsiteY0" fmla="*/ 0 h 361971"/>
              <a:gd name="connsiteX1" fmla="*/ 0 w 362309"/>
              <a:gd name="connsiteY1" fmla="*/ 180667 h 361971"/>
              <a:gd name="connsiteX2" fmla="*/ 180835 w 362309"/>
              <a:gd name="connsiteY2" fmla="*/ 361971 h 361971"/>
              <a:gd name="connsiteX3" fmla="*/ 362310 w 362309"/>
              <a:gd name="connsiteY3" fmla="*/ 181305 h 361971"/>
              <a:gd name="connsiteX4" fmla="*/ 362310 w 362309"/>
              <a:gd name="connsiteY4" fmla="*/ 181305 h 361971"/>
              <a:gd name="connsiteX5" fmla="*/ 181474 w 362309"/>
              <a:gd name="connsiteY5" fmla="*/ 0 h 361971"/>
              <a:gd name="connsiteX6" fmla="*/ 221092 w 362309"/>
              <a:gd name="connsiteY6" fmla="*/ 257274 h 361971"/>
              <a:gd name="connsiteX7" fmla="*/ 212785 w 362309"/>
              <a:gd name="connsiteY7" fmla="*/ 260466 h 361971"/>
              <a:gd name="connsiteX8" fmla="*/ 188503 w 362309"/>
              <a:gd name="connsiteY8" fmla="*/ 255359 h 361971"/>
              <a:gd name="connsiteX9" fmla="*/ 169972 w 362309"/>
              <a:gd name="connsiteY9" fmla="*/ 251529 h 361971"/>
              <a:gd name="connsiteX10" fmla="*/ 154637 w 362309"/>
              <a:gd name="connsiteY10" fmla="*/ 225993 h 361971"/>
              <a:gd name="connsiteX11" fmla="*/ 155915 w 362309"/>
              <a:gd name="connsiteY11" fmla="*/ 206203 h 361971"/>
              <a:gd name="connsiteX12" fmla="*/ 171250 w 362309"/>
              <a:gd name="connsiteY12" fmla="*/ 170452 h 361971"/>
              <a:gd name="connsiteX13" fmla="*/ 166777 w 362309"/>
              <a:gd name="connsiteY13" fmla="*/ 125126 h 361971"/>
              <a:gd name="connsiteX14" fmla="*/ 139301 w 362309"/>
              <a:gd name="connsiteY14" fmla="*/ 112996 h 361971"/>
              <a:gd name="connsiteX15" fmla="*/ 111824 w 362309"/>
              <a:gd name="connsiteY15" fmla="*/ 125126 h 361971"/>
              <a:gd name="connsiteX16" fmla="*/ 107351 w 362309"/>
              <a:gd name="connsiteY16" fmla="*/ 170452 h 361971"/>
              <a:gd name="connsiteX17" fmla="*/ 122687 w 362309"/>
              <a:gd name="connsiteY17" fmla="*/ 206203 h 361971"/>
              <a:gd name="connsiteX18" fmla="*/ 123965 w 362309"/>
              <a:gd name="connsiteY18" fmla="*/ 225993 h 361971"/>
              <a:gd name="connsiteX19" fmla="*/ 108629 w 362309"/>
              <a:gd name="connsiteY19" fmla="*/ 251529 h 361971"/>
              <a:gd name="connsiteX20" fmla="*/ 90098 w 362309"/>
              <a:gd name="connsiteY20" fmla="*/ 255359 h 361971"/>
              <a:gd name="connsiteX21" fmla="*/ 65816 w 362309"/>
              <a:gd name="connsiteY21" fmla="*/ 260466 h 361971"/>
              <a:gd name="connsiteX22" fmla="*/ 63261 w 362309"/>
              <a:gd name="connsiteY22" fmla="*/ 261105 h 361971"/>
              <a:gd name="connsiteX23" fmla="*/ 57509 w 362309"/>
              <a:gd name="connsiteY23" fmla="*/ 257274 h 361971"/>
              <a:gd name="connsiteX24" fmla="*/ 60704 w 362309"/>
              <a:gd name="connsiteY24" fmla="*/ 248975 h 361971"/>
              <a:gd name="connsiteX25" fmla="*/ 60704 w 362309"/>
              <a:gd name="connsiteY25" fmla="*/ 248975 h 361971"/>
              <a:gd name="connsiteX26" fmla="*/ 89459 w 362309"/>
              <a:gd name="connsiteY26" fmla="*/ 242591 h 361971"/>
              <a:gd name="connsiteX27" fmla="*/ 102878 w 362309"/>
              <a:gd name="connsiteY27" fmla="*/ 240676 h 361971"/>
              <a:gd name="connsiteX28" fmla="*/ 112463 w 362309"/>
              <a:gd name="connsiteY28" fmla="*/ 213863 h 361971"/>
              <a:gd name="connsiteX29" fmla="*/ 95210 w 362309"/>
              <a:gd name="connsiteY29" fmla="*/ 173644 h 361971"/>
              <a:gd name="connsiteX30" fmla="*/ 102239 w 362309"/>
              <a:gd name="connsiteY30" fmla="*/ 117465 h 361971"/>
              <a:gd name="connsiteX31" fmla="*/ 139301 w 362309"/>
              <a:gd name="connsiteY31" fmla="*/ 100867 h 361971"/>
              <a:gd name="connsiteX32" fmla="*/ 176362 w 362309"/>
              <a:gd name="connsiteY32" fmla="*/ 117465 h 361971"/>
              <a:gd name="connsiteX33" fmla="*/ 183391 w 362309"/>
              <a:gd name="connsiteY33" fmla="*/ 173644 h 361971"/>
              <a:gd name="connsiteX34" fmla="*/ 166138 w 362309"/>
              <a:gd name="connsiteY34" fmla="*/ 214502 h 361971"/>
              <a:gd name="connsiteX35" fmla="*/ 175723 w 362309"/>
              <a:gd name="connsiteY35" fmla="*/ 240676 h 361971"/>
              <a:gd name="connsiteX36" fmla="*/ 189142 w 362309"/>
              <a:gd name="connsiteY36" fmla="*/ 242591 h 361971"/>
              <a:gd name="connsiteX37" fmla="*/ 217897 w 362309"/>
              <a:gd name="connsiteY37" fmla="*/ 248975 h 361971"/>
              <a:gd name="connsiteX38" fmla="*/ 221092 w 362309"/>
              <a:gd name="connsiteY38" fmla="*/ 257274 h 361971"/>
              <a:gd name="connsiteX39" fmla="*/ 304800 w 362309"/>
              <a:gd name="connsiteY39" fmla="*/ 241953 h 361971"/>
              <a:gd name="connsiteX40" fmla="*/ 295854 w 362309"/>
              <a:gd name="connsiteY40" fmla="*/ 243868 h 361971"/>
              <a:gd name="connsiteX41" fmla="*/ 295854 w 362309"/>
              <a:gd name="connsiteY41" fmla="*/ 243868 h 361971"/>
              <a:gd name="connsiteX42" fmla="*/ 279879 w 362309"/>
              <a:gd name="connsiteY42" fmla="*/ 240038 h 361971"/>
              <a:gd name="connsiteX43" fmla="*/ 261987 w 362309"/>
              <a:gd name="connsiteY43" fmla="*/ 234930 h 361971"/>
              <a:gd name="connsiteX44" fmla="*/ 253681 w 362309"/>
              <a:gd name="connsiteY44" fmla="*/ 200457 h 361971"/>
              <a:gd name="connsiteX45" fmla="*/ 265182 w 362309"/>
              <a:gd name="connsiteY45" fmla="*/ 173006 h 361971"/>
              <a:gd name="connsiteX46" fmla="*/ 261987 w 362309"/>
              <a:gd name="connsiteY46" fmla="*/ 139809 h 361971"/>
              <a:gd name="connsiteX47" fmla="*/ 219175 w 362309"/>
              <a:gd name="connsiteY47" fmla="*/ 138532 h 361971"/>
              <a:gd name="connsiteX48" fmla="*/ 217897 w 362309"/>
              <a:gd name="connsiteY48" fmla="*/ 139809 h 361971"/>
              <a:gd name="connsiteX49" fmla="*/ 214702 w 362309"/>
              <a:gd name="connsiteY49" fmla="*/ 173006 h 361971"/>
              <a:gd name="connsiteX50" fmla="*/ 226204 w 362309"/>
              <a:gd name="connsiteY50" fmla="*/ 200457 h 361971"/>
              <a:gd name="connsiteX51" fmla="*/ 217897 w 362309"/>
              <a:gd name="connsiteY51" fmla="*/ 234292 h 361971"/>
              <a:gd name="connsiteX52" fmla="*/ 208951 w 362309"/>
              <a:gd name="connsiteY52" fmla="*/ 233015 h 361971"/>
              <a:gd name="connsiteX53" fmla="*/ 210229 w 362309"/>
              <a:gd name="connsiteY53" fmla="*/ 224078 h 361971"/>
              <a:gd name="connsiteX54" fmla="*/ 210229 w 362309"/>
              <a:gd name="connsiteY54" fmla="*/ 224078 h 361971"/>
              <a:gd name="connsiteX55" fmla="*/ 215341 w 362309"/>
              <a:gd name="connsiteY55" fmla="*/ 207479 h 361971"/>
              <a:gd name="connsiteX56" fmla="*/ 201922 w 362309"/>
              <a:gd name="connsiteY56" fmla="*/ 175560 h 361971"/>
              <a:gd name="connsiteX57" fmla="*/ 207673 w 362309"/>
              <a:gd name="connsiteY57" fmla="*/ 130872 h 361971"/>
              <a:gd name="connsiteX58" fmla="*/ 268377 w 362309"/>
              <a:gd name="connsiteY58" fmla="*/ 127680 h 361971"/>
              <a:gd name="connsiteX59" fmla="*/ 271572 w 362309"/>
              <a:gd name="connsiteY59" fmla="*/ 130872 h 361971"/>
              <a:gd name="connsiteX60" fmla="*/ 277323 w 362309"/>
              <a:gd name="connsiteY60" fmla="*/ 175560 h 361971"/>
              <a:gd name="connsiteX61" fmla="*/ 263904 w 362309"/>
              <a:gd name="connsiteY61" fmla="*/ 207479 h 361971"/>
              <a:gd name="connsiteX62" fmla="*/ 269016 w 362309"/>
              <a:gd name="connsiteY62" fmla="*/ 224078 h 361971"/>
              <a:gd name="connsiteX63" fmla="*/ 281796 w 362309"/>
              <a:gd name="connsiteY63" fmla="*/ 226631 h 361971"/>
              <a:gd name="connsiteX64" fmla="*/ 302244 w 362309"/>
              <a:gd name="connsiteY64" fmla="*/ 232377 h 361971"/>
              <a:gd name="connsiteX65" fmla="*/ 304800 w 362309"/>
              <a:gd name="connsiteY65" fmla="*/ 241953 h 361971"/>
              <a:gd name="connsiteX66" fmla="*/ 304800 w 362309"/>
              <a:gd name="connsiteY66" fmla="*/ 241953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62309" h="361971">
                <a:moveTo>
                  <a:pt x="181474" y="0"/>
                </a:moveTo>
                <a:cubicBezTo>
                  <a:pt x="81152" y="0"/>
                  <a:pt x="0" y="81076"/>
                  <a:pt x="0" y="180667"/>
                </a:cubicBezTo>
                <a:cubicBezTo>
                  <a:pt x="0" y="280257"/>
                  <a:pt x="81152" y="361971"/>
                  <a:pt x="180835" y="361971"/>
                </a:cubicBezTo>
                <a:cubicBezTo>
                  <a:pt x="280518" y="361971"/>
                  <a:pt x="362310" y="280895"/>
                  <a:pt x="362310" y="181305"/>
                </a:cubicBezTo>
                <a:lnTo>
                  <a:pt x="362310" y="181305"/>
                </a:lnTo>
                <a:cubicBezTo>
                  <a:pt x="362310" y="81076"/>
                  <a:pt x="281157" y="0"/>
                  <a:pt x="181474" y="0"/>
                </a:cubicBezTo>
                <a:close/>
                <a:moveTo>
                  <a:pt x="221092" y="257274"/>
                </a:moveTo>
                <a:cubicBezTo>
                  <a:pt x="219814" y="260466"/>
                  <a:pt x="215980" y="261743"/>
                  <a:pt x="212785" y="260466"/>
                </a:cubicBezTo>
                <a:cubicBezTo>
                  <a:pt x="205117" y="257274"/>
                  <a:pt x="196810" y="255359"/>
                  <a:pt x="188503" y="255359"/>
                </a:cubicBezTo>
                <a:cubicBezTo>
                  <a:pt x="182113" y="255359"/>
                  <a:pt x="175723" y="254082"/>
                  <a:pt x="169972" y="251529"/>
                </a:cubicBezTo>
                <a:cubicBezTo>
                  <a:pt x="159748" y="246422"/>
                  <a:pt x="155275" y="231100"/>
                  <a:pt x="154637" y="225993"/>
                </a:cubicBezTo>
                <a:cubicBezTo>
                  <a:pt x="152720" y="219609"/>
                  <a:pt x="152720" y="212587"/>
                  <a:pt x="155915" y="206203"/>
                </a:cubicBezTo>
                <a:cubicBezTo>
                  <a:pt x="162943" y="195350"/>
                  <a:pt x="168055" y="183220"/>
                  <a:pt x="171250" y="170452"/>
                </a:cubicBezTo>
                <a:cubicBezTo>
                  <a:pt x="176362" y="150024"/>
                  <a:pt x="174445" y="134702"/>
                  <a:pt x="166777" y="125126"/>
                </a:cubicBezTo>
                <a:cubicBezTo>
                  <a:pt x="159748" y="117465"/>
                  <a:pt x="150164" y="112996"/>
                  <a:pt x="139301" y="112996"/>
                </a:cubicBezTo>
                <a:cubicBezTo>
                  <a:pt x="129077" y="112996"/>
                  <a:pt x="118853" y="117465"/>
                  <a:pt x="111824" y="125126"/>
                </a:cubicBezTo>
                <a:cubicBezTo>
                  <a:pt x="104156" y="134702"/>
                  <a:pt x="102239" y="150024"/>
                  <a:pt x="107351" y="170452"/>
                </a:cubicBezTo>
                <a:cubicBezTo>
                  <a:pt x="110546" y="183220"/>
                  <a:pt x="115658" y="195350"/>
                  <a:pt x="122687" y="206203"/>
                </a:cubicBezTo>
                <a:cubicBezTo>
                  <a:pt x="125882" y="212587"/>
                  <a:pt x="125882" y="219609"/>
                  <a:pt x="123965" y="225993"/>
                </a:cubicBezTo>
                <a:cubicBezTo>
                  <a:pt x="122687" y="230462"/>
                  <a:pt x="118853" y="245783"/>
                  <a:pt x="108629" y="251529"/>
                </a:cubicBezTo>
                <a:cubicBezTo>
                  <a:pt x="102878" y="254082"/>
                  <a:pt x="96488" y="255359"/>
                  <a:pt x="90098" y="255359"/>
                </a:cubicBezTo>
                <a:cubicBezTo>
                  <a:pt x="81791" y="255359"/>
                  <a:pt x="73484" y="257274"/>
                  <a:pt x="65816" y="260466"/>
                </a:cubicBezTo>
                <a:cubicBezTo>
                  <a:pt x="65177" y="261105"/>
                  <a:pt x="63899" y="261105"/>
                  <a:pt x="63261" y="261105"/>
                </a:cubicBezTo>
                <a:cubicBezTo>
                  <a:pt x="60704" y="261105"/>
                  <a:pt x="58788" y="259828"/>
                  <a:pt x="57509" y="257274"/>
                </a:cubicBezTo>
                <a:cubicBezTo>
                  <a:pt x="56231" y="254082"/>
                  <a:pt x="57509" y="250252"/>
                  <a:pt x="60704" y="248975"/>
                </a:cubicBezTo>
                <a:cubicBezTo>
                  <a:pt x="60704" y="248975"/>
                  <a:pt x="60704" y="248975"/>
                  <a:pt x="60704" y="248975"/>
                </a:cubicBezTo>
                <a:cubicBezTo>
                  <a:pt x="69650" y="245145"/>
                  <a:pt x="79235" y="242591"/>
                  <a:pt x="89459" y="242591"/>
                </a:cubicBezTo>
                <a:cubicBezTo>
                  <a:pt x="93932" y="242591"/>
                  <a:pt x="98405" y="241953"/>
                  <a:pt x="102878" y="240676"/>
                </a:cubicBezTo>
                <a:cubicBezTo>
                  <a:pt x="109268" y="236846"/>
                  <a:pt x="114380" y="218332"/>
                  <a:pt x="112463" y="213863"/>
                </a:cubicBezTo>
                <a:cubicBezTo>
                  <a:pt x="104795" y="201734"/>
                  <a:pt x="98405" y="188327"/>
                  <a:pt x="95210" y="173644"/>
                </a:cubicBezTo>
                <a:cubicBezTo>
                  <a:pt x="89459" y="149385"/>
                  <a:pt x="91376" y="130233"/>
                  <a:pt x="102239" y="117465"/>
                </a:cubicBezTo>
                <a:cubicBezTo>
                  <a:pt x="111824" y="106612"/>
                  <a:pt x="125243" y="100867"/>
                  <a:pt x="139301" y="100867"/>
                </a:cubicBezTo>
                <a:cubicBezTo>
                  <a:pt x="153358" y="100867"/>
                  <a:pt x="166777" y="106612"/>
                  <a:pt x="176362" y="117465"/>
                </a:cubicBezTo>
                <a:cubicBezTo>
                  <a:pt x="186586" y="130233"/>
                  <a:pt x="189142" y="149385"/>
                  <a:pt x="183391" y="173644"/>
                </a:cubicBezTo>
                <a:cubicBezTo>
                  <a:pt x="180196" y="188327"/>
                  <a:pt x="174445" y="201734"/>
                  <a:pt x="166138" y="214502"/>
                </a:cubicBezTo>
                <a:cubicBezTo>
                  <a:pt x="164860" y="218332"/>
                  <a:pt x="169333" y="236846"/>
                  <a:pt x="175723" y="240676"/>
                </a:cubicBezTo>
                <a:cubicBezTo>
                  <a:pt x="180196" y="242591"/>
                  <a:pt x="184669" y="243230"/>
                  <a:pt x="189142" y="242591"/>
                </a:cubicBezTo>
                <a:cubicBezTo>
                  <a:pt x="199366" y="242591"/>
                  <a:pt x="208951" y="245145"/>
                  <a:pt x="217897" y="248975"/>
                </a:cubicBezTo>
                <a:cubicBezTo>
                  <a:pt x="221092" y="250890"/>
                  <a:pt x="222370" y="254082"/>
                  <a:pt x="221092" y="257274"/>
                </a:cubicBezTo>
                <a:close/>
                <a:moveTo>
                  <a:pt x="304800" y="241953"/>
                </a:moveTo>
                <a:cubicBezTo>
                  <a:pt x="302883" y="245145"/>
                  <a:pt x="299049" y="245783"/>
                  <a:pt x="295854" y="243868"/>
                </a:cubicBezTo>
                <a:cubicBezTo>
                  <a:pt x="295854" y="243868"/>
                  <a:pt x="295854" y="243868"/>
                  <a:pt x="295854" y="243868"/>
                </a:cubicBezTo>
                <a:cubicBezTo>
                  <a:pt x="290742" y="241314"/>
                  <a:pt x="285630" y="240038"/>
                  <a:pt x="279879" y="240038"/>
                </a:cubicBezTo>
                <a:cubicBezTo>
                  <a:pt x="273489" y="239399"/>
                  <a:pt x="267739" y="238122"/>
                  <a:pt x="261987" y="234930"/>
                </a:cubicBezTo>
                <a:cubicBezTo>
                  <a:pt x="249846" y="225993"/>
                  <a:pt x="247929" y="207479"/>
                  <a:pt x="253681" y="200457"/>
                </a:cubicBezTo>
                <a:cubicBezTo>
                  <a:pt x="258792" y="192158"/>
                  <a:pt x="263266" y="182582"/>
                  <a:pt x="265182" y="173006"/>
                </a:cubicBezTo>
                <a:cubicBezTo>
                  <a:pt x="269016" y="158323"/>
                  <a:pt x="267739" y="146832"/>
                  <a:pt x="261987" y="139809"/>
                </a:cubicBezTo>
                <a:cubicBezTo>
                  <a:pt x="250486" y="127680"/>
                  <a:pt x="231316" y="127041"/>
                  <a:pt x="219175" y="138532"/>
                </a:cubicBezTo>
                <a:cubicBezTo>
                  <a:pt x="218536" y="139171"/>
                  <a:pt x="218536" y="139171"/>
                  <a:pt x="217897" y="139809"/>
                </a:cubicBezTo>
                <a:cubicBezTo>
                  <a:pt x="212146" y="146832"/>
                  <a:pt x="210868" y="158323"/>
                  <a:pt x="214702" y="173006"/>
                </a:cubicBezTo>
                <a:cubicBezTo>
                  <a:pt x="217258" y="182582"/>
                  <a:pt x="221092" y="192158"/>
                  <a:pt x="226204" y="200457"/>
                </a:cubicBezTo>
                <a:cubicBezTo>
                  <a:pt x="231316" y="207479"/>
                  <a:pt x="229399" y="225993"/>
                  <a:pt x="217897" y="234292"/>
                </a:cubicBezTo>
                <a:cubicBezTo>
                  <a:pt x="215341" y="236207"/>
                  <a:pt x="210868" y="235569"/>
                  <a:pt x="208951" y="233015"/>
                </a:cubicBezTo>
                <a:cubicBezTo>
                  <a:pt x="207034" y="230462"/>
                  <a:pt x="207673" y="225993"/>
                  <a:pt x="210229" y="224078"/>
                </a:cubicBezTo>
                <a:lnTo>
                  <a:pt x="210229" y="224078"/>
                </a:lnTo>
                <a:cubicBezTo>
                  <a:pt x="214702" y="219609"/>
                  <a:pt x="216619" y="213863"/>
                  <a:pt x="215341" y="207479"/>
                </a:cubicBezTo>
                <a:cubicBezTo>
                  <a:pt x="208951" y="197903"/>
                  <a:pt x="204478" y="187051"/>
                  <a:pt x="201922" y="175560"/>
                </a:cubicBezTo>
                <a:cubicBezTo>
                  <a:pt x="197449" y="156408"/>
                  <a:pt x="199366" y="141724"/>
                  <a:pt x="207673" y="130872"/>
                </a:cubicBezTo>
                <a:cubicBezTo>
                  <a:pt x="223648" y="112996"/>
                  <a:pt x="250486" y="111720"/>
                  <a:pt x="268377" y="127680"/>
                </a:cubicBezTo>
                <a:cubicBezTo>
                  <a:pt x="269655" y="128956"/>
                  <a:pt x="270294" y="129595"/>
                  <a:pt x="271572" y="130872"/>
                </a:cubicBezTo>
                <a:cubicBezTo>
                  <a:pt x="279879" y="141086"/>
                  <a:pt x="281796" y="156408"/>
                  <a:pt x="277323" y="175560"/>
                </a:cubicBezTo>
                <a:cubicBezTo>
                  <a:pt x="274767" y="187051"/>
                  <a:pt x="270294" y="197903"/>
                  <a:pt x="263904" y="207479"/>
                </a:cubicBezTo>
                <a:cubicBezTo>
                  <a:pt x="262626" y="213225"/>
                  <a:pt x="264544" y="219609"/>
                  <a:pt x="269016" y="224078"/>
                </a:cubicBezTo>
                <a:cubicBezTo>
                  <a:pt x="272850" y="225355"/>
                  <a:pt x="277323" y="226631"/>
                  <a:pt x="281796" y="226631"/>
                </a:cubicBezTo>
                <a:cubicBezTo>
                  <a:pt x="288825" y="227270"/>
                  <a:pt x="295854" y="229185"/>
                  <a:pt x="302244" y="232377"/>
                </a:cubicBezTo>
                <a:cubicBezTo>
                  <a:pt x="306078" y="234930"/>
                  <a:pt x="306717" y="238761"/>
                  <a:pt x="304800" y="241953"/>
                </a:cubicBezTo>
                <a:cubicBezTo>
                  <a:pt x="305439" y="241953"/>
                  <a:pt x="304800" y="241953"/>
                  <a:pt x="304800" y="241953"/>
                </a:cubicBezTo>
                <a:close/>
              </a:path>
            </a:pathLst>
          </a:custGeom>
          <a:solidFill>
            <a:schemeClr val="accent3"/>
          </a:solidFill>
          <a:ln w="6390" cap="flat">
            <a:noFill/>
            <a:prstDash val="solid"/>
            <a:miter/>
          </a:ln>
        </p:spPr>
        <p:txBody>
          <a:bodyPr rtlCol="0" anchor="ctr"/>
          <a:lstStyle/>
          <a:p>
            <a:endParaRPr lang="en-GB" dirty="0"/>
          </a:p>
        </p:txBody>
      </p:sp>
      <p:sp>
        <p:nvSpPr>
          <p:cNvPr id="2" name="TextBox 1">
            <a:extLst>
              <a:ext uri="{FF2B5EF4-FFF2-40B4-BE49-F238E27FC236}">
                <a16:creationId xmlns:a16="http://schemas.microsoft.com/office/drawing/2014/main" id="{63A03234-74C0-2D08-788E-CFB951996519}"/>
              </a:ext>
            </a:extLst>
          </p:cNvPr>
          <p:cNvSpPr txBox="1"/>
          <p:nvPr/>
        </p:nvSpPr>
        <p:spPr>
          <a:xfrm>
            <a:off x="5650098" y="2758399"/>
            <a:ext cx="1639282" cy="1200329"/>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10% of Consumers who are paying via a traditional Prepayment Meter or a Smart Meter in prepayment mode</a:t>
            </a:r>
            <a:endParaRPr lang="en-GB" sz="1200" dirty="0">
              <a:effectLst/>
              <a:latin typeface="Calibri" panose="020F0502020204030204" pitchFamily="34" charset="0"/>
            </a:endParaRPr>
          </a:p>
        </p:txBody>
      </p:sp>
      <p:sp>
        <p:nvSpPr>
          <p:cNvPr id="3" name="TextBox 2">
            <a:extLst>
              <a:ext uri="{FF2B5EF4-FFF2-40B4-BE49-F238E27FC236}">
                <a16:creationId xmlns:a16="http://schemas.microsoft.com/office/drawing/2014/main" id="{81A548A9-0D83-1280-09C1-30773AF22132}"/>
              </a:ext>
            </a:extLst>
          </p:cNvPr>
          <p:cNvSpPr txBox="1">
            <a:spLocks/>
          </p:cNvSpPr>
          <p:nvPr/>
        </p:nvSpPr>
        <p:spPr>
          <a:xfrm>
            <a:off x="3808555" y="3713408"/>
            <a:ext cx="1639282" cy="276999"/>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Domestic</a:t>
            </a:r>
            <a:endParaRPr lang="en-GB" sz="1200" dirty="0">
              <a:effectLst/>
              <a:latin typeface="Calibri" panose="020F0502020204030204" pitchFamily="34" charset="0"/>
            </a:endParaRPr>
          </a:p>
        </p:txBody>
      </p:sp>
      <p:sp>
        <p:nvSpPr>
          <p:cNvPr id="4" name="TextBox 3">
            <a:extLst>
              <a:ext uri="{FF2B5EF4-FFF2-40B4-BE49-F238E27FC236}">
                <a16:creationId xmlns:a16="http://schemas.microsoft.com/office/drawing/2014/main" id="{A13028B0-AF0E-C25E-0FF1-03FAB1D8CE0B}"/>
              </a:ext>
            </a:extLst>
          </p:cNvPr>
          <p:cNvSpPr txBox="1"/>
          <p:nvPr/>
        </p:nvSpPr>
        <p:spPr>
          <a:xfrm>
            <a:off x="7827972" y="3731220"/>
            <a:ext cx="1639282" cy="830997"/>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Energy Suppliers with more than X* number of Consumers using prepayment meters</a:t>
            </a:r>
            <a:endParaRPr lang="en-GB" sz="1200" dirty="0">
              <a:effectLst/>
              <a:latin typeface="Calibri" panose="020F0502020204030204" pitchFamily="34" charset="0"/>
            </a:endParaRPr>
          </a:p>
        </p:txBody>
      </p:sp>
      <p:sp>
        <p:nvSpPr>
          <p:cNvPr id="5" name="TextBox 4">
            <a:extLst>
              <a:ext uri="{FF2B5EF4-FFF2-40B4-BE49-F238E27FC236}">
                <a16:creationId xmlns:a16="http://schemas.microsoft.com/office/drawing/2014/main" id="{048D6CB3-3553-9920-38C7-A65D194E2115}"/>
              </a:ext>
            </a:extLst>
          </p:cNvPr>
          <p:cNvSpPr txBox="1"/>
          <p:nvPr/>
        </p:nvSpPr>
        <p:spPr>
          <a:xfrm>
            <a:off x="9212284" y="5455335"/>
            <a:ext cx="1639282" cy="646331"/>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To be reported on quarterly – TBC on how and when exactly</a:t>
            </a:r>
            <a:endParaRPr lang="en-GB" sz="1200" dirty="0">
              <a:effectLst/>
              <a:latin typeface="Calibri" panose="020F0502020204030204" pitchFamily="34" charset="0"/>
            </a:endParaRPr>
          </a:p>
        </p:txBody>
      </p:sp>
      <p:sp>
        <p:nvSpPr>
          <p:cNvPr id="6" name="TextBox 5">
            <a:extLst>
              <a:ext uri="{FF2B5EF4-FFF2-40B4-BE49-F238E27FC236}">
                <a16:creationId xmlns:a16="http://schemas.microsoft.com/office/drawing/2014/main" id="{C481373E-92C0-D30F-B1E2-BDD21C52B0DD}"/>
              </a:ext>
            </a:extLst>
          </p:cNvPr>
          <p:cNvSpPr txBox="1"/>
          <p:nvPr/>
        </p:nvSpPr>
        <p:spPr>
          <a:xfrm>
            <a:off x="2371494" y="5438503"/>
            <a:ext cx="1639282" cy="276999"/>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TBC</a:t>
            </a:r>
            <a:endParaRPr lang="en-GB" sz="1200" dirty="0">
              <a:effectLst/>
              <a:latin typeface="Calibri" panose="020F0502020204030204" pitchFamily="34" charset="0"/>
            </a:endParaRPr>
          </a:p>
        </p:txBody>
      </p:sp>
      <p:sp>
        <p:nvSpPr>
          <p:cNvPr id="8" name="TextBox 7">
            <a:extLst>
              <a:ext uri="{FF2B5EF4-FFF2-40B4-BE49-F238E27FC236}">
                <a16:creationId xmlns:a16="http://schemas.microsoft.com/office/drawing/2014/main" id="{31E1850B-CC10-ECC3-B861-F460FCE85ECE}"/>
              </a:ext>
            </a:extLst>
          </p:cNvPr>
          <p:cNvSpPr txBox="1"/>
          <p:nvPr/>
        </p:nvSpPr>
        <p:spPr>
          <a:xfrm>
            <a:off x="434030" y="1875118"/>
            <a:ext cx="2510369" cy="1477328"/>
          </a:xfrm>
          <a:prstGeom prst="rect">
            <a:avLst/>
          </a:prstGeom>
          <a:noFill/>
        </p:spPr>
        <p:txBody>
          <a:bodyPr wrap="square" rtlCol="0">
            <a:spAutoFit/>
          </a:bodyPr>
          <a:lstStyle/>
          <a:p>
            <a:pPr marL="0" marR="0">
              <a:spcBef>
                <a:spcPts val="0"/>
              </a:spcBef>
              <a:spcAft>
                <a:spcPts val="0"/>
              </a:spcAft>
            </a:pPr>
            <a:r>
              <a:rPr lang="en-GB" dirty="0">
                <a:latin typeface="Calibri" panose="020F0502020204030204" pitchFamily="34" charset="0"/>
              </a:rPr>
              <a:t>These are the Code Manager’s initial thoughts, we welcome all feedback and suggestions</a:t>
            </a:r>
            <a:endParaRPr lang="en-GB" sz="1800" dirty="0">
              <a:effectLst/>
              <a:latin typeface="Calibri" panose="020F0502020204030204" pitchFamily="34" charset="0"/>
            </a:endParaRPr>
          </a:p>
        </p:txBody>
      </p:sp>
      <p:sp>
        <p:nvSpPr>
          <p:cNvPr id="10" name="TextBox 9">
            <a:extLst>
              <a:ext uri="{FF2B5EF4-FFF2-40B4-BE49-F238E27FC236}">
                <a16:creationId xmlns:a16="http://schemas.microsoft.com/office/drawing/2014/main" id="{FFEE7EF0-CE6C-DD23-A9C1-7508EA256E07}"/>
              </a:ext>
            </a:extLst>
          </p:cNvPr>
          <p:cNvSpPr txBox="1"/>
          <p:nvPr/>
        </p:nvSpPr>
        <p:spPr>
          <a:xfrm>
            <a:off x="10335488" y="2389999"/>
            <a:ext cx="1639282" cy="830997"/>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 X to be determined using analytics from the Performance Assurance team</a:t>
            </a:r>
            <a:endParaRPr lang="en-GB" sz="1200" dirty="0">
              <a:effectLst/>
              <a:latin typeface="Calibri" panose="020F0502020204030204" pitchFamily="34" charset="0"/>
            </a:endParaRPr>
          </a:p>
        </p:txBody>
      </p:sp>
    </p:spTree>
    <p:extLst>
      <p:ext uri="{BB962C8B-B14F-4D97-AF65-F5344CB8AC3E}">
        <p14:creationId xmlns:p14="http://schemas.microsoft.com/office/powerpoint/2010/main" val="2245441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C991B-8FB1-451C-726E-982C794748A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542EF62-F1C2-2E58-551A-E44E79438EE8}"/>
              </a:ext>
            </a:extLst>
          </p:cNvPr>
          <p:cNvPicPr>
            <a:picLocks noChangeAspect="1"/>
          </p:cNvPicPr>
          <p:nvPr/>
        </p:nvPicPr>
        <p:blipFill>
          <a:blip r:embed="rId3"/>
          <a:stretch>
            <a:fillRect/>
          </a:stretch>
        </p:blipFill>
        <p:spPr>
          <a:xfrm>
            <a:off x="434030" y="470673"/>
            <a:ext cx="626407" cy="626407"/>
          </a:xfrm>
          <a:prstGeom prst="rect">
            <a:avLst/>
          </a:prstGeom>
        </p:spPr>
      </p:pic>
      <p:sp>
        <p:nvSpPr>
          <p:cNvPr id="15" name="Rectangle 14">
            <a:extLst>
              <a:ext uri="{FF2B5EF4-FFF2-40B4-BE49-F238E27FC236}">
                <a16:creationId xmlns:a16="http://schemas.microsoft.com/office/drawing/2014/main" id="{2C875416-FF5A-DBAB-24B3-5BCDD0EC9F37}"/>
              </a:ext>
            </a:extLst>
          </p:cNvPr>
          <p:cNvSpPr/>
          <p:nvPr/>
        </p:nvSpPr>
        <p:spPr>
          <a:xfrm>
            <a:off x="1106358" y="446339"/>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412AAB09-D666-56AB-0E73-1E0A311E31DB}"/>
              </a:ext>
            </a:extLst>
          </p:cNvPr>
          <p:cNvSpPr txBox="1">
            <a:spLocks/>
          </p:cNvSpPr>
          <p:nvPr/>
        </p:nvSpPr>
        <p:spPr bwMode="gray">
          <a:xfrm>
            <a:off x="1106933" y="655045"/>
            <a:ext cx="753107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CONSUMER PREPAYMENT PROPOSED QUESTIONS</a:t>
            </a:r>
          </a:p>
        </p:txBody>
      </p:sp>
      <p:graphicFrame>
        <p:nvGraphicFramePr>
          <p:cNvPr id="3" name="Table 2">
            <a:extLst>
              <a:ext uri="{FF2B5EF4-FFF2-40B4-BE49-F238E27FC236}">
                <a16:creationId xmlns:a16="http://schemas.microsoft.com/office/drawing/2014/main" id="{ECE35FE4-5D7D-0A57-5AB9-B4B0A92D9772}"/>
              </a:ext>
            </a:extLst>
          </p:cNvPr>
          <p:cNvGraphicFramePr>
            <a:graphicFrameLocks noGrp="1"/>
          </p:cNvGraphicFramePr>
          <p:nvPr>
            <p:extLst>
              <p:ext uri="{D42A27DB-BD31-4B8C-83A1-F6EECF244321}">
                <p14:modId xmlns:p14="http://schemas.microsoft.com/office/powerpoint/2010/main" val="576873224"/>
              </p:ext>
            </p:extLst>
          </p:nvPr>
        </p:nvGraphicFramePr>
        <p:xfrm>
          <a:off x="1106358" y="2102124"/>
          <a:ext cx="8486375" cy="851535"/>
        </p:xfrm>
        <a:graphic>
          <a:graphicData uri="http://schemas.openxmlformats.org/drawingml/2006/table">
            <a:tbl>
              <a:tblPr/>
              <a:tblGrid>
                <a:gridCol w="8486375">
                  <a:extLst>
                    <a:ext uri="{9D8B030D-6E8A-4147-A177-3AD203B41FA5}">
                      <a16:colId xmlns:a16="http://schemas.microsoft.com/office/drawing/2014/main" val="936935070"/>
                    </a:ext>
                  </a:extLst>
                </a:gridCol>
              </a:tblGrid>
              <a:tr h="241524">
                <a:tc>
                  <a:txBody>
                    <a:bodyPr/>
                    <a:lstStyle/>
                    <a:p>
                      <a:pPr algn="l" fontAlgn="b"/>
                      <a:r>
                        <a:rPr lang="en-GB" sz="1800" b="1" i="0" u="none" strike="noStrike" dirty="0">
                          <a:solidFill>
                            <a:schemeClr val="tx1"/>
                          </a:solidFill>
                          <a:effectLst/>
                          <a:latin typeface="Calibri" panose="020F0502020204030204" pitchFamily="34" charset="0"/>
                        </a:rPr>
                        <a:t>Quantitative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53073059"/>
                  </a:ext>
                </a:extLst>
              </a:tr>
              <a:tr h="241524">
                <a:tc>
                  <a:txBody>
                    <a:bodyPr/>
                    <a:lstStyle/>
                    <a:p>
                      <a:pPr marL="342900" indent="-342900" algn="l" fontAlgn="b">
                        <a:buAutoNum type="alphaLcParenR"/>
                      </a:pPr>
                      <a:r>
                        <a:rPr lang="en-GB" sz="1800" b="0" i="0" u="none" strike="noStrike" dirty="0">
                          <a:solidFill>
                            <a:srgbClr val="000000"/>
                          </a:solidFill>
                          <a:effectLst/>
                          <a:latin typeface="Calibri" panose="020F0502020204030204" pitchFamily="34" charset="0"/>
                          <a:cs typeface="Calibri" panose="020F0502020204030204" pitchFamily="34" charset="0"/>
                        </a:rPr>
                        <a:t>Do you have a non-smart prepayment or “pay-as-you-go” meter?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2747834"/>
                  </a:ext>
                </a:extLst>
              </a:tr>
              <a:tr h="241524">
                <a:tc>
                  <a:txBody>
                    <a:bodyPr/>
                    <a:lstStyle/>
                    <a:p>
                      <a:pPr marL="342900" marR="0" lvl="0" indent="-342900" algn="l" defTabSz="914400" rtl="0" eaLnBrk="1" fontAlgn="b" latinLnBrk="0" hangingPunct="1">
                        <a:lnSpc>
                          <a:spcPct val="100000"/>
                        </a:lnSpc>
                        <a:spcBef>
                          <a:spcPts val="0"/>
                        </a:spcBef>
                        <a:spcAft>
                          <a:spcPts val="0"/>
                        </a:spcAft>
                        <a:buClrTx/>
                        <a:buSzTx/>
                        <a:buFont typeface="+mj-lt"/>
                        <a:buAutoNum type="alphaLcParenR" startAt="2"/>
                        <a:tabLst/>
                        <a:defRPr/>
                      </a:pPr>
                      <a:r>
                        <a:rPr lang="en-GB" sz="1800" b="0" i="0" u="none" strike="noStrike" dirty="0">
                          <a:solidFill>
                            <a:srgbClr val="000000"/>
                          </a:solidFill>
                          <a:effectLst/>
                          <a:latin typeface="Calibri" panose="020F0502020204030204" pitchFamily="34" charset="0"/>
                          <a:cs typeface="Calibri" panose="020F0502020204030204" pitchFamily="34" charset="0"/>
                        </a:rPr>
                        <a:t>Do you have a Smart meter in prepayment or “pay-as-you-go” mode?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461000229"/>
                  </a:ext>
                </a:extLst>
              </a:tr>
            </a:tbl>
          </a:graphicData>
        </a:graphic>
      </p:graphicFrame>
      <p:sp>
        <p:nvSpPr>
          <p:cNvPr id="2" name="TextBox 1">
            <a:extLst>
              <a:ext uri="{FF2B5EF4-FFF2-40B4-BE49-F238E27FC236}">
                <a16:creationId xmlns:a16="http://schemas.microsoft.com/office/drawing/2014/main" id="{E9D99635-BEC0-3495-6925-D74B71FED0D2}"/>
              </a:ext>
            </a:extLst>
          </p:cNvPr>
          <p:cNvSpPr txBox="1"/>
          <p:nvPr/>
        </p:nvSpPr>
        <p:spPr>
          <a:xfrm>
            <a:off x="1060436" y="3275111"/>
            <a:ext cx="8979675" cy="646331"/>
          </a:xfrm>
          <a:prstGeom prst="rect">
            <a:avLst/>
          </a:prstGeom>
          <a:noFill/>
        </p:spPr>
        <p:txBody>
          <a:bodyPr wrap="square" rtlCol="0">
            <a:spAutoFit/>
          </a:bodyPr>
          <a:lstStyle/>
          <a:p>
            <a:r>
              <a:rPr lang="en-GB" dirty="0"/>
              <a:t>If Consumer answers No to both these, ends the survey. Should hopefully be a minimal number.</a:t>
            </a:r>
          </a:p>
        </p:txBody>
      </p:sp>
    </p:spTree>
    <p:extLst>
      <p:ext uri="{BB962C8B-B14F-4D97-AF65-F5344CB8AC3E}">
        <p14:creationId xmlns:p14="http://schemas.microsoft.com/office/powerpoint/2010/main" val="32755869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3674EE-2870-49A2-BA8C-ACB67C18EF23}"/>
              </a:ext>
            </a:extLst>
          </p:cNvPr>
          <p:cNvPicPr>
            <a:picLocks noChangeAspect="1"/>
          </p:cNvPicPr>
          <p:nvPr/>
        </p:nvPicPr>
        <p:blipFill>
          <a:blip r:embed="rId3"/>
          <a:stretch>
            <a:fillRect/>
          </a:stretch>
        </p:blipFill>
        <p:spPr>
          <a:xfrm>
            <a:off x="434030" y="470673"/>
            <a:ext cx="626407" cy="626407"/>
          </a:xfrm>
          <a:prstGeom prst="rect">
            <a:avLst/>
          </a:prstGeom>
        </p:spPr>
      </p:pic>
      <p:sp>
        <p:nvSpPr>
          <p:cNvPr id="15" name="Rectangle 14">
            <a:extLst>
              <a:ext uri="{FF2B5EF4-FFF2-40B4-BE49-F238E27FC236}">
                <a16:creationId xmlns:a16="http://schemas.microsoft.com/office/drawing/2014/main" id="{5F095D23-6F8C-470A-B43A-1AC9FC866EFB}"/>
              </a:ext>
            </a:extLst>
          </p:cNvPr>
          <p:cNvSpPr/>
          <p:nvPr/>
        </p:nvSpPr>
        <p:spPr>
          <a:xfrm>
            <a:off x="1106358" y="446339"/>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6BFAA494-1E6A-41BB-9CAC-44ADE1D553D6}"/>
              </a:ext>
            </a:extLst>
          </p:cNvPr>
          <p:cNvSpPr txBox="1">
            <a:spLocks/>
          </p:cNvSpPr>
          <p:nvPr/>
        </p:nvSpPr>
        <p:spPr bwMode="gray">
          <a:xfrm>
            <a:off x="1106933" y="655045"/>
            <a:ext cx="753107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CONSUMER PREPAYMENT PROPOSED QUESTIONS</a:t>
            </a:r>
          </a:p>
        </p:txBody>
      </p:sp>
      <p:graphicFrame>
        <p:nvGraphicFramePr>
          <p:cNvPr id="8" name="Table 7">
            <a:extLst>
              <a:ext uri="{FF2B5EF4-FFF2-40B4-BE49-F238E27FC236}">
                <a16:creationId xmlns:a16="http://schemas.microsoft.com/office/drawing/2014/main" id="{097A63BE-D6E9-2802-EFDA-528CAED197A2}"/>
              </a:ext>
            </a:extLst>
          </p:cNvPr>
          <p:cNvGraphicFramePr>
            <a:graphicFrameLocks noGrp="1"/>
          </p:cNvGraphicFramePr>
          <p:nvPr>
            <p:extLst>
              <p:ext uri="{D42A27DB-BD31-4B8C-83A1-F6EECF244321}">
                <p14:modId xmlns:p14="http://schemas.microsoft.com/office/powerpoint/2010/main" val="4044165534"/>
              </p:ext>
            </p:extLst>
          </p:nvPr>
        </p:nvGraphicFramePr>
        <p:xfrm>
          <a:off x="434030" y="1974126"/>
          <a:ext cx="3178867" cy="1543050"/>
        </p:xfrm>
        <a:graphic>
          <a:graphicData uri="http://schemas.openxmlformats.org/drawingml/2006/table">
            <a:tbl>
              <a:tblPr/>
              <a:tblGrid>
                <a:gridCol w="3178867">
                  <a:extLst>
                    <a:ext uri="{9D8B030D-6E8A-4147-A177-3AD203B41FA5}">
                      <a16:colId xmlns:a16="http://schemas.microsoft.com/office/drawing/2014/main" val="1125491152"/>
                    </a:ext>
                  </a:extLst>
                </a:gridCol>
              </a:tblGrid>
              <a:tr h="466725">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a:solidFill>
                            <a:schemeClr val="bg1"/>
                          </a:solidFill>
                          <a:latin typeface="+mn-lt"/>
                          <a:ea typeface="+mn-ea"/>
                          <a:cs typeface="+mn-cs"/>
                        </a:rPr>
                        <a:t>Schedule 11 – Prepayments Arrangements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1076325">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2.1: </a:t>
                      </a:r>
                      <a:r>
                        <a:rPr lang="en-GB" sz="1200" b="0" kern="1200" dirty="0">
                          <a:solidFill>
                            <a:schemeClr val="tx1"/>
                          </a:solidFill>
                          <a:latin typeface="+mn-lt"/>
                          <a:ea typeface="+mn-ea"/>
                          <a:cs typeface="+mn-cs"/>
                        </a:rPr>
                        <a:t>Each Energy Supplier shall take all reasonable steps to ensure that the Consumers it supplies can top their Prepayment meter, and can be charged </a:t>
                      </a:r>
                    </a:p>
                    <a:p>
                      <a:pPr marL="0" marR="0" lvl="0" indent="0" algn="ctr" defTabSz="914400" rtl="0" eaLnBrk="1" fontAlgn="b" latinLnBrk="0" hangingPunct="1">
                        <a:lnSpc>
                          <a:spcPct val="100000"/>
                        </a:lnSpc>
                        <a:spcBef>
                          <a:spcPts val="0"/>
                        </a:spcBef>
                        <a:spcAft>
                          <a:spcPts val="0"/>
                        </a:spcAft>
                        <a:buClrTx/>
                        <a:buSzTx/>
                        <a:buFontTx/>
                        <a:buNone/>
                        <a:tabLst/>
                        <a:defRPr/>
                      </a:pPr>
                      <a:r>
                        <a:rPr lang="en-GB" sz="1200" b="0" kern="1200" dirty="0">
                          <a:solidFill>
                            <a:schemeClr val="tx1"/>
                          </a:solidFill>
                          <a:latin typeface="+mn-lt"/>
                          <a:ea typeface="+mn-ea"/>
                          <a:cs typeface="+mn-cs"/>
                        </a:rPr>
                        <a:t>at the correct tariff and any agreed debt recovery rate.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3" name="Table 2">
            <a:extLst>
              <a:ext uri="{FF2B5EF4-FFF2-40B4-BE49-F238E27FC236}">
                <a16:creationId xmlns:a16="http://schemas.microsoft.com/office/drawing/2014/main" id="{7953BC94-4C73-9549-AC29-6F6AEA37748E}"/>
              </a:ext>
            </a:extLst>
          </p:cNvPr>
          <p:cNvGraphicFramePr>
            <a:graphicFrameLocks noGrp="1"/>
          </p:cNvGraphicFramePr>
          <p:nvPr>
            <p:extLst>
              <p:ext uri="{D42A27DB-BD31-4B8C-83A1-F6EECF244321}">
                <p14:modId xmlns:p14="http://schemas.microsoft.com/office/powerpoint/2010/main" val="636677447"/>
              </p:ext>
            </p:extLst>
          </p:nvPr>
        </p:nvGraphicFramePr>
        <p:xfrm>
          <a:off x="3729730" y="1646865"/>
          <a:ext cx="7630883" cy="1998345"/>
        </p:xfrm>
        <a:graphic>
          <a:graphicData uri="http://schemas.openxmlformats.org/drawingml/2006/table">
            <a:tbl>
              <a:tblPr/>
              <a:tblGrid>
                <a:gridCol w="7630883">
                  <a:extLst>
                    <a:ext uri="{9D8B030D-6E8A-4147-A177-3AD203B41FA5}">
                      <a16:colId xmlns:a16="http://schemas.microsoft.com/office/drawing/2014/main" val="936935070"/>
                    </a:ext>
                  </a:extLst>
                </a:gridCol>
              </a:tblGrid>
              <a:tr h="181128">
                <a:tc>
                  <a:txBody>
                    <a:bodyPr/>
                    <a:lstStyle/>
                    <a:p>
                      <a:pPr algn="l" fontAlgn="b"/>
                      <a:r>
                        <a:rPr lang="en-GB" sz="1600" b="1" i="0" u="none" strike="noStrike" dirty="0">
                          <a:solidFill>
                            <a:schemeClr val="tx1"/>
                          </a:solidFill>
                          <a:effectLst/>
                          <a:latin typeface="Calibri" panose="020F0502020204030204" pitchFamily="34" charset="0"/>
                        </a:rPr>
                        <a:t>Quantitative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53073059"/>
                  </a:ext>
                </a:extLst>
              </a:tr>
              <a:tr h="213092">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a) How often do you check that your prepayment meter is charging you the correct tariff rate? (Always, Often, Sometimes, Rarely, Never)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2747834"/>
                  </a:ext>
                </a:extLst>
              </a:tr>
              <a:tr h="213092">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b) Have you ever noticed a difference between the price you pay per unit of energy on your meter and the price listed in your energy contract?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281444010"/>
                  </a:ext>
                </a:extLst>
              </a:tr>
              <a:tr h="213092">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c) Do you have any debt recovery set on your meter? (Yes/No/Prefer not to say)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659543388"/>
                  </a:ext>
                </a:extLst>
              </a:tr>
              <a:tr h="213092">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d) If yes, is the debt recovery rate you agreed with your supplier the one being charged on your meter? (Yes/No/Don’t know)</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48062347"/>
                  </a:ext>
                </a:extLst>
              </a:tr>
            </a:tbl>
          </a:graphicData>
        </a:graphic>
      </p:graphicFrame>
      <p:sp>
        <p:nvSpPr>
          <p:cNvPr id="4" name="TextBox 3">
            <a:extLst>
              <a:ext uri="{FF2B5EF4-FFF2-40B4-BE49-F238E27FC236}">
                <a16:creationId xmlns:a16="http://schemas.microsoft.com/office/drawing/2014/main" id="{BF2D3CC1-76B5-098D-94DE-33A4ABDFA51D}"/>
              </a:ext>
            </a:extLst>
          </p:cNvPr>
          <p:cNvSpPr txBox="1"/>
          <p:nvPr/>
        </p:nvSpPr>
        <p:spPr>
          <a:xfrm>
            <a:off x="1060437" y="1097080"/>
            <a:ext cx="8772748" cy="461665"/>
          </a:xfrm>
          <a:prstGeom prst="rect">
            <a:avLst/>
          </a:prstGeom>
          <a:noFill/>
        </p:spPr>
        <p:txBody>
          <a:bodyPr wrap="square" rtlCol="0">
            <a:spAutoFit/>
          </a:bodyPr>
          <a:lstStyle/>
          <a:p>
            <a:r>
              <a:rPr lang="en-GB" sz="1200" b="1" dirty="0"/>
              <a:t>With reference to Schedule 30, Section A, 2 Consumer Principles and Outcomes – Resolution of Consumer Facing Switching and Billing Issues (V2.3)</a:t>
            </a:r>
          </a:p>
        </p:txBody>
      </p:sp>
      <p:graphicFrame>
        <p:nvGraphicFramePr>
          <p:cNvPr id="5" name="Table 4">
            <a:extLst>
              <a:ext uri="{FF2B5EF4-FFF2-40B4-BE49-F238E27FC236}">
                <a16:creationId xmlns:a16="http://schemas.microsoft.com/office/drawing/2014/main" id="{2319914B-5F4A-303B-5F34-6B2C6A578494}"/>
              </a:ext>
            </a:extLst>
          </p:cNvPr>
          <p:cNvGraphicFramePr>
            <a:graphicFrameLocks noGrp="1"/>
          </p:cNvGraphicFramePr>
          <p:nvPr>
            <p:extLst>
              <p:ext uri="{D42A27DB-BD31-4B8C-83A1-F6EECF244321}">
                <p14:modId xmlns:p14="http://schemas.microsoft.com/office/powerpoint/2010/main" val="988699336"/>
              </p:ext>
            </p:extLst>
          </p:nvPr>
        </p:nvGraphicFramePr>
        <p:xfrm>
          <a:off x="434030" y="4787319"/>
          <a:ext cx="3178867" cy="1573530"/>
        </p:xfrm>
        <a:graphic>
          <a:graphicData uri="http://schemas.openxmlformats.org/drawingml/2006/table">
            <a:tbl>
              <a:tblPr/>
              <a:tblGrid>
                <a:gridCol w="3178867">
                  <a:extLst>
                    <a:ext uri="{9D8B030D-6E8A-4147-A177-3AD203B41FA5}">
                      <a16:colId xmlns:a16="http://schemas.microsoft.com/office/drawing/2014/main" val="1125491152"/>
                    </a:ext>
                  </a:extLst>
                </a:gridCol>
              </a:tblGrid>
              <a:tr h="27619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a:solidFill>
                            <a:schemeClr val="bg1"/>
                          </a:solidFill>
                          <a:latin typeface="+mn-lt"/>
                          <a:ea typeface="+mn-ea"/>
                          <a:cs typeface="+mn-cs"/>
                        </a:rPr>
                        <a:t>Schedule 11 – Prepayments Arrangements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3698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2.2: </a:t>
                      </a:r>
                      <a:r>
                        <a:rPr lang="en-GB" sz="1200" dirty="0"/>
                        <a:t>Each Energy Supplier shall ensure that the Consumers it supplies can apply an emergency top-up, and (in the case of Prepayment Meters that are not Smart Meters) do not need to wait for a new Prepayment Device to be issued by the PPMIP or Energy Supplier.</a:t>
                      </a:r>
                      <a:endParaRPr lang="en-GB" sz="1200" b="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10" name="Table 9">
            <a:extLst>
              <a:ext uri="{FF2B5EF4-FFF2-40B4-BE49-F238E27FC236}">
                <a16:creationId xmlns:a16="http://schemas.microsoft.com/office/drawing/2014/main" id="{D1F6B646-53FD-7D9A-C74F-B964A8A1F3AE}"/>
              </a:ext>
            </a:extLst>
          </p:cNvPr>
          <p:cNvGraphicFramePr>
            <a:graphicFrameLocks noGrp="1"/>
          </p:cNvGraphicFramePr>
          <p:nvPr>
            <p:extLst>
              <p:ext uri="{D42A27DB-BD31-4B8C-83A1-F6EECF244321}">
                <p14:modId xmlns:p14="http://schemas.microsoft.com/office/powerpoint/2010/main" val="177921564"/>
              </p:ext>
            </p:extLst>
          </p:nvPr>
        </p:nvGraphicFramePr>
        <p:xfrm>
          <a:off x="3729730" y="4950196"/>
          <a:ext cx="7630883" cy="1247775"/>
        </p:xfrm>
        <a:graphic>
          <a:graphicData uri="http://schemas.openxmlformats.org/drawingml/2006/table">
            <a:tbl>
              <a:tblPr/>
              <a:tblGrid>
                <a:gridCol w="7630883">
                  <a:extLst>
                    <a:ext uri="{9D8B030D-6E8A-4147-A177-3AD203B41FA5}">
                      <a16:colId xmlns:a16="http://schemas.microsoft.com/office/drawing/2014/main" val="936935070"/>
                    </a:ext>
                  </a:extLst>
                </a:gridCol>
              </a:tblGrid>
              <a:tr h="168741">
                <a:tc>
                  <a:txBody>
                    <a:bodyPr/>
                    <a:lstStyle/>
                    <a:p>
                      <a:pPr algn="l" fontAlgn="b"/>
                      <a:r>
                        <a:rPr lang="en-GB" sz="1600" b="1" i="0" u="none" strike="noStrike" dirty="0">
                          <a:solidFill>
                            <a:schemeClr val="tx1"/>
                          </a:solidFill>
                          <a:effectLst/>
                          <a:latin typeface="Calibri" panose="020F0502020204030204" pitchFamily="34" charset="0"/>
                        </a:rPr>
                        <a:t>Quantitative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53073059"/>
                  </a:ext>
                </a:extLst>
              </a:tr>
              <a:tr h="168741">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a)	Did you know that you can apply for emergency credit if you run out of money on your prepayment meter?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2747834"/>
                  </a:ext>
                </a:extLst>
              </a:tr>
              <a:tr h="168741">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b) If you have a prepayment meter where you need </a:t>
                      </a:r>
                      <a:r>
                        <a:rPr lang="en-GB" sz="1600" b="0" i="0" u="none" strike="noStrike">
                          <a:solidFill>
                            <a:srgbClr val="000000"/>
                          </a:solidFill>
                          <a:effectLst/>
                          <a:latin typeface="Calibri" panose="020F0502020204030204" pitchFamily="34" charset="0"/>
                          <a:cs typeface="Calibri" panose="020F0502020204030204" pitchFamily="34" charset="0"/>
                        </a:rPr>
                        <a:t>to top-up </a:t>
                      </a:r>
                      <a:r>
                        <a:rPr lang="en-GB" sz="1600" b="0" i="0" u="none" strike="noStrike" dirty="0">
                          <a:solidFill>
                            <a:srgbClr val="000000"/>
                          </a:solidFill>
                          <a:effectLst/>
                          <a:latin typeface="Calibri" panose="020F0502020204030204" pitchFamily="34" charset="0"/>
                          <a:cs typeface="Calibri" panose="020F0502020204030204" pitchFamily="34" charset="0"/>
                        </a:rPr>
                        <a:t>using a card or key, have you ever had to wait for a new one to arrive before you could get emergency credit?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70338961"/>
                  </a:ext>
                </a:extLst>
              </a:tr>
            </a:tbl>
          </a:graphicData>
        </a:graphic>
      </p:graphicFrame>
      <p:cxnSp>
        <p:nvCxnSpPr>
          <p:cNvPr id="2" name="Straight Connector 1">
            <a:extLst>
              <a:ext uri="{FF2B5EF4-FFF2-40B4-BE49-F238E27FC236}">
                <a16:creationId xmlns:a16="http://schemas.microsoft.com/office/drawing/2014/main" id="{CE1F0AB2-F570-225F-B588-FCD297B144E7}"/>
              </a:ext>
            </a:extLst>
          </p:cNvPr>
          <p:cNvCxnSpPr/>
          <p:nvPr/>
        </p:nvCxnSpPr>
        <p:spPr>
          <a:xfrm>
            <a:off x="434030" y="4344173"/>
            <a:ext cx="1109445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6638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3674EE-2870-49A2-BA8C-ACB67C18EF23}"/>
              </a:ext>
            </a:extLst>
          </p:cNvPr>
          <p:cNvPicPr>
            <a:picLocks noChangeAspect="1"/>
          </p:cNvPicPr>
          <p:nvPr/>
        </p:nvPicPr>
        <p:blipFill>
          <a:blip r:embed="rId3"/>
          <a:stretch>
            <a:fillRect/>
          </a:stretch>
        </p:blipFill>
        <p:spPr>
          <a:xfrm>
            <a:off x="434030" y="470673"/>
            <a:ext cx="626407" cy="626407"/>
          </a:xfrm>
          <a:prstGeom prst="rect">
            <a:avLst/>
          </a:prstGeom>
        </p:spPr>
      </p:pic>
      <p:sp>
        <p:nvSpPr>
          <p:cNvPr id="15" name="Rectangle 14">
            <a:extLst>
              <a:ext uri="{FF2B5EF4-FFF2-40B4-BE49-F238E27FC236}">
                <a16:creationId xmlns:a16="http://schemas.microsoft.com/office/drawing/2014/main" id="{5F095D23-6F8C-470A-B43A-1AC9FC866EFB}"/>
              </a:ext>
            </a:extLst>
          </p:cNvPr>
          <p:cNvSpPr/>
          <p:nvPr/>
        </p:nvSpPr>
        <p:spPr>
          <a:xfrm>
            <a:off x="1106358" y="446339"/>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6BFAA494-1E6A-41BB-9CAC-44ADE1D553D6}"/>
              </a:ext>
            </a:extLst>
          </p:cNvPr>
          <p:cNvSpPr txBox="1">
            <a:spLocks/>
          </p:cNvSpPr>
          <p:nvPr/>
        </p:nvSpPr>
        <p:spPr bwMode="gray">
          <a:xfrm>
            <a:off x="1106933" y="655045"/>
            <a:ext cx="753107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CONSUMER PREPAYMENT PROPOSED QUESTIONS</a:t>
            </a:r>
          </a:p>
        </p:txBody>
      </p:sp>
      <p:sp>
        <p:nvSpPr>
          <p:cNvPr id="4" name="TextBox 3">
            <a:extLst>
              <a:ext uri="{FF2B5EF4-FFF2-40B4-BE49-F238E27FC236}">
                <a16:creationId xmlns:a16="http://schemas.microsoft.com/office/drawing/2014/main" id="{BF2D3CC1-76B5-098D-94DE-33A4ABDFA51D}"/>
              </a:ext>
            </a:extLst>
          </p:cNvPr>
          <p:cNvSpPr txBox="1"/>
          <p:nvPr/>
        </p:nvSpPr>
        <p:spPr>
          <a:xfrm>
            <a:off x="1060437" y="1097080"/>
            <a:ext cx="8772748" cy="461665"/>
          </a:xfrm>
          <a:prstGeom prst="rect">
            <a:avLst/>
          </a:prstGeom>
          <a:noFill/>
        </p:spPr>
        <p:txBody>
          <a:bodyPr wrap="square" rtlCol="0">
            <a:spAutoFit/>
          </a:bodyPr>
          <a:lstStyle/>
          <a:p>
            <a:r>
              <a:rPr lang="en-GB" sz="1200" b="1" dirty="0"/>
              <a:t>With reference to Schedule 30, Section A, 2 Consumer Principles and Outcomes – Resolution of Consumer Facing Switching and Billing Issues (V2.3)</a:t>
            </a:r>
          </a:p>
        </p:txBody>
      </p:sp>
      <p:cxnSp>
        <p:nvCxnSpPr>
          <p:cNvPr id="20" name="Straight Connector 19">
            <a:extLst>
              <a:ext uri="{FF2B5EF4-FFF2-40B4-BE49-F238E27FC236}">
                <a16:creationId xmlns:a16="http://schemas.microsoft.com/office/drawing/2014/main" id="{39562D93-156F-3C1A-62D1-6EF79531FB20}"/>
              </a:ext>
            </a:extLst>
          </p:cNvPr>
          <p:cNvCxnSpPr>
            <a:cxnSpLocks/>
          </p:cNvCxnSpPr>
          <p:nvPr/>
        </p:nvCxnSpPr>
        <p:spPr>
          <a:xfrm>
            <a:off x="425184" y="4173843"/>
            <a:ext cx="11094456"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2319914B-5F4A-303B-5F34-6B2C6A578494}"/>
              </a:ext>
            </a:extLst>
          </p:cNvPr>
          <p:cNvGraphicFramePr>
            <a:graphicFrameLocks noGrp="1"/>
          </p:cNvGraphicFramePr>
          <p:nvPr>
            <p:extLst>
              <p:ext uri="{D42A27DB-BD31-4B8C-83A1-F6EECF244321}">
                <p14:modId xmlns:p14="http://schemas.microsoft.com/office/powerpoint/2010/main" val="76209272"/>
              </p:ext>
            </p:extLst>
          </p:nvPr>
        </p:nvGraphicFramePr>
        <p:xfrm>
          <a:off x="434029" y="4393355"/>
          <a:ext cx="3178867" cy="1939290"/>
        </p:xfrm>
        <a:graphic>
          <a:graphicData uri="http://schemas.openxmlformats.org/drawingml/2006/table">
            <a:tbl>
              <a:tblPr/>
              <a:tblGrid>
                <a:gridCol w="3178867">
                  <a:extLst>
                    <a:ext uri="{9D8B030D-6E8A-4147-A177-3AD203B41FA5}">
                      <a16:colId xmlns:a16="http://schemas.microsoft.com/office/drawing/2014/main" val="1125491152"/>
                    </a:ext>
                  </a:extLst>
                </a:gridCol>
              </a:tblGrid>
              <a:tr h="27619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a:solidFill>
                            <a:schemeClr val="bg1"/>
                          </a:solidFill>
                          <a:latin typeface="+mn-lt"/>
                          <a:ea typeface="+mn-ea"/>
                          <a:cs typeface="+mn-cs"/>
                        </a:rPr>
                        <a:t>Schedule 11 – Prepayments Arrangements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3698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3.1: </a:t>
                      </a:r>
                      <a:r>
                        <a:rPr lang="en-GB" sz="1200" dirty="0"/>
                        <a:t>As part of the standard Switch process, the Losing Supplier shall instruct the change of mode on a Smart Meter from prepayment to credit in advance of the Gaining Supplier's Registration becoming effective. For Enrolled Smart Meters, this will be carried out by sending a service request command in accordance with the Smart Energy Code.</a:t>
                      </a:r>
                      <a:endParaRPr lang="en-GB" sz="1200" b="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16" name="Table 15">
            <a:extLst>
              <a:ext uri="{FF2B5EF4-FFF2-40B4-BE49-F238E27FC236}">
                <a16:creationId xmlns:a16="http://schemas.microsoft.com/office/drawing/2014/main" id="{D1F6B646-53FD-7D9A-C74F-B964A8A1F3AE}"/>
              </a:ext>
            </a:extLst>
          </p:cNvPr>
          <p:cNvGraphicFramePr>
            <a:graphicFrameLocks noGrp="1"/>
          </p:cNvGraphicFramePr>
          <p:nvPr>
            <p:extLst>
              <p:ext uri="{D42A27DB-BD31-4B8C-83A1-F6EECF244321}">
                <p14:modId xmlns:p14="http://schemas.microsoft.com/office/powerpoint/2010/main" val="3530776128"/>
              </p:ext>
            </p:extLst>
          </p:nvPr>
        </p:nvGraphicFramePr>
        <p:xfrm>
          <a:off x="3809240" y="4612430"/>
          <a:ext cx="7630883" cy="1744980"/>
        </p:xfrm>
        <a:graphic>
          <a:graphicData uri="http://schemas.openxmlformats.org/drawingml/2006/table">
            <a:tbl>
              <a:tblPr/>
              <a:tblGrid>
                <a:gridCol w="7630883">
                  <a:extLst>
                    <a:ext uri="{9D8B030D-6E8A-4147-A177-3AD203B41FA5}">
                      <a16:colId xmlns:a16="http://schemas.microsoft.com/office/drawing/2014/main" val="936935070"/>
                    </a:ext>
                  </a:extLst>
                </a:gridCol>
              </a:tblGrid>
              <a:tr h="232357">
                <a:tc>
                  <a:txBody>
                    <a:bodyPr/>
                    <a:lstStyle/>
                    <a:p>
                      <a:pPr marL="180975" marR="0" lvl="0" indent="-180975" algn="l" defTabSz="914400" rtl="0" eaLnBrk="1" fontAlgn="b" latinLnBrk="0" hangingPunct="1">
                        <a:lnSpc>
                          <a:spcPct val="100000"/>
                        </a:lnSpc>
                        <a:spcBef>
                          <a:spcPts val="0"/>
                        </a:spcBef>
                        <a:spcAft>
                          <a:spcPts val="0"/>
                        </a:spcAft>
                        <a:buClrTx/>
                        <a:buSzTx/>
                        <a:buFontTx/>
                        <a:buNone/>
                        <a:tabLst/>
                        <a:defRPr/>
                      </a:pPr>
                      <a:r>
                        <a:rPr lang="en-GB" sz="1600" b="1" i="0" u="none" strike="noStrike" dirty="0">
                          <a:solidFill>
                            <a:schemeClr val="tx1"/>
                          </a:solidFill>
                          <a:effectLst/>
                          <a:latin typeface="Calibri" panose="020F0502020204030204" pitchFamily="34" charset="0"/>
                        </a:rPr>
                        <a:t>Qualitative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769597030"/>
                  </a:ext>
                </a:extLst>
              </a:tr>
              <a:tr h="21604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b="0" i="0" u="none" strike="noStrike" dirty="0">
                          <a:solidFill>
                            <a:srgbClr val="000000"/>
                          </a:solidFill>
                          <a:effectLst/>
                          <a:latin typeface="Calibri" panose="020F0502020204030204" pitchFamily="34" charset="0"/>
                          <a:cs typeface="Calibri" panose="020F0502020204030204" pitchFamily="34" charset="0"/>
                        </a:rPr>
                        <a:t>a) When you last switched energy suppliers, were you on a prepayment contract with both your old and new supplier?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656973620"/>
                  </a:ext>
                </a:extLst>
              </a:tr>
              <a:tr h="21604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b="0" i="0" u="none" strike="noStrike" dirty="0">
                          <a:solidFill>
                            <a:srgbClr val="000000"/>
                          </a:solidFill>
                          <a:effectLst/>
                          <a:latin typeface="Calibri" panose="020F0502020204030204" pitchFamily="34" charset="0"/>
                          <a:cs typeface="Calibri" panose="020F0502020204030204" pitchFamily="34" charset="0"/>
                        </a:rPr>
                        <a:t>b) If yes, were you able to continue using your meter as you had before you switched?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707695732"/>
                  </a:ext>
                </a:extLst>
              </a:tr>
              <a:tr h="37827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c</a:t>
                      </a:r>
                      <a:r>
                        <a:rPr lang="en-GB" sz="1600" b="0" i="0" u="none" strike="noStrike" kern="1200">
                          <a:solidFill>
                            <a:srgbClr val="000000"/>
                          </a:solidFill>
                          <a:effectLst/>
                          <a:latin typeface="Calibri" panose="020F0502020204030204" pitchFamily="34" charset="0"/>
                          <a:ea typeface="+mn-ea"/>
                          <a:cs typeface="Calibri" panose="020F0502020204030204" pitchFamily="34" charset="0"/>
                        </a:rPr>
                        <a:t>) </a:t>
                      </a: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If no, how long did this take to be resolved? </a:t>
                      </a:r>
                      <a:r>
                        <a:rPr lang="en-GB" sz="1600" b="0" i="0" u="none" strike="noStrike" kern="1200" dirty="0">
                          <a:solidFill>
                            <a:schemeClr val="tx1"/>
                          </a:solidFill>
                          <a:effectLst/>
                          <a:latin typeface="Calibri" panose="020F0502020204030204" pitchFamily="34" charset="0"/>
                          <a:ea typeface="+mn-ea"/>
                          <a:cs typeface="Calibri" panose="020F0502020204030204" pitchFamily="34" charset="0"/>
                        </a:rPr>
                        <a:t>(Within 24 hours, Within 3 working days, Within 5 working days, Within 10 working days, More than 10 working days)</a:t>
                      </a:r>
                      <a:endParaRPr lang="en-GB" sz="1600" b="0" i="0" u="none" strike="noStrike" kern="1200" dirty="0">
                        <a:solidFill>
                          <a:srgbClr val="000000"/>
                        </a:solidFill>
                        <a:effectLst/>
                        <a:latin typeface="Calibri" panose="020F0502020204030204" pitchFamily="34" charset="0"/>
                        <a:ea typeface="+mn-ea"/>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624881"/>
                  </a:ext>
                </a:extLst>
              </a:tr>
            </a:tbl>
          </a:graphicData>
        </a:graphic>
      </p:graphicFrame>
      <p:graphicFrame>
        <p:nvGraphicFramePr>
          <p:cNvPr id="17" name="Table 16">
            <a:extLst>
              <a:ext uri="{FF2B5EF4-FFF2-40B4-BE49-F238E27FC236}">
                <a16:creationId xmlns:a16="http://schemas.microsoft.com/office/drawing/2014/main" id="{28AE2746-9118-2930-B76B-4D1237AA8475}"/>
              </a:ext>
            </a:extLst>
          </p:cNvPr>
          <p:cNvGraphicFramePr>
            <a:graphicFrameLocks noGrp="1"/>
          </p:cNvGraphicFramePr>
          <p:nvPr>
            <p:extLst>
              <p:ext uri="{D42A27DB-BD31-4B8C-83A1-F6EECF244321}">
                <p14:modId xmlns:p14="http://schemas.microsoft.com/office/powerpoint/2010/main" val="3719843662"/>
              </p:ext>
            </p:extLst>
          </p:nvPr>
        </p:nvGraphicFramePr>
        <p:xfrm>
          <a:off x="434030" y="1761988"/>
          <a:ext cx="3178867" cy="2122170"/>
        </p:xfrm>
        <a:graphic>
          <a:graphicData uri="http://schemas.openxmlformats.org/drawingml/2006/table">
            <a:tbl>
              <a:tblPr/>
              <a:tblGrid>
                <a:gridCol w="3178867">
                  <a:extLst>
                    <a:ext uri="{9D8B030D-6E8A-4147-A177-3AD203B41FA5}">
                      <a16:colId xmlns:a16="http://schemas.microsoft.com/office/drawing/2014/main" val="1125491152"/>
                    </a:ext>
                  </a:extLst>
                </a:gridCol>
              </a:tblGrid>
              <a:tr h="466725">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a:solidFill>
                            <a:schemeClr val="bg1"/>
                          </a:solidFill>
                          <a:latin typeface="+mn-lt"/>
                          <a:ea typeface="+mn-ea"/>
                          <a:cs typeface="+mn-cs"/>
                        </a:rPr>
                        <a:t>Schedule 11 – Prepayments Arrangements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992505">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2.3: </a:t>
                      </a:r>
                      <a:r>
                        <a:rPr lang="en-GB" sz="1200" dirty="0"/>
                        <a:t>Each Energy Supplier shall ensure that the Consumers it supplies shall only pay for energy supplied to their premises, and that the Energy Supplier only keeps payments to which it is entitled under an Energy Contract. Top-up payments received by an Energy Supplier on or after the Switch Effective Date must not be used by the Losing Supplier to reduce outstanding debts.</a:t>
                      </a:r>
                      <a:endParaRPr lang="en-GB" sz="1600" b="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18" name="Table 17">
            <a:extLst>
              <a:ext uri="{FF2B5EF4-FFF2-40B4-BE49-F238E27FC236}">
                <a16:creationId xmlns:a16="http://schemas.microsoft.com/office/drawing/2014/main" id="{048C34B2-18AA-B0D8-33BD-CE5D3CC40BBE}"/>
              </a:ext>
            </a:extLst>
          </p:cNvPr>
          <p:cNvGraphicFramePr>
            <a:graphicFrameLocks noGrp="1"/>
          </p:cNvGraphicFramePr>
          <p:nvPr>
            <p:extLst>
              <p:ext uri="{D42A27DB-BD31-4B8C-83A1-F6EECF244321}">
                <p14:modId xmlns:p14="http://schemas.microsoft.com/office/powerpoint/2010/main" val="3395474792"/>
              </p:ext>
            </p:extLst>
          </p:nvPr>
        </p:nvGraphicFramePr>
        <p:xfrm>
          <a:off x="3809240" y="1988581"/>
          <a:ext cx="7630883" cy="1755426"/>
        </p:xfrm>
        <a:graphic>
          <a:graphicData uri="http://schemas.openxmlformats.org/drawingml/2006/table">
            <a:tbl>
              <a:tblPr/>
              <a:tblGrid>
                <a:gridCol w="7630883">
                  <a:extLst>
                    <a:ext uri="{9D8B030D-6E8A-4147-A177-3AD203B41FA5}">
                      <a16:colId xmlns:a16="http://schemas.microsoft.com/office/drawing/2014/main" val="936935070"/>
                    </a:ext>
                  </a:extLst>
                </a:gridCol>
              </a:tblGrid>
              <a:tr h="169073">
                <a:tc>
                  <a:txBody>
                    <a:bodyPr/>
                    <a:lstStyle/>
                    <a:p>
                      <a:pPr algn="l" fontAlgn="b"/>
                      <a:r>
                        <a:rPr lang="en-GB" sz="1600" b="1" i="0" u="none" strike="noStrike" dirty="0">
                          <a:solidFill>
                            <a:schemeClr val="tx1"/>
                          </a:solidFill>
                          <a:effectLst/>
                          <a:latin typeface="Calibri" panose="020F0502020204030204" pitchFamily="34" charset="0"/>
                        </a:rPr>
                        <a:t>Quantitative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53073059"/>
                  </a:ext>
                </a:extLst>
              </a:tr>
              <a:tr h="328201">
                <a:tc>
                  <a:txBody>
                    <a:bodyPr/>
                    <a:lstStyle/>
                    <a:p>
                      <a:pPr marL="180975" indent="-180975" algn="l" defTabSz="914400" rtl="0" eaLnBrk="1" fontAlgn="b" latinLnBrk="0" hangingPunct="1"/>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a) </a:t>
                      </a:r>
                      <a:r>
                        <a:rPr lang="en-GB" sz="1600" b="0" i="0" u="none" strike="noStrike" dirty="0">
                          <a:solidFill>
                            <a:srgbClr val="000000"/>
                          </a:solidFill>
                          <a:effectLst/>
                          <a:latin typeface="Calibri" panose="020F0502020204030204" pitchFamily="34" charset="0"/>
                          <a:cs typeface="Calibri" panose="020F0502020204030204" pitchFamily="34" charset="0"/>
                        </a:rPr>
                        <a:t>Have you ever been charged for energy used by a previous occupant at your current address? (Yes/No)</a:t>
                      </a:r>
                      <a:endParaRPr lang="en-GB" sz="1600" b="0" i="0" u="none" strike="noStrike" kern="1200" dirty="0">
                        <a:solidFill>
                          <a:schemeClr val="tx1"/>
                        </a:solidFill>
                        <a:effectLst/>
                        <a:latin typeface="Calibri" panose="020F0502020204030204" pitchFamily="34" charset="0"/>
                        <a:ea typeface="+mn-ea"/>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83223003"/>
                  </a:ext>
                </a:extLst>
              </a:tr>
              <a:tr h="263811">
                <a:tc>
                  <a:txBody>
                    <a:bodyPr/>
                    <a:lstStyle/>
                    <a:p>
                      <a:pPr marL="180975" indent="-180975" algn="l" defTabSz="914400" rtl="0" eaLnBrk="1" fontAlgn="b" latinLnBrk="0" hangingPunct="1"/>
                      <a:r>
                        <a:rPr lang="en-GB" sz="1600" b="1" i="0" u="none" strike="noStrike" kern="1200" dirty="0">
                          <a:solidFill>
                            <a:schemeClr val="tx1"/>
                          </a:solidFill>
                          <a:effectLst/>
                          <a:latin typeface="Calibri" panose="020F0502020204030204" pitchFamily="34" charset="0"/>
                          <a:ea typeface="+mn-ea"/>
                          <a:cs typeface="Calibri" panose="020F0502020204030204" pitchFamily="34" charset="0"/>
                        </a:rPr>
                        <a:t>Qualitative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128952823"/>
                  </a:ext>
                </a:extLst>
              </a:tr>
              <a:tr h="328201">
                <a:tc>
                  <a:txBody>
                    <a:bodyPr/>
                    <a:lstStyle/>
                    <a:p>
                      <a:pPr marL="180975" indent="-180975" algn="l" defTabSz="914400" rtl="0" eaLnBrk="1" fontAlgn="b" latinLnBrk="0" hangingPunct="1"/>
                      <a:r>
                        <a:rPr lang="en-GB" sz="1600" b="0" i="0" u="none" strike="noStrike" kern="1200" dirty="0">
                          <a:solidFill>
                            <a:schemeClr val="tx1"/>
                          </a:solidFill>
                          <a:effectLst/>
                          <a:latin typeface="Calibri" panose="020F0502020204030204" pitchFamily="34" charset="0"/>
                          <a:ea typeface="+mn-ea"/>
                          <a:cs typeface="Calibri" panose="020F0502020204030204" pitchFamily="34" charset="0"/>
                        </a:rPr>
                        <a:t>b) If yes, how long did it take for the issue to be resolved? (Within 24 hours, Within 3 working days, Within 5 working days, Within 10 working days, More than 10 working days)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88844995"/>
                  </a:ext>
                </a:extLst>
              </a:tr>
            </a:tbl>
          </a:graphicData>
        </a:graphic>
      </p:graphicFrame>
      <p:sp>
        <p:nvSpPr>
          <p:cNvPr id="2" name="TextBox 1">
            <a:extLst>
              <a:ext uri="{FF2B5EF4-FFF2-40B4-BE49-F238E27FC236}">
                <a16:creationId xmlns:a16="http://schemas.microsoft.com/office/drawing/2014/main" id="{6E050A7C-18CB-ACA1-ACB8-15863DE540F8}"/>
              </a:ext>
            </a:extLst>
          </p:cNvPr>
          <p:cNvSpPr txBox="1"/>
          <p:nvPr/>
        </p:nvSpPr>
        <p:spPr>
          <a:xfrm>
            <a:off x="3730752" y="4278872"/>
            <a:ext cx="8193024" cy="307777"/>
          </a:xfrm>
          <a:prstGeom prst="rect">
            <a:avLst/>
          </a:prstGeom>
          <a:noFill/>
        </p:spPr>
        <p:txBody>
          <a:bodyPr wrap="square" rtlCol="0">
            <a:spAutoFit/>
          </a:bodyPr>
          <a:lstStyle/>
          <a:p>
            <a:r>
              <a:rPr lang="en-GB" sz="1400" dirty="0"/>
              <a:t>Only ask these if they indicated they had a Smart Prepayment meter at the beginning</a:t>
            </a:r>
          </a:p>
        </p:txBody>
      </p:sp>
    </p:spTree>
    <p:extLst>
      <p:ext uri="{BB962C8B-B14F-4D97-AF65-F5344CB8AC3E}">
        <p14:creationId xmlns:p14="http://schemas.microsoft.com/office/powerpoint/2010/main" val="41833750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479ABA-0504-FA3E-E7AD-4631A6A451FB}"/>
              </a:ext>
            </a:extLst>
          </p:cNvPr>
          <p:cNvSpPr>
            <a:spLocks noGrp="1"/>
          </p:cNvSpPr>
          <p:nvPr>
            <p:ph type="title"/>
          </p:nvPr>
        </p:nvSpPr>
        <p:spPr>
          <a:xfrm>
            <a:off x="894500" y="345992"/>
            <a:ext cx="11304000" cy="342000"/>
          </a:xfrm>
        </p:spPr>
        <p:txBody>
          <a:bodyPr/>
          <a:lstStyle/>
          <a:p>
            <a:r>
              <a:rPr lang="en-GB" dirty="0"/>
              <a:t>Next Steps</a:t>
            </a:r>
          </a:p>
        </p:txBody>
      </p:sp>
      <p:sp>
        <p:nvSpPr>
          <p:cNvPr id="4" name="Text Placeholder 2">
            <a:extLst>
              <a:ext uri="{FF2B5EF4-FFF2-40B4-BE49-F238E27FC236}">
                <a16:creationId xmlns:a16="http://schemas.microsoft.com/office/drawing/2014/main" id="{9EB31B81-21D0-C604-0D52-0474CA7A7BA6}"/>
              </a:ext>
            </a:extLst>
          </p:cNvPr>
          <p:cNvSpPr txBox="1">
            <a:spLocks/>
          </p:cNvSpPr>
          <p:nvPr/>
        </p:nvSpPr>
        <p:spPr>
          <a:xfrm>
            <a:off x="760483" y="1126202"/>
            <a:ext cx="10362880" cy="475488"/>
          </a:xfr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grpSp>
        <p:nvGrpSpPr>
          <p:cNvPr id="5" name="Group 4">
            <a:extLst>
              <a:ext uri="{FF2B5EF4-FFF2-40B4-BE49-F238E27FC236}">
                <a16:creationId xmlns:a16="http://schemas.microsoft.com/office/drawing/2014/main" id="{4E2E3EE4-ED95-2C20-8706-424F97F3766C}"/>
              </a:ext>
            </a:extLst>
          </p:cNvPr>
          <p:cNvGrpSpPr/>
          <p:nvPr/>
        </p:nvGrpSpPr>
        <p:grpSpPr>
          <a:xfrm>
            <a:off x="464319" y="2730634"/>
            <a:ext cx="5550031" cy="1071509"/>
            <a:chOff x="464319" y="2327510"/>
            <a:chExt cx="5550031" cy="1071509"/>
          </a:xfrm>
        </p:grpSpPr>
        <p:sp>
          <p:nvSpPr>
            <p:cNvPr id="6" name="Oval 5">
              <a:extLst>
                <a:ext uri="{FF2B5EF4-FFF2-40B4-BE49-F238E27FC236}">
                  <a16:creationId xmlns:a16="http://schemas.microsoft.com/office/drawing/2014/main" id="{D9328A09-9DE9-8305-98E6-4C3C1244B57E}"/>
                </a:ext>
              </a:extLst>
            </p:cNvPr>
            <p:cNvSpPr/>
            <p:nvPr/>
          </p:nvSpPr>
          <p:spPr>
            <a:xfrm>
              <a:off x="5409550" y="2477850"/>
              <a:ext cx="604800" cy="579600"/>
            </a:xfrm>
            <a:prstGeom prst="ellipse">
              <a:avLst/>
            </a:prstGeom>
            <a:ln w="28575" cap="flat" cmpd="sng" algn="ctr">
              <a:solidFill>
                <a:srgbClr val="DDEFE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Open Sans"/>
                <a:ea typeface="+mn-ea"/>
                <a:cs typeface="Open Sans"/>
              </a:endParaRPr>
            </a:p>
          </p:txBody>
        </p:sp>
        <p:cxnSp>
          <p:nvCxnSpPr>
            <p:cNvPr id="7" name="Straight Connector 6">
              <a:extLst>
                <a:ext uri="{FF2B5EF4-FFF2-40B4-BE49-F238E27FC236}">
                  <a16:creationId xmlns:a16="http://schemas.microsoft.com/office/drawing/2014/main" id="{C8B7B42A-64EA-EF41-C8C2-F4466755E4DF}"/>
                </a:ext>
              </a:extLst>
            </p:cNvPr>
            <p:cNvCxnSpPr>
              <a:stCxn id="6" idx="2"/>
            </p:cNvCxnSpPr>
            <p:nvPr/>
          </p:nvCxnSpPr>
          <p:spPr>
            <a:xfrm flipH="1" flipV="1">
              <a:off x="520724" y="2728608"/>
              <a:ext cx="4888826" cy="39042"/>
            </a:xfrm>
            <a:prstGeom prst="line">
              <a:avLst/>
            </a:prstGeom>
            <a:ln w="28575" cap="flat" cmpd="sng" algn="ctr">
              <a:solidFill>
                <a:srgbClr val="DDEFE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F66889C-D739-714E-6AF3-A1D253FF4B94}"/>
                </a:ext>
              </a:extLst>
            </p:cNvPr>
            <p:cNvSpPr/>
            <p:nvPr/>
          </p:nvSpPr>
          <p:spPr>
            <a:xfrm>
              <a:off x="469900" y="2327510"/>
              <a:ext cx="5020736" cy="477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lang="en-GB" sz="1600" b="1" spc="-50" dirty="0">
                  <a:solidFill>
                    <a:srgbClr val="000000"/>
                  </a:solidFill>
                  <a:cs typeface="Open Sans"/>
                </a:rPr>
                <a:t>Document and Distribute</a:t>
              </a:r>
              <a:endParaRPr kumimoji="0" lang="en-GB" sz="1050" b="1" i="0" u="none" strike="noStrike" kern="1200" cap="none" spc="-50" normalizeH="0" baseline="0" noProof="0" dirty="0">
                <a:ln>
                  <a:noFill/>
                </a:ln>
                <a:solidFill>
                  <a:srgbClr val="000000"/>
                </a:solidFill>
                <a:effectLst/>
                <a:uLnTx/>
                <a:uFillTx/>
                <a:ea typeface="+mn-ea"/>
                <a:cs typeface="Open Sans"/>
              </a:endParaRPr>
            </a:p>
          </p:txBody>
        </p:sp>
        <p:sp>
          <p:nvSpPr>
            <p:cNvPr id="11" name="Text Placeholder 14">
              <a:extLst>
                <a:ext uri="{FF2B5EF4-FFF2-40B4-BE49-F238E27FC236}">
                  <a16:creationId xmlns:a16="http://schemas.microsoft.com/office/drawing/2014/main" id="{4549D121-DE5F-3BE7-2142-B2287247107A}"/>
                </a:ext>
              </a:extLst>
            </p:cNvPr>
            <p:cNvSpPr txBox="1">
              <a:spLocks/>
            </p:cNvSpPr>
            <p:nvPr/>
          </p:nvSpPr>
          <p:spPr>
            <a:xfrm>
              <a:off x="464319" y="2805407"/>
              <a:ext cx="5026317" cy="593612"/>
            </a:xfrm>
            <a:prstGeom prst="rect">
              <a:avLst/>
            </a:prstGeom>
          </p:spPr>
          <p:txBody>
            <a:bodyPr>
              <a:noAutofit/>
            </a:bodyP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marR="0" lvl="0" indent="-137160" algn="l" defTabSz="914400" rtl="0" eaLnBrk="1" fontAlgn="auto" latinLnBrk="0" hangingPunct="1">
                <a:lnSpc>
                  <a:spcPct val="100000"/>
                </a:lnSpc>
                <a:spcBef>
                  <a:spcPts val="0"/>
                </a:spcBef>
                <a:spcAft>
                  <a:spcPts val="0"/>
                </a:spcAft>
                <a:buClr>
                  <a:srgbClr val="787878"/>
                </a:buClr>
                <a:buSzPct val="75000"/>
                <a:buFont typeface="Arial" panose="020B0604020202020204" pitchFamily="34" charset="0"/>
                <a:buChar char="•"/>
                <a:tabLst>
                  <a:tab pos="182880" algn="l"/>
                </a:tabLst>
                <a:defRPr/>
              </a:pPr>
              <a:r>
                <a:rPr lang="en-GB" sz="1600" dirty="0">
                  <a:solidFill>
                    <a:srgbClr val="000000"/>
                  </a:solidFill>
                  <a:cs typeface="Open Sans"/>
                </a:rPr>
                <a:t>Circulate a concise summary document with all participants and stakeholders to ensure understanding of outcomes.</a:t>
              </a:r>
              <a:endParaRPr kumimoji="0" lang="en-GB" sz="1600" b="0" i="0" u="none" strike="noStrike" kern="1200" cap="none" spc="0" normalizeH="0" baseline="0" noProof="0" dirty="0">
                <a:ln>
                  <a:noFill/>
                </a:ln>
                <a:solidFill>
                  <a:srgbClr val="000000"/>
                </a:solidFill>
                <a:effectLst/>
                <a:uLnTx/>
                <a:uFillTx/>
                <a:ea typeface="+mn-ea"/>
                <a:cs typeface="Open Sans"/>
              </a:endParaRPr>
            </a:p>
          </p:txBody>
        </p:sp>
      </p:grpSp>
      <p:sp>
        <p:nvSpPr>
          <p:cNvPr id="12" name="Rectangle 11">
            <a:extLst>
              <a:ext uri="{FF2B5EF4-FFF2-40B4-BE49-F238E27FC236}">
                <a16:creationId xmlns:a16="http://schemas.microsoft.com/office/drawing/2014/main" id="{312B68D1-6EEC-226E-7D2B-3C5D65240BE5}"/>
              </a:ext>
            </a:extLst>
          </p:cNvPr>
          <p:cNvSpPr>
            <a:spLocks/>
          </p:cNvSpPr>
          <p:nvPr/>
        </p:nvSpPr>
        <p:spPr>
          <a:xfrm>
            <a:off x="544521" y="2458292"/>
            <a:ext cx="3415388" cy="6187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13" name="Rectangle 12">
            <a:extLst>
              <a:ext uri="{FF2B5EF4-FFF2-40B4-BE49-F238E27FC236}">
                <a16:creationId xmlns:a16="http://schemas.microsoft.com/office/drawing/2014/main" id="{625535B3-0F6C-FEED-3424-4D05B5D8F801}"/>
              </a:ext>
            </a:extLst>
          </p:cNvPr>
          <p:cNvSpPr>
            <a:spLocks/>
          </p:cNvSpPr>
          <p:nvPr/>
        </p:nvSpPr>
        <p:spPr>
          <a:xfrm>
            <a:off x="4234229" y="2458292"/>
            <a:ext cx="3415388" cy="6187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14" name="Rectangle 13">
            <a:extLst>
              <a:ext uri="{FF2B5EF4-FFF2-40B4-BE49-F238E27FC236}">
                <a16:creationId xmlns:a16="http://schemas.microsoft.com/office/drawing/2014/main" id="{1B8733FE-CDA1-5E00-BE25-1B5519F75F00}"/>
              </a:ext>
            </a:extLst>
          </p:cNvPr>
          <p:cNvSpPr>
            <a:spLocks/>
          </p:cNvSpPr>
          <p:nvPr/>
        </p:nvSpPr>
        <p:spPr>
          <a:xfrm>
            <a:off x="7923936" y="2458292"/>
            <a:ext cx="3415388" cy="61875"/>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pen Sans"/>
              <a:ea typeface="+mn-ea"/>
              <a:cs typeface="+mn-cs"/>
            </a:endParaRPr>
          </a:p>
        </p:txBody>
      </p:sp>
      <p:grpSp>
        <p:nvGrpSpPr>
          <p:cNvPr id="15" name="Group 14">
            <a:extLst>
              <a:ext uri="{FF2B5EF4-FFF2-40B4-BE49-F238E27FC236}">
                <a16:creationId xmlns:a16="http://schemas.microsoft.com/office/drawing/2014/main" id="{491EDD44-CC74-1B8D-CEFE-9F6D50C7440B}"/>
              </a:ext>
            </a:extLst>
          </p:cNvPr>
          <p:cNvGrpSpPr/>
          <p:nvPr/>
        </p:nvGrpSpPr>
        <p:grpSpPr>
          <a:xfrm>
            <a:off x="2497480" y="4030543"/>
            <a:ext cx="5655920" cy="994602"/>
            <a:chOff x="2497480" y="3619599"/>
            <a:chExt cx="5655920" cy="994602"/>
          </a:xfrm>
        </p:grpSpPr>
        <p:cxnSp>
          <p:nvCxnSpPr>
            <p:cNvPr id="16" name="Straight Connector 15">
              <a:extLst>
                <a:ext uri="{FF2B5EF4-FFF2-40B4-BE49-F238E27FC236}">
                  <a16:creationId xmlns:a16="http://schemas.microsoft.com/office/drawing/2014/main" id="{9425A89B-6A26-6CAF-3ABB-C4A611001F1A}"/>
                </a:ext>
              </a:extLst>
            </p:cNvPr>
            <p:cNvCxnSpPr/>
            <p:nvPr/>
          </p:nvCxnSpPr>
          <p:spPr>
            <a:xfrm flipH="1">
              <a:off x="2548283" y="4013657"/>
              <a:ext cx="4975514" cy="7040"/>
            </a:xfrm>
            <a:prstGeom prst="line">
              <a:avLst/>
            </a:prstGeom>
            <a:ln w="28575" cap="flat" cmpd="sng" algn="ctr">
              <a:solidFill>
                <a:srgbClr val="DDEFE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CC951C0-CEC7-7968-D890-42860C459F39}"/>
                </a:ext>
              </a:extLst>
            </p:cNvPr>
            <p:cNvSpPr/>
            <p:nvPr/>
          </p:nvSpPr>
          <p:spPr>
            <a:xfrm>
              <a:off x="2497480" y="3619599"/>
              <a:ext cx="5020736" cy="477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GB" sz="1000" b="1" i="0" u="none" strike="noStrike" kern="1200" cap="none" spc="-50" normalizeH="0" baseline="0" noProof="0" dirty="0">
                <a:ln>
                  <a:noFill/>
                </a:ln>
                <a:solidFill>
                  <a:srgbClr val="000000"/>
                </a:solidFill>
                <a:effectLst/>
                <a:uLnTx/>
                <a:uFillTx/>
                <a:latin typeface="Open Sans"/>
                <a:ea typeface="+mn-ea"/>
                <a:cs typeface="Open Sans"/>
              </a:endParaRPr>
            </a:p>
          </p:txBody>
        </p:sp>
        <p:sp>
          <p:nvSpPr>
            <p:cNvPr id="18" name="Oval 17">
              <a:extLst>
                <a:ext uri="{FF2B5EF4-FFF2-40B4-BE49-F238E27FC236}">
                  <a16:creationId xmlns:a16="http://schemas.microsoft.com/office/drawing/2014/main" id="{93EEBFAA-3CF8-912E-65ED-4352862CEA58}"/>
                </a:ext>
              </a:extLst>
            </p:cNvPr>
            <p:cNvSpPr/>
            <p:nvPr/>
          </p:nvSpPr>
          <p:spPr>
            <a:xfrm>
              <a:off x="7547769" y="3723891"/>
              <a:ext cx="605631" cy="579531"/>
            </a:xfrm>
            <a:prstGeom prst="ellipse">
              <a:avLst/>
            </a:prstGeom>
            <a:ln w="28575" cap="flat" cmpd="sng" algn="ctr">
              <a:solidFill>
                <a:srgbClr val="DDEFE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Open Sans"/>
                <a:ea typeface="+mn-ea"/>
                <a:cs typeface="Open Sans"/>
              </a:endParaRPr>
            </a:p>
          </p:txBody>
        </p:sp>
        <p:sp>
          <p:nvSpPr>
            <p:cNvPr id="20" name="Text Placeholder 14">
              <a:extLst>
                <a:ext uri="{FF2B5EF4-FFF2-40B4-BE49-F238E27FC236}">
                  <a16:creationId xmlns:a16="http://schemas.microsoft.com/office/drawing/2014/main" id="{85185883-4292-4AC1-36F9-4ACF741AE968}"/>
                </a:ext>
              </a:extLst>
            </p:cNvPr>
            <p:cNvSpPr txBox="1">
              <a:spLocks/>
            </p:cNvSpPr>
            <p:nvPr/>
          </p:nvSpPr>
          <p:spPr>
            <a:xfrm>
              <a:off x="2503581" y="4062206"/>
              <a:ext cx="5026317" cy="551995"/>
            </a:xfrm>
            <a:prstGeom prst="rect">
              <a:avLst/>
            </a:prstGeom>
          </p:spPr>
          <p:txBody>
            <a:bodyPr>
              <a:noAutofit/>
            </a:bodyP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marR="0" lvl="0" indent="-137160" algn="l" defTabSz="914400" rtl="0" eaLnBrk="1" fontAlgn="auto" latinLnBrk="0" hangingPunct="1">
                <a:lnSpc>
                  <a:spcPct val="100000"/>
                </a:lnSpc>
                <a:spcBef>
                  <a:spcPts val="0"/>
                </a:spcBef>
                <a:spcAft>
                  <a:spcPts val="0"/>
                </a:spcAft>
                <a:buClr>
                  <a:srgbClr val="787878"/>
                </a:buClr>
                <a:buSzPct val="75000"/>
                <a:buFont typeface="Arial" panose="020B0604020202020204" pitchFamily="34" charset="0"/>
                <a:buChar char="•"/>
                <a:tabLst>
                  <a:tab pos="182880" algn="l"/>
                </a:tabLst>
                <a:defRPr/>
              </a:pPr>
              <a:endParaRPr kumimoji="0" lang="en-GB" sz="1400" b="0" i="0" u="none" strike="noStrike" kern="1200" cap="none" spc="0" normalizeH="0" baseline="0" noProof="0" dirty="0">
                <a:ln>
                  <a:noFill/>
                </a:ln>
                <a:solidFill>
                  <a:srgbClr val="000000"/>
                </a:solidFill>
                <a:effectLst/>
                <a:uLnTx/>
                <a:uFillTx/>
                <a:latin typeface="Open Sans"/>
                <a:ea typeface="+mn-ea"/>
                <a:cs typeface="Open Sans"/>
              </a:endParaRPr>
            </a:p>
          </p:txBody>
        </p:sp>
      </p:grpSp>
      <p:grpSp>
        <p:nvGrpSpPr>
          <p:cNvPr id="21" name="Group 20">
            <a:extLst>
              <a:ext uri="{FF2B5EF4-FFF2-40B4-BE49-F238E27FC236}">
                <a16:creationId xmlns:a16="http://schemas.microsoft.com/office/drawing/2014/main" id="{3418A987-DA73-A264-B7F1-C244DBE3ADD7}"/>
              </a:ext>
            </a:extLst>
          </p:cNvPr>
          <p:cNvGrpSpPr/>
          <p:nvPr/>
        </p:nvGrpSpPr>
        <p:grpSpPr>
          <a:xfrm>
            <a:off x="5757507" y="5253544"/>
            <a:ext cx="5637229" cy="1213555"/>
            <a:chOff x="5757507" y="4850420"/>
            <a:chExt cx="5637229" cy="1213555"/>
          </a:xfrm>
        </p:grpSpPr>
        <p:cxnSp>
          <p:nvCxnSpPr>
            <p:cNvPr id="22" name="Straight Connector 21">
              <a:extLst>
                <a:ext uri="{FF2B5EF4-FFF2-40B4-BE49-F238E27FC236}">
                  <a16:creationId xmlns:a16="http://schemas.microsoft.com/office/drawing/2014/main" id="{84E35EE6-A5A8-53F3-C892-5EB59B08F822}"/>
                </a:ext>
              </a:extLst>
            </p:cNvPr>
            <p:cNvCxnSpPr/>
            <p:nvPr/>
          </p:nvCxnSpPr>
          <p:spPr>
            <a:xfrm flipH="1">
              <a:off x="5808310" y="5244478"/>
              <a:ext cx="4975514" cy="7040"/>
            </a:xfrm>
            <a:prstGeom prst="line">
              <a:avLst/>
            </a:prstGeom>
            <a:ln w="28575" cap="flat" cmpd="sng" algn="ctr">
              <a:solidFill>
                <a:srgbClr val="DDEFE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5BE6733-C381-C16D-DD7A-B8CDB36A3F94}"/>
                </a:ext>
              </a:extLst>
            </p:cNvPr>
            <p:cNvSpPr/>
            <p:nvPr/>
          </p:nvSpPr>
          <p:spPr>
            <a:xfrm>
              <a:off x="5757507" y="4850420"/>
              <a:ext cx="5020736" cy="477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lang="en-GB" sz="1600" b="1" spc="-50" dirty="0">
                  <a:solidFill>
                    <a:srgbClr val="000000"/>
                  </a:solidFill>
                  <a:cs typeface="Open Sans"/>
                </a:rPr>
                <a:t>Schedule the Next Working Group</a:t>
              </a:r>
              <a:endParaRPr kumimoji="0" lang="en-GB" sz="1050" b="1" i="0" u="none" strike="noStrike" kern="1200" cap="none" spc="-50" normalizeH="0" baseline="0" noProof="0" dirty="0">
                <a:ln>
                  <a:noFill/>
                </a:ln>
                <a:solidFill>
                  <a:srgbClr val="000000"/>
                </a:solidFill>
                <a:effectLst/>
                <a:uLnTx/>
                <a:uFillTx/>
                <a:ea typeface="+mn-ea"/>
                <a:cs typeface="Open Sans"/>
              </a:endParaRPr>
            </a:p>
          </p:txBody>
        </p:sp>
        <p:sp>
          <p:nvSpPr>
            <p:cNvPr id="24" name="Oval 23">
              <a:extLst>
                <a:ext uri="{FF2B5EF4-FFF2-40B4-BE49-F238E27FC236}">
                  <a16:creationId xmlns:a16="http://schemas.microsoft.com/office/drawing/2014/main" id="{9428AC12-4134-1291-E299-F1C47BDD7436}"/>
                </a:ext>
              </a:extLst>
            </p:cNvPr>
            <p:cNvSpPr/>
            <p:nvPr/>
          </p:nvSpPr>
          <p:spPr>
            <a:xfrm>
              <a:off x="10789936" y="5000759"/>
              <a:ext cx="604800" cy="579600"/>
            </a:xfrm>
            <a:prstGeom prst="ellipse">
              <a:avLst/>
            </a:prstGeom>
            <a:ln w="28575" cap="flat" cmpd="sng" algn="ctr">
              <a:solidFill>
                <a:srgbClr val="DDEFE8"/>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Open Sans"/>
                <a:ea typeface="+mn-ea"/>
                <a:cs typeface="Open Sans"/>
              </a:endParaRPr>
            </a:p>
          </p:txBody>
        </p:sp>
        <p:sp>
          <p:nvSpPr>
            <p:cNvPr id="26" name="Text Placeholder 14">
              <a:extLst>
                <a:ext uri="{FF2B5EF4-FFF2-40B4-BE49-F238E27FC236}">
                  <a16:creationId xmlns:a16="http://schemas.microsoft.com/office/drawing/2014/main" id="{8C433898-AA78-636A-1D16-3F144E0163F5}"/>
                </a:ext>
              </a:extLst>
            </p:cNvPr>
            <p:cNvSpPr txBox="1">
              <a:spLocks/>
            </p:cNvSpPr>
            <p:nvPr/>
          </p:nvSpPr>
          <p:spPr>
            <a:xfrm>
              <a:off x="5763619" y="5296679"/>
              <a:ext cx="5026317" cy="767296"/>
            </a:xfrm>
            <a:prstGeom prst="rect">
              <a:avLst/>
            </a:prstGeom>
          </p:spPr>
          <p:txBody>
            <a:bodyPr>
              <a:noAutofit/>
            </a:bodyP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marR="0" lvl="0" indent="-137160" algn="l" defTabSz="914400" rtl="0" eaLnBrk="1" fontAlgn="auto" latinLnBrk="0" hangingPunct="1">
                <a:lnSpc>
                  <a:spcPct val="100000"/>
                </a:lnSpc>
                <a:spcBef>
                  <a:spcPts val="0"/>
                </a:spcBef>
                <a:spcAft>
                  <a:spcPts val="0"/>
                </a:spcAft>
                <a:buClr>
                  <a:srgbClr val="787878"/>
                </a:buClr>
                <a:buSzPct val="75000"/>
                <a:buFont typeface="Arial" panose="020B0604020202020204" pitchFamily="34" charset="0"/>
                <a:buChar char="•"/>
                <a:tabLst>
                  <a:tab pos="182880" algn="l"/>
                </a:tabLst>
                <a:defRPr/>
              </a:pPr>
              <a:r>
                <a:rPr lang="en-GB" sz="1600" dirty="0">
                  <a:solidFill>
                    <a:srgbClr val="000000"/>
                  </a:solidFill>
                  <a:cs typeface="Open Sans"/>
                </a:rPr>
                <a:t>The Code Manager will confirm the agenda for the next working group and send a poll with potential dates as soon as possible.</a:t>
              </a:r>
              <a:endParaRPr kumimoji="0" lang="en-GB" sz="1600" b="0" i="0" u="none" strike="noStrike" kern="1200" cap="none" spc="0" normalizeH="0" baseline="0" noProof="0" dirty="0">
                <a:ln>
                  <a:noFill/>
                </a:ln>
                <a:solidFill>
                  <a:srgbClr val="000000"/>
                </a:solidFill>
                <a:effectLst/>
                <a:uLnTx/>
                <a:uFillTx/>
                <a:ea typeface="+mn-ea"/>
                <a:cs typeface="Open Sans"/>
              </a:endParaRPr>
            </a:p>
          </p:txBody>
        </p:sp>
      </p:grpSp>
      <p:sp>
        <p:nvSpPr>
          <p:cNvPr id="31" name="Text Placeholder 14">
            <a:extLst>
              <a:ext uri="{FF2B5EF4-FFF2-40B4-BE49-F238E27FC236}">
                <a16:creationId xmlns:a16="http://schemas.microsoft.com/office/drawing/2014/main" id="{54A1984C-E154-8B93-7E85-FF59FA3E2A4D}"/>
              </a:ext>
            </a:extLst>
          </p:cNvPr>
          <p:cNvSpPr txBox="1">
            <a:spLocks/>
          </p:cNvSpPr>
          <p:nvPr/>
        </p:nvSpPr>
        <p:spPr>
          <a:xfrm>
            <a:off x="2503581" y="4464023"/>
            <a:ext cx="5026317" cy="593612"/>
          </a:xfrm>
          <a:prstGeom prst="rect">
            <a:avLst/>
          </a:prstGeom>
        </p:spPr>
        <p:txBody>
          <a:bodyPr>
            <a:noAutofit/>
          </a:bodyP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marR="0" lvl="0" indent="-137160" algn="l" defTabSz="914400" rtl="0" eaLnBrk="1" fontAlgn="auto" latinLnBrk="0" hangingPunct="1">
              <a:lnSpc>
                <a:spcPct val="100000"/>
              </a:lnSpc>
              <a:spcBef>
                <a:spcPts val="0"/>
              </a:spcBef>
              <a:spcAft>
                <a:spcPts val="0"/>
              </a:spcAft>
              <a:buClr>
                <a:srgbClr val="787878"/>
              </a:buClr>
              <a:buSzPct val="75000"/>
              <a:buFont typeface="Arial" panose="020B0604020202020204" pitchFamily="34" charset="0"/>
              <a:buChar char="•"/>
              <a:tabLst>
                <a:tab pos="182880" algn="l"/>
              </a:tabLst>
              <a:defRPr/>
            </a:pPr>
            <a:endParaRPr kumimoji="0" lang="en-GB" sz="1400" b="0" i="0" u="none" strike="noStrike" kern="1200" cap="none" spc="0" normalizeH="0" baseline="0" noProof="0" dirty="0">
              <a:ln>
                <a:noFill/>
              </a:ln>
              <a:solidFill>
                <a:srgbClr val="000000"/>
              </a:solidFill>
              <a:effectLst/>
              <a:uLnTx/>
              <a:uFillTx/>
              <a:latin typeface="Open Sans"/>
              <a:ea typeface="+mn-ea"/>
              <a:cs typeface="Open Sans"/>
            </a:endParaRPr>
          </a:p>
        </p:txBody>
      </p:sp>
      <p:sp>
        <p:nvSpPr>
          <p:cNvPr id="33" name="TextBox 32">
            <a:extLst>
              <a:ext uri="{FF2B5EF4-FFF2-40B4-BE49-F238E27FC236}">
                <a16:creationId xmlns:a16="http://schemas.microsoft.com/office/drawing/2014/main" id="{9A097998-8A9D-E3D3-D2A2-E83961DC29D6}"/>
              </a:ext>
            </a:extLst>
          </p:cNvPr>
          <p:cNvSpPr txBox="1"/>
          <p:nvPr/>
        </p:nvSpPr>
        <p:spPr>
          <a:xfrm>
            <a:off x="464319" y="1123443"/>
            <a:ext cx="8697842" cy="584775"/>
          </a:xfrm>
          <a:prstGeom prst="rect">
            <a:avLst/>
          </a:prstGeom>
          <a:noFill/>
        </p:spPr>
        <p:txBody>
          <a:bodyPr wrap="square">
            <a:spAutoFit/>
          </a:bodyPr>
          <a:lstStyle/>
          <a:p>
            <a:r>
              <a:rPr lang="en-GB" sz="1600" kern="100" dirty="0">
                <a:ea typeface="Open Sans" panose="020B0606030504020204" pitchFamily="34" charset="0"/>
                <a:cs typeface="Open Sans" panose="020B0606030504020204" pitchFamily="34" charset="0"/>
              </a:rPr>
              <a:t>Following this working group, we will record and examine the feedback received. Based on these insights we will finalise our questions and communicate updates to all stakeholders. </a:t>
            </a:r>
            <a:endParaRPr lang="en-GB" sz="1600" dirty="0">
              <a:ea typeface="Open Sans" panose="020B0606030504020204" pitchFamily="34" charset="0"/>
              <a:cs typeface="Open Sans" panose="020B0606030504020204" pitchFamily="34" charset="0"/>
            </a:endParaRPr>
          </a:p>
        </p:txBody>
      </p:sp>
      <p:grpSp>
        <p:nvGrpSpPr>
          <p:cNvPr id="40" name="Graphic 1100">
            <a:extLst>
              <a:ext uri="{FF2B5EF4-FFF2-40B4-BE49-F238E27FC236}">
                <a16:creationId xmlns:a16="http://schemas.microsoft.com/office/drawing/2014/main" id="{D9BDB79C-818A-B00C-7882-CE806638DE37}"/>
              </a:ext>
            </a:extLst>
          </p:cNvPr>
          <p:cNvGrpSpPr/>
          <p:nvPr/>
        </p:nvGrpSpPr>
        <p:grpSpPr>
          <a:xfrm>
            <a:off x="5550985" y="3031600"/>
            <a:ext cx="321806" cy="278348"/>
            <a:chOff x="8935688" y="4384845"/>
            <a:chExt cx="174444" cy="217693"/>
          </a:xfrm>
          <a:solidFill>
            <a:srgbClr val="70ADA3"/>
          </a:solidFill>
        </p:grpSpPr>
        <p:sp>
          <p:nvSpPr>
            <p:cNvPr id="42" name="Graphic 1100">
              <a:extLst>
                <a:ext uri="{FF2B5EF4-FFF2-40B4-BE49-F238E27FC236}">
                  <a16:creationId xmlns:a16="http://schemas.microsoft.com/office/drawing/2014/main" id="{91F6D986-104B-2983-DA25-27895DB54E37}"/>
                </a:ext>
              </a:extLst>
            </p:cNvPr>
            <p:cNvSpPr/>
            <p:nvPr/>
          </p:nvSpPr>
          <p:spPr>
            <a:xfrm>
              <a:off x="8935688" y="4442939"/>
              <a:ext cx="115657" cy="159599"/>
            </a:xfrm>
            <a:custGeom>
              <a:avLst/>
              <a:gdLst>
                <a:gd name="connsiteX0" fmla="*/ 109268 w 115657"/>
                <a:gd name="connsiteY0" fmla="*/ 0 h 159599"/>
                <a:gd name="connsiteX1" fmla="*/ 6390 w 115657"/>
                <a:gd name="connsiteY1" fmla="*/ 0 h 159599"/>
                <a:gd name="connsiteX2" fmla="*/ 0 w 115657"/>
                <a:gd name="connsiteY2" fmla="*/ 6384 h 159599"/>
                <a:gd name="connsiteX3" fmla="*/ 0 w 115657"/>
                <a:gd name="connsiteY3" fmla="*/ 153216 h 159599"/>
                <a:gd name="connsiteX4" fmla="*/ 6390 w 115657"/>
                <a:gd name="connsiteY4" fmla="*/ 159600 h 159599"/>
                <a:gd name="connsiteX5" fmla="*/ 109268 w 115657"/>
                <a:gd name="connsiteY5" fmla="*/ 159600 h 159599"/>
                <a:gd name="connsiteX6" fmla="*/ 115658 w 115657"/>
                <a:gd name="connsiteY6" fmla="*/ 153216 h 159599"/>
                <a:gd name="connsiteX7" fmla="*/ 115658 w 115657"/>
                <a:gd name="connsiteY7" fmla="*/ 6384 h 159599"/>
                <a:gd name="connsiteX8" fmla="*/ 109268 w 115657"/>
                <a:gd name="connsiteY8" fmla="*/ 0 h 159599"/>
                <a:gd name="connsiteX9" fmla="*/ 102878 w 115657"/>
                <a:gd name="connsiteY9" fmla="*/ 146832 h 159599"/>
                <a:gd name="connsiteX10" fmla="*/ 12780 w 115657"/>
                <a:gd name="connsiteY10" fmla="*/ 146832 h 159599"/>
                <a:gd name="connsiteX11" fmla="*/ 12780 w 115657"/>
                <a:gd name="connsiteY11" fmla="*/ 12768 h 159599"/>
                <a:gd name="connsiteX12" fmla="*/ 102878 w 115657"/>
                <a:gd name="connsiteY12" fmla="*/ 12768 h 159599"/>
                <a:gd name="connsiteX13" fmla="*/ 102878 w 115657"/>
                <a:gd name="connsiteY13" fmla="*/ 146832 h 15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657" h="159599">
                  <a:moveTo>
                    <a:pt x="109268" y="0"/>
                  </a:moveTo>
                  <a:lnTo>
                    <a:pt x="6390" y="0"/>
                  </a:lnTo>
                  <a:cubicBezTo>
                    <a:pt x="2556" y="0"/>
                    <a:pt x="0" y="2553"/>
                    <a:pt x="0" y="6384"/>
                  </a:cubicBezTo>
                  <a:lnTo>
                    <a:pt x="0" y="153216"/>
                  </a:lnTo>
                  <a:cubicBezTo>
                    <a:pt x="0" y="157046"/>
                    <a:pt x="2556" y="159600"/>
                    <a:pt x="6390" y="159600"/>
                  </a:cubicBezTo>
                  <a:lnTo>
                    <a:pt x="109268" y="159600"/>
                  </a:lnTo>
                  <a:cubicBezTo>
                    <a:pt x="113102" y="159600"/>
                    <a:pt x="115658" y="157046"/>
                    <a:pt x="115658" y="153216"/>
                  </a:cubicBezTo>
                  <a:lnTo>
                    <a:pt x="115658" y="6384"/>
                  </a:lnTo>
                  <a:cubicBezTo>
                    <a:pt x="115658" y="3192"/>
                    <a:pt x="113102" y="0"/>
                    <a:pt x="109268" y="0"/>
                  </a:cubicBezTo>
                  <a:close/>
                  <a:moveTo>
                    <a:pt x="102878" y="146832"/>
                  </a:moveTo>
                  <a:lnTo>
                    <a:pt x="12780" y="146832"/>
                  </a:lnTo>
                  <a:lnTo>
                    <a:pt x="12780" y="12768"/>
                  </a:lnTo>
                  <a:lnTo>
                    <a:pt x="102878" y="12768"/>
                  </a:lnTo>
                  <a:lnTo>
                    <a:pt x="102878" y="146832"/>
                  </a:lnTo>
                  <a:close/>
                </a:path>
              </a:pathLst>
            </a:custGeom>
            <a:grpFill/>
            <a:ln w="6390" cap="flat">
              <a:noFill/>
              <a:prstDash val="solid"/>
              <a:miter/>
            </a:ln>
          </p:spPr>
          <p:txBody>
            <a:bodyPr rtlCol="0" anchor="ctr"/>
            <a:lstStyle/>
            <a:p>
              <a:endParaRPr lang="en-GB" dirty="0"/>
            </a:p>
          </p:txBody>
        </p:sp>
        <p:sp>
          <p:nvSpPr>
            <p:cNvPr id="43" name="Graphic 1100">
              <a:extLst>
                <a:ext uri="{FF2B5EF4-FFF2-40B4-BE49-F238E27FC236}">
                  <a16:creationId xmlns:a16="http://schemas.microsoft.com/office/drawing/2014/main" id="{F1C83B2D-C26B-32DA-128F-CA9A5E0BD250}"/>
                </a:ext>
              </a:extLst>
            </p:cNvPr>
            <p:cNvSpPr/>
            <p:nvPr/>
          </p:nvSpPr>
          <p:spPr>
            <a:xfrm>
              <a:off x="8965081" y="4414211"/>
              <a:ext cx="115657" cy="159599"/>
            </a:xfrm>
            <a:custGeom>
              <a:avLst/>
              <a:gdLst>
                <a:gd name="connsiteX0" fmla="*/ 109268 w 115657"/>
                <a:gd name="connsiteY0" fmla="*/ 0 h 159599"/>
                <a:gd name="connsiteX1" fmla="*/ 6390 w 115657"/>
                <a:gd name="connsiteY1" fmla="*/ 0 h 159599"/>
                <a:gd name="connsiteX2" fmla="*/ 0 w 115657"/>
                <a:gd name="connsiteY2" fmla="*/ 6384 h 159599"/>
                <a:gd name="connsiteX3" fmla="*/ 6390 w 115657"/>
                <a:gd name="connsiteY3" fmla="*/ 12768 h 159599"/>
                <a:gd name="connsiteX4" fmla="*/ 102878 w 115657"/>
                <a:gd name="connsiteY4" fmla="*/ 12768 h 159599"/>
                <a:gd name="connsiteX5" fmla="*/ 102878 w 115657"/>
                <a:gd name="connsiteY5" fmla="*/ 153216 h 159599"/>
                <a:gd name="connsiteX6" fmla="*/ 109268 w 115657"/>
                <a:gd name="connsiteY6" fmla="*/ 159600 h 159599"/>
                <a:gd name="connsiteX7" fmla="*/ 115658 w 115657"/>
                <a:gd name="connsiteY7" fmla="*/ 153216 h 159599"/>
                <a:gd name="connsiteX8" fmla="*/ 115658 w 115657"/>
                <a:gd name="connsiteY8" fmla="*/ 6384 h 159599"/>
                <a:gd name="connsiteX9" fmla="*/ 109268 w 115657"/>
                <a:gd name="connsiteY9" fmla="*/ 0 h 15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57" h="159599">
                  <a:moveTo>
                    <a:pt x="109268" y="0"/>
                  </a:moveTo>
                  <a:lnTo>
                    <a:pt x="6390" y="0"/>
                  </a:lnTo>
                  <a:cubicBezTo>
                    <a:pt x="2556" y="0"/>
                    <a:pt x="0" y="2553"/>
                    <a:pt x="0" y="6384"/>
                  </a:cubicBezTo>
                  <a:cubicBezTo>
                    <a:pt x="0" y="10214"/>
                    <a:pt x="2556" y="12768"/>
                    <a:pt x="6390" y="12768"/>
                  </a:cubicBezTo>
                  <a:lnTo>
                    <a:pt x="102878" y="12768"/>
                  </a:lnTo>
                  <a:lnTo>
                    <a:pt x="102878" y="153216"/>
                  </a:lnTo>
                  <a:cubicBezTo>
                    <a:pt x="102878" y="157046"/>
                    <a:pt x="105434" y="159600"/>
                    <a:pt x="109268" y="159600"/>
                  </a:cubicBezTo>
                  <a:cubicBezTo>
                    <a:pt x="113102" y="159600"/>
                    <a:pt x="115658" y="157046"/>
                    <a:pt x="115658" y="153216"/>
                  </a:cubicBezTo>
                  <a:lnTo>
                    <a:pt x="115658" y="6384"/>
                  </a:lnTo>
                  <a:cubicBezTo>
                    <a:pt x="115658" y="2553"/>
                    <a:pt x="112463" y="0"/>
                    <a:pt x="109268" y="0"/>
                  </a:cubicBezTo>
                  <a:close/>
                </a:path>
              </a:pathLst>
            </a:custGeom>
            <a:grpFill/>
            <a:ln w="6390" cap="flat">
              <a:noFill/>
              <a:prstDash val="solid"/>
              <a:miter/>
            </a:ln>
          </p:spPr>
          <p:txBody>
            <a:bodyPr rtlCol="0" anchor="ctr"/>
            <a:lstStyle/>
            <a:p>
              <a:endParaRPr lang="en-GB" dirty="0"/>
            </a:p>
          </p:txBody>
        </p:sp>
        <p:sp>
          <p:nvSpPr>
            <p:cNvPr id="44" name="Graphic 1100">
              <a:extLst>
                <a:ext uri="{FF2B5EF4-FFF2-40B4-BE49-F238E27FC236}">
                  <a16:creationId xmlns:a16="http://schemas.microsoft.com/office/drawing/2014/main" id="{36DF51AE-3E11-E248-AC74-D175EAC74108}"/>
                </a:ext>
              </a:extLst>
            </p:cNvPr>
            <p:cNvSpPr/>
            <p:nvPr/>
          </p:nvSpPr>
          <p:spPr>
            <a:xfrm>
              <a:off x="8994475" y="4384845"/>
              <a:ext cx="115657" cy="159599"/>
            </a:xfrm>
            <a:custGeom>
              <a:avLst/>
              <a:gdLst>
                <a:gd name="connsiteX0" fmla="*/ 109268 w 115657"/>
                <a:gd name="connsiteY0" fmla="*/ 0 h 159599"/>
                <a:gd name="connsiteX1" fmla="*/ 6390 w 115657"/>
                <a:gd name="connsiteY1" fmla="*/ 0 h 159599"/>
                <a:gd name="connsiteX2" fmla="*/ 0 w 115657"/>
                <a:gd name="connsiteY2" fmla="*/ 6384 h 159599"/>
                <a:gd name="connsiteX3" fmla="*/ 6390 w 115657"/>
                <a:gd name="connsiteY3" fmla="*/ 12768 h 159599"/>
                <a:gd name="connsiteX4" fmla="*/ 102878 w 115657"/>
                <a:gd name="connsiteY4" fmla="*/ 12768 h 159599"/>
                <a:gd name="connsiteX5" fmla="*/ 102878 w 115657"/>
                <a:gd name="connsiteY5" fmla="*/ 153216 h 159599"/>
                <a:gd name="connsiteX6" fmla="*/ 109268 w 115657"/>
                <a:gd name="connsiteY6" fmla="*/ 159600 h 159599"/>
                <a:gd name="connsiteX7" fmla="*/ 115658 w 115657"/>
                <a:gd name="connsiteY7" fmla="*/ 153216 h 159599"/>
                <a:gd name="connsiteX8" fmla="*/ 115658 w 115657"/>
                <a:gd name="connsiteY8" fmla="*/ 6384 h 159599"/>
                <a:gd name="connsiteX9" fmla="*/ 109268 w 115657"/>
                <a:gd name="connsiteY9" fmla="*/ 0 h 15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57" h="159599">
                  <a:moveTo>
                    <a:pt x="109268" y="0"/>
                  </a:moveTo>
                  <a:lnTo>
                    <a:pt x="6390" y="0"/>
                  </a:lnTo>
                  <a:cubicBezTo>
                    <a:pt x="2556" y="0"/>
                    <a:pt x="0" y="2554"/>
                    <a:pt x="0" y="6384"/>
                  </a:cubicBezTo>
                  <a:cubicBezTo>
                    <a:pt x="0" y="10215"/>
                    <a:pt x="2556" y="12768"/>
                    <a:pt x="6390" y="12768"/>
                  </a:cubicBezTo>
                  <a:lnTo>
                    <a:pt x="102878" y="12768"/>
                  </a:lnTo>
                  <a:lnTo>
                    <a:pt x="102878" y="153216"/>
                  </a:lnTo>
                  <a:cubicBezTo>
                    <a:pt x="102878" y="157046"/>
                    <a:pt x="105434" y="159600"/>
                    <a:pt x="109268" y="159600"/>
                  </a:cubicBezTo>
                  <a:cubicBezTo>
                    <a:pt x="113102" y="159600"/>
                    <a:pt x="115658" y="157046"/>
                    <a:pt x="115658" y="153216"/>
                  </a:cubicBezTo>
                  <a:lnTo>
                    <a:pt x="115658" y="6384"/>
                  </a:lnTo>
                  <a:cubicBezTo>
                    <a:pt x="115658" y="2554"/>
                    <a:pt x="112463" y="0"/>
                    <a:pt x="109268" y="0"/>
                  </a:cubicBezTo>
                  <a:close/>
                </a:path>
              </a:pathLst>
            </a:custGeom>
            <a:grpFill/>
            <a:ln w="6390" cap="flat">
              <a:noFill/>
              <a:prstDash val="solid"/>
              <a:miter/>
            </a:ln>
          </p:spPr>
          <p:txBody>
            <a:bodyPr rtlCol="0" anchor="ctr"/>
            <a:lstStyle/>
            <a:p>
              <a:endParaRPr lang="en-GB" dirty="0"/>
            </a:p>
          </p:txBody>
        </p:sp>
        <p:sp>
          <p:nvSpPr>
            <p:cNvPr id="45" name="Graphic 1100">
              <a:extLst>
                <a:ext uri="{FF2B5EF4-FFF2-40B4-BE49-F238E27FC236}">
                  <a16:creationId xmlns:a16="http://schemas.microsoft.com/office/drawing/2014/main" id="{6EAF35F8-E6ED-C759-3419-88D1AA50CDC0}"/>
                </a:ext>
              </a:extLst>
            </p:cNvPr>
            <p:cNvSpPr/>
            <p:nvPr/>
          </p:nvSpPr>
          <p:spPr>
            <a:xfrm>
              <a:off x="8958052" y="4560404"/>
              <a:ext cx="71566" cy="12767"/>
            </a:xfrm>
            <a:custGeom>
              <a:avLst/>
              <a:gdLst>
                <a:gd name="connsiteX0" fmla="*/ 6390 w 71566"/>
                <a:gd name="connsiteY0" fmla="*/ 12768 h 12767"/>
                <a:gd name="connsiteX1" fmla="*/ 65177 w 71566"/>
                <a:gd name="connsiteY1" fmla="*/ 12768 h 12767"/>
                <a:gd name="connsiteX2" fmla="*/ 71567 w 71566"/>
                <a:gd name="connsiteY2" fmla="*/ 6384 h 12767"/>
                <a:gd name="connsiteX3" fmla="*/ 65177 w 71566"/>
                <a:gd name="connsiteY3" fmla="*/ 0 h 12767"/>
                <a:gd name="connsiteX4" fmla="*/ 6390 w 71566"/>
                <a:gd name="connsiteY4" fmla="*/ 0 h 12767"/>
                <a:gd name="connsiteX5" fmla="*/ 0 w 71566"/>
                <a:gd name="connsiteY5" fmla="*/ 6384 h 12767"/>
                <a:gd name="connsiteX6" fmla="*/ 6390 w 71566"/>
                <a:gd name="connsiteY6" fmla="*/ 12768 h 1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66" h="12767">
                  <a:moveTo>
                    <a:pt x="6390" y="12768"/>
                  </a:moveTo>
                  <a:lnTo>
                    <a:pt x="65177" y="12768"/>
                  </a:lnTo>
                  <a:cubicBezTo>
                    <a:pt x="69011" y="12768"/>
                    <a:pt x="71567" y="10215"/>
                    <a:pt x="71567" y="6384"/>
                  </a:cubicBezTo>
                  <a:cubicBezTo>
                    <a:pt x="71567" y="2554"/>
                    <a:pt x="69011" y="0"/>
                    <a:pt x="65177" y="0"/>
                  </a:cubicBezTo>
                  <a:lnTo>
                    <a:pt x="6390" y="0"/>
                  </a:lnTo>
                  <a:cubicBezTo>
                    <a:pt x="2556" y="0"/>
                    <a:pt x="0" y="2554"/>
                    <a:pt x="0" y="6384"/>
                  </a:cubicBezTo>
                  <a:cubicBezTo>
                    <a:pt x="0" y="10215"/>
                    <a:pt x="2556" y="12768"/>
                    <a:pt x="6390" y="12768"/>
                  </a:cubicBezTo>
                  <a:close/>
                </a:path>
              </a:pathLst>
            </a:custGeom>
            <a:grpFill/>
            <a:ln w="6390" cap="flat">
              <a:noFill/>
              <a:prstDash val="solid"/>
              <a:miter/>
            </a:ln>
          </p:spPr>
          <p:txBody>
            <a:bodyPr rtlCol="0" anchor="ctr"/>
            <a:lstStyle/>
            <a:p>
              <a:endParaRPr lang="en-GB" dirty="0"/>
            </a:p>
          </p:txBody>
        </p:sp>
        <p:sp>
          <p:nvSpPr>
            <p:cNvPr id="46" name="Graphic 1100">
              <a:extLst>
                <a:ext uri="{FF2B5EF4-FFF2-40B4-BE49-F238E27FC236}">
                  <a16:creationId xmlns:a16="http://schemas.microsoft.com/office/drawing/2014/main" id="{0F44CEFB-B22F-20BD-0D65-DE2A93138C31}"/>
                </a:ext>
              </a:extLst>
            </p:cNvPr>
            <p:cNvSpPr/>
            <p:nvPr/>
          </p:nvSpPr>
          <p:spPr>
            <a:xfrm>
              <a:off x="8958052" y="4531038"/>
              <a:ext cx="71566" cy="12767"/>
            </a:xfrm>
            <a:custGeom>
              <a:avLst/>
              <a:gdLst>
                <a:gd name="connsiteX0" fmla="*/ 6390 w 71566"/>
                <a:gd name="connsiteY0" fmla="*/ 12768 h 12767"/>
                <a:gd name="connsiteX1" fmla="*/ 65177 w 71566"/>
                <a:gd name="connsiteY1" fmla="*/ 12768 h 12767"/>
                <a:gd name="connsiteX2" fmla="*/ 71567 w 71566"/>
                <a:gd name="connsiteY2" fmla="*/ 6384 h 12767"/>
                <a:gd name="connsiteX3" fmla="*/ 65177 w 71566"/>
                <a:gd name="connsiteY3" fmla="*/ 0 h 12767"/>
                <a:gd name="connsiteX4" fmla="*/ 6390 w 71566"/>
                <a:gd name="connsiteY4" fmla="*/ 0 h 12767"/>
                <a:gd name="connsiteX5" fmla="*/ 0 w 71566"/>
                <a:gd name="connsiteY5" fmla="*/ 6384 h 12767"/>
                <a:gd name="connsiteX6" fmla="*/ 6390 w 71566"/>
                <a:gd name="connsiteY6" fmla="*/ 12768 h 1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66" h="12767">
                  <a:moveTo>
                    <a:pt x="6390" y="12768"/>
                  </a:moveTo>
                  <a:lnTo>
                    <a:pt x="65177" y="12768"/>
                  </a:lnTo>
                  <a:cubicBezTo>
                    <a:pt x="69011" y="12768"/>
                    <a:pt x="71567" y="10214"/>
                    <a:pt x="71567" y="6384"/>
                  </a:cubicBezTo>
                  <a:cubicBezTo>
                    <a:pt x="71567" y="2554"/>
                    <a:pt x="69011" y="0"/>
                    <a:pt x="65177" y="0"/>
                  </a:cubicBezTo>
                  <a:lnTo>
                    <a:pt x="6390" y="0"/>
                  </a:lnTo>
                  <a:cubicBezTo>
                    <a:pt x="2556" y="0"/>
                    <a:pt x="0" y="2554"/>
                    <a:pt x="0" y="6384"/>
                  </a:cubicBezTo>
                  <a:cubicBezTo>
                    <a:pt x="0" y="10214"/>
                    <a:pt x="2556" y="12768"/>
                    <a:pt x="6390" y="12768"/>
                  </a:cubicBezTo>
                  <a:close/>
                </a:path>
              </a:pathLst>
            </a:custGeom>
            <a:grpFill/>
            <a:ln w="6390" cap="flat">
              <a:noFill/>
              <a:prstDash val="solid"/>
              <a:miter/>
            </a:ln>
          </p:spPr>
          <p:txBody>
            <a:bodyPr rtlCol="0" anchor="ctr"/>
            <a:lstStyle/>
            <a:p>
              <a:endParaRPr lang="en-GB" dirty="0"/>
            </a:p>
          </p:txBody>
        </p:sp>
        <p:sp>
          <p:nvSpPr>
            <p:cNvPr id="47" name="Graphic 1100">
              <a:extLst>
                <a:ext uri="{FF2B5EF4-FFF2-40B4-BE49-F238E27FC236}">
                  <a16:creationId xmlns:a16="http://schemas.microsoft.com/office/drawing/2014/main" id="{526099C5-822C-FE6F-BD84-8BD2F3DEDBB5}"/>
                </a:ext>
              </a:extLst>
            </p:cNvPr>
            <p:cNvSpPr/>
            <p:nvPr/>
          </p:nvSpPr>
          <p:spPr>
            <a:xfrm>
              <a:off x="8958052" y="4501672"/>
              <a:ext cx="71566" cy="12767"/>
            </a:xfrm>
            <a:custGeom>
              <a:avLst/>
              <a:gdLst>
                <a:gd name="connsiteX0" fmla="*/ 6390 w 71566"/>
                <a:gd name="connsiteY0" fmla="*/ 12768 h 12767"/>
                <a:gd name="connsiteX1" fmla="*/ 65177 w 71566"/>
                <a:gd name="connsiteY1" fmla="*/ 12768 h 12767"/>
                <a:gd name="connsiteX2" fmla="*/ 71567 w 71566"/>
                <a:gd name="connsiteY2" fmla="*/ 6384 h 12767"/>
                <a:gd name="connsiteX3" fmla="*/ 65177 w 71566"/>
                <a:gd name="connsiteY3" fmla="*/ 0 h 12767"/>
                <a:gd name="connsiteX4" fmla="*/ 6390 w 71566"/>
                <a:gd name="connsiteY4" fmla="*/ 0 h 12767"/>
                <a:gd name="connsiteX5" fmla="*/ 0 w 71566"/>
                <a:gd name="connsiteY5" fmla="*/ 6384 h 12767"/>
                <a:gd name="connsiteX6" fmla="*/ 6390 w 71566"/>
                <a:gd name="connsiteY6" fmla="*/ 12768 h 1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66" h="12767">
                  <a:moveTo>
                    <a:pt x="6390" y="12768"/>
                  </a:moveTo>
                  <a:lnTo>
                    <a:pt x="65177" y="12768"/>
                  </a:lnTo>
                  <a:cubicBezTo>
                    <a:pt x="69011" y="12768"/>
                    <a:pt x="71567" y="10214"/>
                    <a:pt x="71567" y="6384"/>
                  </a:cubicBezTo>
                  <a:cubicBezTo>
                    <a:pt x="71567" y="2553"/>
                    <a:pt x="69011" y="0"/>
                    <a:pt x="65177" y="0"/>
                  </a:cubicBezTo>
                  <a:lnTo>
                    <a:pt x="6390" y="0"/>
                  </a:lnTo>
                  <a:cubicBezTo>
                    <a:pt x="2556" y="0"/>
                    <a:pt x="0" y="2553"/>
                    <a:pt x="0" y="6384"/>
                  </a:cubicBezTo>
                  <a:cubicBezTo>
                    <a:pt x="0" y="10214"/>
                    <a:pt x="2556" y="12768"/>
                    <a:pt x="6390" y="12768"/>
                  </a:cubicBezTo>
                  <a:close/>
                </a:path>
              </a:pathLst>
            </a:custGeom>
            <a:grpFill/>
            <a:ln w="6390" cap="flat">
              <a:noFill/>
              <a:prstDash val="solid"/>
              <a:miter/>
            </a:ln>
          </p:spPr>
          <p:txBody>
            <a:bodyPr rtlCol="0" anchor="ctr"/>
            <a:lstStyle/>
            <a:p>
              <a:endParaRPr lang="en-GB" dirty="0"/>
            </a:p>
          </p:txBody>
        </p:sp>
        <p:sp>
          <p:nvSpPr>
            <p:cNvPr id="48" name="Graphic 1100">
              <a:extLst>
                <a:ext uri="{FF2B5EF4-FFF2-40B4-BE49-F238E27FC236}">
                  <a16:creationId xmlns:a16="http://schemas.microsoft.com/office/drawing/2014/main" id="{5143953D-71F4-B4EC-9F46-5A15A301AAF4}"/>
                </a:ext>
              </a:extLst>
            </p:cNvPr>
            <p:cNvSpPr/>
            <p:nvPr/>
          </p:nvSpPr>
          <p:spPr>
            <a:xfrm>
              <a:off x="8958052" y="4472305"/>
              <a:ext cx="71566" cy="12767"/>
            </a:xfrm>
            <a:custGeom>
              <a:avLst/>
              <a:gdLst>
                <a:gd name="connsiteX0" fmla="*/ 6390 w 71566"/>
                <a:gd name="connsiteY0" fmla="*/ 12768 h 12767"/>
                <a:gd name="connsiteX1" fmla="*/ 65177 w 71566"/>
                <a:gd name="connsiteY1" fmla="*/ 12768 h 12767"/>
                <a:gd name="connsiteX2" fmla="*/ 71567 w 71566"/>
                <a:gd name="connsiteY2" fmla="*/ 6384 h 12767"/>
                <a:gd name="connsiteX3" fmla="*/ 65177 w 71566"/>
                <a:gd name="connsiteY3" fmla="*/ 0 h 12767"/>
                <a:gd name="connsiteX4" fmla="*/ 6390 w 71566"/>
                <a:gd name="connsiteY4" fmla="*/ 0 h 12767"/>
                <a:gd name="connsiteX5" fmla="*/ 0 w 71566"/>
                <a:gd name="connsiteY5" fmla="*/ 6384 h 12767"/>
                <a:gd name="connsiteX6" fmla="*/ 6390 w 71566"/>
                <a:gd name="connsiteY6" fmla="*/ 12768 h 1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66" h="12767">
                  <a:moveTo>
                    <a:pt x="6390" y="12768"/>
                  </a:moveTo>
                  <a:lnTo>
                    <a:pt x="65177" y="12768"/>
                  </a:lnTo>
                  <a:cubicBezTo>
                    <a:pt x="69011" y="12768"/>
                    <a:pt x="71567" y="10215"/>
                    <a:pt x="71567" y="6384"/>
                  </a:cubicBezTo>
                  <a:cubicBezTo>
                    <a:pt x="71567" y="2554"/>
                    <a:pt x="69011" y="0"/>
                    <a:pt x="65177" y="0"/>
                  </a:cubicBezTo>
                  <a:lnTo>
                    <a:pt x="6390" y="0"/>
                  </a:lnTo>
                  <a:cubicBezTo>
                    <a:pt x="2556" y="0"/>
                    <a:pt x="0" y="2554"/>
                    <a:pt x="0" y="6384"/>
                  </a:cubicBezTo>
                  <a:cubicBezTo>
                    <a:pt x="0" y="10215"/>
                    <a:pt x="2556" y="12768"/>
                    <a:pt x="6390" y="12768"/>
                  </a:cubicBezTo>
                  <a:close/>
                </a:path>
              </a:pathLst>
            </a:custGeom>
            <a:grpFill/>
            <a:ln w="6390" cap="flat">
              <a:noFill/>
              <a:prstDash val="solid"/>
              <a:miter/>
            </a:ln>
          </p:spPr>
          <p:txBody>
            <a:bodyPr rtlCol="0" anchor="ctr"/>
            <a:lstStyle/>
            <a:p>
              <a:endParaRPr lang="en-GB" dirty="0"/>
            </a:p>
          </p:txBody>
        </p:sp>
      </p:grpSp>
      <p:grpSp>
        <p:nvGrpSpPr>
          <p:cNvPr id="49" name="Graphic 4">
            <a:extLst>
              <a:ext uri="{FF2B5EF4-FFF2-40B4-BE49-F238E27FC236}">
                <a16:creationId xmlns:a16="http://schemas.microsoft.com/office/drawing/2014/main" id="{508BE088-72B5-0512-B907-4CE055707C0D}"/>
              </a:ext>
            </a:extLst>
          </p:cNvPr>
          <p:cNvGrpSpPr>
            <a:grpSpLocks noChangeAspect="1"/>
          </p:cNvGrpSpPr>
          <p:nvPr/>
        </p:nvGrpSpPr>
        <p:grpSpPr>
          <a:xfrm>
            <a:off x="7675356" y="4269491"/>
            <a:ext cx="350455" cy="279733"/>
            <a:chOff x="541866" y="2951447"/>
            <a:chExt cx="212784" cy="169844"/>
          </a:xfrm>
          <a:solidFill>
            <a:srgbClr val="70ADA3"/>
          </a:solidFill>
        </p:grpSpPr>
        <p:sp>
          <p:nvSpPr>
            <p:cNvPr id="51" name="Graphic 4">
              <a:extLst>
                <a:ext uri="{FF2B5EF4-FFF2-40B4-BE49-F238E27FC236}">
                  <a16:creationId xmlns:a16="http://schemas.microsoft.com/office/drawing/2014/main" id="{89990148-FF3C-837C-4A77-B91C23E8BC62}"/>
                </a:ext>
              </a:extLst>
            </p:cNvPr>
            <p:cNvSpPr/>
            <p:nvPr/>
          </p:nvSpPr>
          <p:spPr>
            <a:xfrm>
              <a:off x="565509" y="3007018"/>
              <a:ext cx="60065" cy="60009"/>
            </a:xfrm>
            <a:custGeom>
              <a:avLst/>
              <a:gdLst>
                <a:gd name="connsiteX0" fmla="*/ 30033 w 60065"/>
                <a:gd name="connsiteY0" fmla="*/ 60009 h 60009"/>
                <a:gd name="connsiteX1" fmla="*/ 60065 w 60065"/>
                <a:gd name="connsiteY1" fmla="*/ 30005 h 60009"/>
                <a:gd name="connsiteX2" fmla="*/ 30033 w 60065"/>
                <a:gd name="connsiteY2" fmla="*/ 0 h 60009"/>
                <a:gd name="connsiteX3" fmla="*/ 0 w 60065"/>
                <a:gd name="connsiteY3" fmla="*/ 30005 h 60009"/>
                <a:gd name="connsiteX4" fmla="*/ 30033 w 60065"/>
                <a:gd name="connsiteY4" fmla="*/ 60009 h 60009"/>
                <a:gd name="connsiteX5" fmla="*/ 30033 w 60065"/>
                <a:gd name="connsiteY5" fmla="*/ 12768 h 60009"/>
                <a:gd name="connsiteX6" fmla="*/ 47286 w 60065"/>
                <a:gd name="connsiteY6" fmla="*/ 30005 h 60009"/>
                <a:gd name="connsiteX7" fmla="*/ 30033 w 60065"/>
                <a:gd name="connsiteY7" fmla="*/ 47241 h 60009"/>
                <a:gd name="connsiteX8" fmla="*/ 12780 w 60065"/>
                <a:gd name="connsiteY8" fmla="*/ 30005 h 60009"/>
                <a:gd name="connsiteX9" fmla="*/ 30033 w 60065"/>
                <a:gd name="connsiteY9" fmla="*/ 12768 h 6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065" h="60009">
                  <a:moveTo>
                    <a:pt x="30033" y="60009"/>
                  </a:moveTo>
                  <a:cubicBezTo>
                    <a:pt x="46647" y="60009"/>
                    <a:pt x="60065" y="46603"/>
                    <a:pt x="60065" y="30005"/>
                  </a:cubicBezTo>
                  <a:cubicBezTo>
                    <a:pt x="60065" y="13406"/>
                    <a:pt x="46647" y="0"/>
                    <a:pt x="30033" y="0"/>
                  </a:cubicBezTo>
                  <a:cubicBezTo>
                    <a:pt x="13419" y="0"/>
                    <a:pt x="0" y="13406"/>
                    <a:pt x="0" y="30005"/>
                  </a:cubicBezTo>
                  <a:cubicBezTo>
                    <a:pt x="0" y="46603"/>
                    <a:pt x="13419" y="60009"/>
                    <a:pt x="30033" y="60009"/>
                  </a:cubicBezTo>
                  <a:close/>
                  <a:moveTo>
                    <a:pt x="30033" y="12768"/>
                  </a:moveTo>
                  <a:cubicBezTo>
                    <a:pt x="39618" y="12768"/>
                    <a:pt x="47286" y="20429"/>
                    <a:pt x="47286" y="30005"/>
                  </a:cubicBezTo>
                  <a:cubicBezTo>
                    <a:pt x="47286" y="39581"/>
                    <a:pt x="39618" y="47241"/>
                    <a:pt x="30033" y="47241"/>
                  </a:cubicBezTo>
                  <a:cubicBezTo>
                    <a:pt x="20448" y="47241"/>
                    <a:pt x="12780" y="39581"/>
                    <a:pt x="12780" y="30005"/>
                  </a:cubicBezTo>
                  <a:cubicBezTo>
                    <a:pt x="12780" y="20429"/>
                    <a:pt x="20448" y="12768"/>
                    <a:pt x="30033" y="12768"/>
                  </a:cubicBezTo>
                  <a:close/>
                </a:path>
              </a:pathLst>
            </a:custGeom>
            <a:grpFill/>
            <a:ln w="6390" cap="flat">
              <a:noFill/>
              <a:prstDash val="solid"/>
              <a:miter/>
            </a:ln>
          </p:spPr>
          <p:txBody>
            <a:bodyPr rtlCol="0" anchor="ctr"/>
            <a:lstStyle/>
            <a:p>
              <a:endParaRPr lang="en-GB" dirty="0"/>
            </a:p>
          </p:txBody>
        </p:sp>
        <p:sp>
          <p:nvSpPr>
            <p:cNvPr id="52" name="Graphic 4">
              <a:extLst>
                <a:ext uri="{FF2B5EF4-FFF2-40B4-BE49-F238E27FC236}">
                  <a16:creationId xmlns:a16="http://schemas.microsoft.com/office/drawing/2014/main" id="{A85A0F39-E367-632D-E956-4FE8BA33660C}"/>
                </a:ext>
              </a:extLst>
            </p:cNvPr>
            <p:cNvSpPr/>
            <p:nvPr/>
          </p:nvSpPr>
          <p:spPr>
            <a:xfrm>
              <a:off x="653051" y="3014380"/>
              <a:ext cx="19169" cy="44348"/>
            </a:xfrm>
            <a:custGeom>
              <a:avLst/>
              <a:gdLst>
                <a:gd name="connsiteX0" fmla="*/ 1917 w 19169"/>
                <a:gd name="connsiteY0" fmla="*/ 1576 h 44348"/>
                <a:gd name="connsiteX1" fmla="*/ 1917 w 19169"/>
                <a:gd name="connsiteY1" fmla="*/ 10513 h 44348"/>
                <a:gd name="connsiteX2" fmla="*/ 6390 w 19169"/>
                <a:gd name="connsiteY2" fmla="*/ 22004 h 44348"/>
                <a:gd name="connsiteX3" fmla="*/ 1917 w 19169"/>
                <a:gd name="connsiteY3" fmla="*/ 33496 h 44348"/>
                <a:gd name="connsiteX4" fmla="*/ 1917 w 19169"/>
                <a:gd name="connsiteY4" fmla="*/ 42433 h 44348"/>
                <a:gd name="connsiteX5" fmla="*/ 6390 w 19169"/>
                <a:gd name="connsiteY5" fmla="*/ 44348 h 44348"/>
                <a:gd name="connsiteX6" fmla="*/ 10863 w 19169"/>
                <a:gd name="connsiteY6" fmla="*/ 42433 h 44348"/>
                <a:gd name="connsiteX7" fmla="*/ 19170 w 19169"/>
                <a:gd name="connsiteY7" fmla="*/ 22643 h 44348"/>
                <a:gd name="connsiteX8" fmla="*/ 10863 w 19169"/>
                <a:gd name="connsiteY8" fmla="*/ 2853 h 44348"/>
                <a:gd name="connsiteX9" fmla="*/ 1917 w 19169"/>
                <a:gd name="connsiteY9" fmla="*/ 1576 h 44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69" h="44348">
                  <a:moveTo>
                    <a:pt x="1917" y="1576"/>
                  </a:moveTo>
                  <a:cubicBezTo>
                    <a:pt x="-639" y="4129"/>
                    <a:pt x="-639" y="7960"/>
                    <a:pt x="1917" y="10513"/>
                  </a:cubicBezTo>
                  <a:cubicBezTo>
                    <a:pt x="5112" y="13705"/>
                    <a:pt x="6390" y="17536"/>
                    <a:pt x="6390" y="22004"/>
                  </a:cubicBezTo>
                  <a:cubicBezTo>
                    <a:pt x="6390" y="26473"/>
                    <a:pt x="4473" y="30304"/>
                    <a:pt x="1917" y="33496"/>
                  </a:cubicBezTo>
                  <a:cubicBezTo>
                    <a:pt x="-639" y="36049"/>
                    <a:pt x="-639" y="39880"/>
                    <a:pt x="1917" y="42433"/>
                  </a:cubicBezTo>
                  <a:cubicBezTo>
                    <a:pt x="3195" y="43710"/>
                    <a:pt x="4473" y="44348"/>
                    <a:pt x="6390" y="44348"/>
                  </a:cubicBezTo>
                  <a:cubicBezTo>
                    <a:pt x="8307" y="44348"/>
                    <a:pt x="9585" y="43710"/>
                    <a:pt x="10863" y="42433"/>
                  </a:cubicBezTo>
                  <a:cubicBezTo>
                    <a:pt x="15975" y="36688"/>
                    <a:pt x="19170" y="29665"/>
                    <a:pt x="19170" y="22643"/>
                  </a:cubicBezTo>
                  <a:cubicBezTo>
                    <a:pt x="19170" y="14982"/>
                    <a:pt x="16614" y="7960"/>
                    <a:pt x="10863" y="2853"/>
                  </a:cubicBezTo>
                  <a:cubicBezTo>
                    <a:pt x="8946" y="-339"/>
                    <a:pt x="5112" y="-978"/>
                    <a:pt x="1917" y="1576"/>
                  </a:cubicBezTo>
                  <a:close/>
                </a:path>
              </a:pathLst>
            </a:custGeom>
            <a:grpFill/>
            <a:ln w="6390" cap="flat">
              <a:noFill/>
              <a:prstDash val="solid"/>
              <a:miter/>
            </a:ln>
          </p:spPr>
          <p:txBody>
            <a:bodyPr rtlCol="0" anchor="ctr"/>
            <a:lstStyle/>
            <a:p>
              <a:endParaRPr lang="en-GB" dirty="0"/>
            </a:p>
          </p:txBody>
        </p:sp>
        <p:sp>
          <p:nvSpPr>
            <p:cNvPr id="53" name="Graphic 4">
              <a:extLst>
                <a:ext uri="{FF2B5EF4-FFF2-40B4-BE49-F238E27FC236}">
                  <a16:creationId xmlns:a16="http://schemas.microsoft.com/office/drawing/2014/main" id="{02BB7BB2-F4CB-03F0-096C-F82CA2A1CF19}"/>
                </a:ext>
              </a:extLst>
            </p:cNvPr>
            <p:cNvSpPr/>
            <p:nvPr/>
          </p:nvSpPr>
          <p:spPr>
            <a:xfrm>
              <a:off x="678262" y="2983048"/>
              <a:ext cx="35493" cy="106961"/>
            </a:xfrm>
            <a:custGeom>
              <a:avLst/>
              <a:gdLst>
                <a:gd name="connsiteX0" fmla="*/ 10573 w 35493"/>
                <a:gd name="connsiteY0" fmla="*/ 1626 h 106961"/>
                <a:gd name="connsiteX1" fmla="*/ 1627 w 35493"/>
                <a:gd name="connsiteY1" fmla="*/ 2264 h 106961"/>
                <a:gd name="connsiteX2" fmla="*/ 2266 w 35493"/>
                <a:gd name="connsiteY2" fmla="*/ 11202 h 106961"/>
                <a:gd name="connsiteX3" fmla="*/ 22075 w 35493"/>
                <a:gd name="connsiteY3" fmla="*/ 53336 h 106961"/>
                <a:gd name="connsiteX4" fmla="*/ 2266 w 35493"/>
                <a:gd name="connsiteY4" fmla="*/ 95470 h 106961"/>
                <a:gd name="connsiteX5" fmla="*/ 1627 w 35493"/>
                <a:gd name="connsiteY5" fmla="*/ 104408 h 106961"/>
                <a:gd name="connsiteX6" fmla="*/ 6739 w 35493"/>
                <a:gd name="connsiteY6" fmla="*/ 106961 h 106961"/>
                <a:gd name="connsiteX7" fmla="*/ 10573 w 35493"/>
                <a:gd name="connsiteY7" fmla="*/ 105685 h 106961"/>
                <a:gd name="connsiteX8" fmla="*/ 35494 w 35493"/>
                <a:gd name="connsiteY8" fmla="*/ 53974 h 106961"/>
                <a:gd name="connsiteX9" fmla="*/ 10573 w 35493"/>
                <a:gd name="connsiteY9" fmla="*/ 1626 h 106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493" h="106961">
                  <a:moveTo>
                    <a:pt x="10573" y="1626"/>
                  </a:moveTo>
                  <a:cubicBezTo>
                    <a:pt x="8017" y="-928"/>
                    <a:pt x="3544" y="-290"/>
                    <a:pt x="1627" y="2264"/>
                  </a:cubicBezTo>
                  <a:cubicBezTo>
                    <a:pt x="-929" y="4818"/>
                    <a:pt x="-290" y="9286"/>
                    <a:pt x="2266" y="11202"/>
                  </a:cubicBezTo>
                  <a:cubicBezTo>
                    <a:pt x="15046" y="22054"/>
                    <a:pt x="22075" y="37376"/>
                    <a:pt x="22075" y="53336"/>
                  </a:cubicBezTo>
                  <a:cubicBezTo>
                    <a:pt x="22075" y="69296"/>
                    <a:pt x="15046" y="84617"/>
                    <a:pt x="2266" y="95470"/>
                  </a:cubicBezTo>
                  <a:cubicBezTo>
                    <a:pt x="-290" y="98024"/>
                    <a:pt x="-929" y="101854"/>
                    <a:pt x="1627" y="104408"/>
                  </a:cubicBezTo>
                  <a:cubicBezTo>
                    <a:pt x="2905" y="105685"/>
                    <a:pt x="4822" y="106961"/>
                    <a:pt x="6739" y="106961"/>
                  </a:cubicBezTo>
                  <a:cubicBezTo>
                    <a:pt x="8017" y="106961"/>
                    <a:pt x="9934" y="106323"/>
                    <a:pt x="10573" y="105685"/>
                  </a:cubicBezTo>
                  <a:cubicBezTo>
                    <a:pt x="25909" y="92278"/>
                    <a:pt x="35494" y="73765"/>
                    <a:pt x="35494" y="53974"/>
                  </a:cubicBezTo>
                  <a:cubicBezTo>
                    <a:pt x="35494" y="33545"/>
                    <a:pt x="26548" y="14394"/>
                    <a:pt x="10573" y="1626"/>
                  </a:cubicBezTo>
                  <a:close/>
                </a:path>
              </a:pathLst>
            </a:custGeom>
            <a:grpFill/>
            <a:ln w="6390" cap="flat">
              <a:noFill/>
              <a:prstDash val="solid"/>
              <a:miter/>
            </a:ln>
          </p:spPr>
          <p:txBody>
            <a:bodyPr rtlCol="0" anchor="ctr"/>
            <a:lstStyle/>
            <a:p>
              <a:endParaRPr lang="en-GB" dirty="0"/>
            </a:p>
          </p:txBody>
        </p:sp>
        <p:sp>
          <p:nvSpPr>
            <p:cNvPr id="54" name="Graphic 4">
              <a:extLst>
                <a:ext uri="{FF2B5EF4-FFF2-40B4-BE49-F238E27FC236}">
                  <a16:creationId xmlns:a16="http://schemas.microsoft.com/office/drawing/2014/main" id="{3E295A6B-A198-7FC4-AD25-84B7843DF9D8}"/>
                </a:ext>
              </a:extLst>
            </p:cNvPr>
            <p:cNvSpPr/>
            <p:nvPr/>
          </p:nvSpPr>
          <p:spPr>
            <a:xfrm>
              <a:off x="703501" y="2951447"/>
              <a:ext cx="51149" cy="169844"/>
            </a:xfrm>
            <a:custGeom>
              <a:avLst/>
              <a:gdLst>
                <a:gd name="connsiteX0" fmla="*/ 10254 w 51149"/>
                <a:gd name="connsiteY0" fmla="*/ 1307 h 169844"/>
                <a:gd name="connsiteX1" fmla="*/ 1308 w 51149"/>
                <a:gd name="connsiteY1" fmla="*/ 2584 h 169844"/>
                <a:gd name="connsiteX2" fmla="*/ 2586 w 51149"/>
                <a:gd name="connsiteY2" fmla="*/ 11521 h 169844"/>
                <a:gd name="connsiteX3" fmla="*/ 39009 w 51149"/>
                <a:gd name="connsiteY3" fmla="*/ 84937 h 169844"/>
                <a:gd name="connsiteX4" fmla="*/ 2586 w 51149"/>
                <a:gd name="connsiteY4" fmla="*/ 158353 h 169844"/>
                <a:gd name="connsiteX5" fmla="*/ 1308 w 51149"/>
                <a:gd name="connsiteY5" fmla="*/ 167291 h 169844"/>
                <a:gd name="connsiteX6" fmla="*/ 6420 w 51149"/>
                <a:gd name="connsiteY6" fmla="*/ 169844 h 169844"/>
                <a:gd name="connsiteX7" fmla="*/ 10254 w 51149"/>
                <a:gd name="connsiteY7" fmla="*/ 168567 h 169844"/>
                <a:gd name="connsiteX8" fmla="*/ 51150 w 51149"/>
                <a:gd name="connsiteY8" fmla="*/ 84937 h 169844"/>
                <a:gd name="connsiteX9" fmla="*/ 10254 w 51149"/>
                <a:gd name="connsiteY9" fmla="*/ 1307 h 16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149" h="169844">
                  <a:moveTo>
                    <a:pt x="10254" y="1307"/>
                  </a:moveTo>
                  <a:cubicBezTo>
                    <a:pt x="7698" y="-608"/>
                    <a:pt x="3225" y="-608"/>
                    <a:pt x="1308" y="2584"/>
                  </a:cubicBezTo>
                  <a:cubicBezTo>
                    <a:pt x="-609" y="5137"/>
                    <a:pt x="-609" y="9606"/>
                    <a:pt x="2586" y="11521"/>
                  </a:cubicBezTo>
                  <a:cubicBezTo>
                    <a:pt x="25590" y="30035"/>
                    <a:pt x="39009" y="56848"/>
                    <a:pt x="39009" y="84937"/>
                  </a:cubicBezTo>
                  <a:cubicBezTo>
                    <a:pt x="39009" y="113665"/>
                    <a:pt x="25590" y="140478"/>
                    <a:pt x="2586" y="158353"/>
                  </a:cubicBezTo>
                  <a:cubicBezTo>
                    <a:pt x="30" y="160268"/>
                    <a:pt x="-609" y="164737"/>
                    <a:pt x="1308" y="167291"/>
                  </a:cubicBezTo>
                  <a:cubicBezTo>
                    <a:pt x="2586" y="168567"/>
                    <a:pt x="4503" y="169844"/>
                    <a:pt x="6420" y="169844"/>
                  </a:cubicBezTo>
                  <a:cubicBezTo>
                    <a:pt x="7698" y="169844"/>
                    <a:pt x="8976" y="169206"/>
                    <a:pt x="10254" y="168567"/>
                  </a:cubicBezTo>
                  <a:cubicBezTo>
                    <a:pt x="36453" y="148139"/>
                    <a:pt x="51150" y="117496"/>
                    <a:pt x="51150" y="84937"/>
                  </a:cubicBezTo>
                  <a:cubicBezTo>
                    <a:pt x="51150" y="52379"/>
                    <a:pt x="36453" y="22374"/>
                    <a:pt x="10254" y="1307"/>
                  </a:cubicBezTo>
                  <a:close/>
                </a:path>
              </a:pathLst>
            </a:custGeom>
            <a:grpFill/>
            <a:ln w="6390" cap="flat">
              <a:noFill/>
              <a:prstDash val="solid"/>
              <a:miter/>
            </a:ln>
          </p:spPr>
          <p:txBody>
            <a:bodyPr rtlCol="0" anchor="ctr"/>
            <a:lstStyle/>
            <a:p>
              <a:endParaRPr lang="en-GB" dirty="0"/>
            </a:p>
          </p:txBody>
        </p:sp>
        <p:sp>
          <p:nvSpPr>
            <p:cNvPr id="55" name="Graphic 4">
              <a:extLst>
                <a:ext uri="{FF2B5EF4-FFF2-40B4-BE49-F238E27FC236}">
                  <a16:creationId xmlns:a16="http://schemas.microsoft.com/office/drawing/2014/main" id="{3C7EEF42-8194-9A75-1308-6D656DC5A8C0}"/>
                </a:ext>
              </a:extLst>
            </p:cNvPr>
            <p:cNvSpPr/>
            <p:nvPr/>
          </p:nvSpPr>
          <p:spPr>
            <a:xfrm>
              <a:off x="541866" y="3084902"/>
              <a:ext cx="106711" cy="36388"/>
            </a:xfrm>
            <a:custGeom>
              <a:avLst/>
              <a:gdLst>
                <a:gd name="connsiteX0" fmla="*/ 100322 w 106711"/>
                <a:gd name="connsiteY0" fmla="*/ 0 h 36388"/>
                <a:gd name="connsiteX1" fmla="*/ 6390 w 106711"/>
                <a:gd name="connsiteY1" fmla="*/ 0 h 36388"/>
                <a:gd name="connsiteX2" fmla="*/ 0 w 106711"/>
                <a:gd name="connsiteY2" fmla="*/ 6384 h 36388"/>
                <a:gd name="connsiteX3" fmla="*/ 0 w 106711"/>
                <a:gd name="connsiteY3" fmla="*/ 30005 h 36388"/>
                <a:gd name="connsiteX4" fmla="*/ 6390 w 106711"/>
                <a:gd name="connsiteY4" fmla="*/ 36389 h 36388"/>
                <a:gd name="connsiteX5" fmla="*/ 12780 w 106711"/>
                <a:gd name="connsiteY5" fmla="*/ 30005 h 36388"/>
                <a:gd name="connsiteX6" fmla="*/ 12780 w 106711"/>
                <a:gd name="connsiteY6" fmla="*/ 12768 h 36388"/>
                <a:gd name="connsiteX7" fmla="*/ 93932 w 106711"/>
                <a:gd name="connsiteY7" fmla="*/ 12768 h 36388"/>
                <a:gd name="connsiteX8" fmla="*/ 93932 w 106711"/>
                <a:gd name="connsiteY8" fmla="*/ 30005 h 36388"/>
                <a:gd name="connsiteX9" fmla="*/ 100322 w 106711"/>
                <a:gd name="connsiteY9" fmla="*/ 36389 h 36388"/>
                <a:gd name="connsiteX10" fmla="*/ 106712 w 106711"/>
                <a:gd name="connsiteY10" fmla="*/ 30005 h 36388"/>
                <a:gd name="connsiteX11" fmla="*/ 106712 w 106711"/>
                <a:gd name="connsiteY11" fmla="*/ 6384 h 36388"/>
                <a:gd name="connsiteX12" fmla="*/ 100322 w 106711"/>
                <a:gd name="connsiteY12" fmla="*/ 0 h 3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711" h="36388">
                  <a:moveTo>
                    <a:pt x="100322" y="0"/>
                  </a:moveTo>
                  <a:lnTo>
                    <a:pt x="6390" y="0"/>
                  </a:lnTo>
                  <a:cubicBezTo>
                    <a:pt x="2556" y="0"/>
                    <a:pt x="0" y="2554"/>
                    <a:pt x="0" y="6384"/>
                  </a:cubicBezTo>
                  <a:lnTo>
                    <a:pt x="0" y="30005"/>
                  </a:lnTo>
                  <a:cubicBezTo>
                    <a:pt x="0" y="33835"/>
                    <a:pt x="2556" y="36389"/>
                    <a:pt x="6390" y="36389"/>
                  </a:cubicBezTo>
                  <a:cubicBezTo>
                    <a:pt x="10224" y="36389"/>
                    <a:pt x="12780" y="33835"/>
                    <a:pt x="12780" y="30005"/>
                  </a:cubicBezTo>
                  <a:lnTo>
                    <a:pt x="12780" y="12768"/>
                  </a:lnTo>
                  <a:lnTo>
                    <a:pt x="93932" y="12768"/>
                  </a:lnTo>
                  <a:lnTo>
                    <a:pt x="93932" y="30005"/>
                  </a:lnTo>
                  <a:cubicBezTo>
                    <a:pt x="93932" y="33835"/>
                    <a:pt x="96488" y="36389"/>
                    <a:pt x="100322" y="36389"/>
                  </a:cubicBezTo>
                  <a:cubicBezTo>
                    <a:pt x="104156" y="36389"/>
                    <a:pt x="106712" y="33835"/>
                    <a:pt x="106712" y="30005"/>
                  </a:cubicBezTo>
                  <a:lnTo>
                    <a:pt x="106712" y="6384"/>
                  </a:lnTo>
                  <a:cubicBezTo>
                    <a:pt x="106712" y="3192"/>
                    <a:pt x="104156" y="0"/>
                    <a:pt x="100322" y="0"/>
                  </a:cubicBezTo>
                  <a:close/>
                </a:path>
              </a:pathLst>
            </a:custGeom>
            <a:grpFill/>
            <a:ln w="6390" cap="flat">
              <a:noFill/>
              <a:prstDash val="solid"/>
              <a:miter/>
            </a:ln>
          </p:spPr>
          <p:txBody>
            <a:bodyPr rtlCol="0" anchor="ctr"/>
            <a:lstStyle/>
            <a:p>
              <a:endParaRPr lang="en-GB" dirty="0"/>
            </a:p>
          </p:txBody>
        </p:sp>
      </p:grpSp>
      <p:grpSp>
        <p:nvGrpSpPr>
          <p:cNvPr id="56" name="Graphic 4">
            <a:extLst>
              <a:ext uri="{FF2B5EF4-FFF2-40B4-BE49-F238E27FC236}">
                <a16:creationId xmlns:a16="http://schemas.microsoft.com/office/drawing/2014/main" id="{2B087CFE-5C5B-7542-4A92-7AAEC0C40B95}"/>
              </a:ext>
            </a:extLst>
          </p:cNvPr>
          <p:cNvGrpSpPr>
            <a:grpSpLocks noChangeAspect="1"/>
          </p:cNvGrpSpPr>
          <p:nvPr/>
        </p:nvGrpSpPr>
        <p:grpSpPr>
          <a:xfrm>
            <a:off x="10926142" y="5511288"/>
            <a:ext cx="332387" cy="364790"/>
            <a:chOff x="1589177" y="981380"/>
            <a:chExt cx="214062" cy="234930"/>
          </a:xfrm>
          <a:solidFill>
            <a:srgbClr val="70ADA3"/>
          </a:solidFill>
        </p:grpSpPr>
        <p:sp>
          <p:nvSpPr>
            <p:cNvPr id="58" name="Graphic 4">
              <a:extLst>
                <a:ext uri="{FF2B5EF4-FFF2-40B4-BE49-F238E27FC236}">
                  <a16:creationId xmlns:a16="http://schemas.microsoft.com/office/drawing/2014/main" id="{D79E60EE-9FB5-CE67-D5EC-EA04670EDA78}"/>
                </a:ext>
              </a:extLst>
            </p:cNvPr>
            <p:cNvSpPr/>
            <p:nvPr/>
          </p:nvSpPr>
          <p:spPr>
            <a:xfrm>
              <a:off x="1589177" y="981380"/>
              <a:ext cx="214062" cy="234930"/>
            </a:xfrm>
            <a:custGeom>
              <a:avLst/>
              <a:gdLst>
                <a:gd name="connsiteX0" fmla="*/ 198727 w 214062"/>
                <a:gd name="connsiteY0" fmla="*/ 28089 h 234930"/>
                <a:gd name="connsiteX1" fmla="*/ 163582 w 214062"/>
                <a:gd name="connsiteY1" fmla="*/ 28089 h 234930"/>
                <a:gd name="connsiteX2" fmla="*/ 163582 w 214062"/>
                <a:gd name="connsiteY2" fmla="*/ 6384 h 234930"/>
                <a:gd name="connsiteX3" fmla="*/ 157192 w 214062"/>
                <a:gd name="connsiteY3" fmla="*/ 0 h 234930"/>
                <a:gd name="connsiteX4" fmla="*/ 54953 w 214062"/>
                <a:gd name="connsiteY4" fmla="*/ 0 h 234930"/>
                <a:gd name="connsiteX5" fmla="*/ 48563 w 214062"/>
                <a:gd name="connsiteY5" fmla="*/ 6384 h 234930"/>
                <a:gd name="connsiteX6" fmla="*/ 48563 w 214062"/>
                <a:gd name="connsiteY6" fmla="*/ 62563 h 234930"/>
                <a:gd name="connsiteX7" fmla="*/ 54953 w 214062"/>
                <a:gd name="connsiteY7" fmla="*/ 68947 h 234930"/>
                <a:gd name="connsiteX8" fmla="*/ 99683 w 214062"/>
                <a:gd name="connsiteY8" fmla="*/ 68947 h 234930"/>
                <a:gd name="connsiteX9" fmla="*/ 99683 w 214062"/>
                <a:gd name="connsiteY9" fmla="*/ 82992 h 234930"/>
                <a:gd name="connsiteX10" fmla="*/ 54953 w 214062"/>
                <a:gd name="connsiteY10" fmla="*/ 82992 h 234930"/>
                <a:gd name="connsiteX11" fmla="*/ 48563 w 214062"/>
                <a:gd name="connsiteY11" fmla="*/ 89376 h 234930"/>
                <a:gd name="connsiteX12" fmla="*/ 48563 w 214062"/>
                <a:gd name="connsiteY12" fmla="*/ 145555 h 234930"/>
                <a:gd name="connsiteX13" fmla="*/ 54953 w 214062"/>
                <a:gd name="connsiteY13" fmla="*/ 151939 h 234930"/>
                <a:gd name="connsiteX14" fmla="*/ 99683 w 214062"/>
                <a:gd name="connsiteY14" fmla="*/ 151939 h 234930"/>
                <a:gd name="connsiteX15" fmla="*/ 99683 w 214062"/>
                <a:gd name="connsiteY15" fmla="*/ 165984 h 234930"/>
                <a:gd name="connsiteX16" fmla="*/ 54953 w 214062"/>
                <a:gd name="connsiteY16" fmla="*/ 165984 h 234930"/>
                <a:gd name="connsiteX17" fmla="*/ 48563 w 214062"/>
                <a:gd name="connsiteY17" fmla="*/ 172368 h 234930"/>
                <a:gd name="connsiteX18" fmla="*/ 48563 w 214062"/>
                <a:gd name="connsiteY18" fmla="*/ 194073 h 234930"/>
                <a:gd name="connsiteX19" fmla="*/ 14697 w 214062"/>
                <a:gd name="connsiteY19" fmla="*/ 194073 h 234930"/>
                <a:gd name="connsiteX20" fmla="*/ 12780 w 214062"/>
                <a:gd name="connsiteY20" fmla="*/ 192158 h 234930"/>
                <a:gd name="connsiteX21" fmla="*/ 12780 w 214062"/>
                <a:gd name="connsiteY21" fmla="*/ 42134 h 234930"/>
                <a:gd name="connsiteX22" fmla="*/ 14697 w 214062"/>
                <a:gd name="connsiteY22" fmla="*/ 40219 h 234930"/>
                <a:gd name="connsiteX23" fmla="*/ 24282 w 214062"/>
                <a:gd name="connsiteY23" fmla="*/ 40219 h 234930"/>
                <a:gd name="connsiteX24" fmla="*/ 22365 w 214062"/>
                <a:gd name="connsiteY24" fmla="*/ 42134 h 234930"/>
                <a:gd name="connsiteX25" fmla="*/ 22365 w 214062"/>
                <a:gd name="connsiteY25" fmla="*/ 51072 h 234930"/>
                <a:gd name="connsiteX26" fmla="*/ 31311 w 214062"/>
                <a:gd name="connsiteY26" fmla="*/ 51072 h 234930"/>
                <a:gd name="connsiteX27" fmla="*/ 31311 w 214062"/>
                <a:gd name="connsiteY27" fmla="*/ 51072 h 234930"/>
                <a:gd name="connsiteX28" fmla="*/ 44091 w 214062"/>
                <a:gd name="connsiteY28" fmla="*/ 38304 h 234930"/>
                <a:gd name="connsiteX29" fmla="*/ 44091 w 214062"/>
                <a:gd name="connsiteY29" fmla="*/ 29366 h 234930"/>
                <a:gd name="connsiteX30" fmla="*/ 44091 w 214062"/>
                <a:gd name="connsiteY30" fmla="*/ 29366 h 234930"/>
                <a:gd name="connsiteX31" fmla="*/ 31311 w 214062"/>
                <a:gd name="connsiteY31" fmla="*/ 16598 h 234930"/>
                <a:gd name="connsiteX32" fmla="*/ 22365 w 214062"/>
                <a:gd name="connsiteY32" fmla="*/ 16598 h 234930"/>
                <a:gd name="connsiteX33" fmla="*/ 22365 w 214062"/>
                <a:gd name="connsiteY33" fmla="*/ 16598 h 234930"/>
                <a:gd name="connsiteX34" fmla="*/ 22365 w 214062"/>
                <a:gd name="connsiteY34" fmla="*/ 25536 h 234930"/>
                <a:gd name="connsiteX35" fmla="*/ 24282 w 214062"/>
                <a:gd name="connsiteY35" fmla="*/ 27451 h 234930"/>
                <a:gd name="connsiteX36" fmla="*/ 14697 w 214062"/>
                <a:gd name="connsiteY36" fmla="*/ 27451 h 234930"/>
                <a:gd name="connsiteX37" fmla="*/ 0 w 214062"/>
                <a:gd name="connsiteY37" fmla="*/ 42134 h 234930"/>
                <a:gd name="connsiteX38" fmla="*/ 0 w 214062"/>
                <a:gd name="connsiteY38" fmla="*/ 192158 h 234930"/>
                <a:gd name="connsiteX39" fmla="*/ 14697 w 214062"/>
                <a:gd name="connsiteY39" fmla="*/ 206841 h 234930"/>
                <a:gd name="connsiteX40" fmla="*/ 49202 w 214062"/>
                <a:gd name="connsiteY40" fmla="*/ 206841 h 234930"/>
                <a:gd name="connsiteX41" fmla="*/ 49202 w 214062"/>
                <a:gd name="connsiteY41" fmla="*/ 228546 h 234930"/>
                <a:gd name="connsiteX42" fmla="*/ 55592 w 214062"/>
                <a:gd name="connsiteY42" fmla="*/ 234930 h 234930"/>
                <a:gd name="connsiteX43" fmla="*/ 157831 w 214062"/>
                <a:gd name="connsiteY43" fmla="*/ 234930 h 234930"/>
                <a:gd name="connsiteX44" fmla="*/ 164221 w 214062"/>
                <a:gd name="connsiteY44" fmla="*/ 228546 h 234930"/>
                <a:gd name="connsiteX45" fmla="*/ 164221 w 214062"/>
                <a:gd name="connsiteY45" fmla="*/ 172368 h 234930"/>
                <a:gd name="connsiteX46" fmla="*/ 157831 w 214062"/>
                <a:gd name="connsiteY46" fmla="*/ 165984 h 234930"/>
                <a:gd name="connsiteX47" fmla="*/ 113102 w 214062"/>
                <a:gd name="connsiteY47" fmla="*/ 165984 h 234930"/>
                <a:gd name="connsiteX48" fmla="*/ 113102 w 214062"/>
                <a:gd name="connsiteY48" fmla="*/ 151939 h 234930"/>
                <a:gd name="connsiteX49" fmla="*/ 157831 w 214062"/>
                <a:gd name="connsiteY49" fmla="*/ 151939 h 234930"/>
                <a:gd name="connsiteX50" fmla="*/ 164221 w 214062"/>
                <a:gd name="connsiteY50" fmla="*/ 145555 h 234930"/>
                <a:gd name="connsiteX51" fmla="*/ 164221 w 214062"/>
                <a:gd name="connsiteY51" fmla="*/ 89376 h 234930"/>
                <a:gd name="connsiteX52" fmla="*/ 157831 w 214062"/>
                <a:gd name="connsiteY52" fmla="*/ 82992 h 234930"/>
                <a:gd name="connsiteX53" fmla="*/ 113102 w 214062"/>
                <a:gd name="connsiteY53" fmla="*/ 82992 h 234930"/>
                <a:gd name="connsiteX54" fmla="*/ 113102 w 214062"/>
                <a:gd name="connsiteY54" fmla="*/ 68947 h 234930"/>
                <a:gd name="connsiteX55" fmla="*/ 157831 w 214062"/>
                <a:gd name="connsiteY55" fmla="*/ 68947 h 234930"/>
                <a:gd name="connsiteX56" fmla="*/ 164221 w 214062"/>
                <a:gd name="connsiteY56" fmla="*/ 62563 h 234930"/>
                <a:gd name="connsiteX57" fmla="*/ 164221 w 214062"/>
                <a:gd name="connsiteY57" fmla="*/ 40857 h 234930"/>
                <a:gd name="connsiteX58" fmla="*/ 199366 w 214062"/>
                <a:gd name="connsiteY58" fmla="*/ 40857 h 234930"/>
                <a:gd name="connsiteX59" fmla="*/ 201283 w 214062"/>
                <a:gd name="connsiteY59" fmla="*/ 42773 h 234930"/>
                <a:gd name="connsiteX60" fmla="*/ 201283 w 214062"/>
                <a:gd name="connsiteY60" fmla="*/ 42773 h 234930"/>
                <a:gd name="connsiteX61" fmla="*/ 201283 w 214062"/>
                <a:gd name="connsiteY61" fmla="*/ 192796 h 234930"/>
                <a:gd name="connsiteX62" fmla="*/ 199366 w 214062"/>
                <a:gd name="connsiteY62" fmla="*/ 194711 h 234930"/>
                <a:gd name="connsiteX63" fmla="*/ 199366 w 214062"/>
                <a:gd name="connsiteY63" fmla="*/ 194711 h 234930"/>
                <a:gd name="connsiteX64" fmla="*/ 189781 w 214062"/>
                <a:gd name="connsiteY64" fmla="*/ 194711 h 234930"/>
                <a:gd name="connsiteX65" fmla="*/ 191698 w 214062"/>
                <a:gd name="connsiteY65" fmla="*/ 192796 h 234930"/>
                <a:gd name="connsiteX66" fmla="*/ 191698 w 214062"/>
                <a:gd name="connsiteY66" fmla="*/ 183859 h 234930"/>
                <a:gd name="connsiteX67" fmla="*/ 182752 w 214062"/>
                <a:gd name="connsiteY67" fmla="*/ 183859 h 234930"/>
                <a:gd name="connsiteX68" fmla="*/ 169972 w 214062"/>
                <a:gd name="connsiteY68" fmla="*/ 196627 h 234930"/>
                <a:gd name="connsiteX69" fmla="*/ 169972 w 214062"/>
                <a:gd name="connsiteY69" fmla="*/ 205564 h 234930"/>
                <a:gd name="connsiteX70" fmla="*/ 169972 w 214062"/>
                <a:gd name="connsiteY70" fmla="*/ 205564 h 234930"/>
                <a:gd name="connsiteX71" fmla="*/ 182752 w 214062"/>
                <a:gd name="connsiteY71" fmla="*/ 218332 h 234930"/>
                <a:gd name="connsiteX72" fmla="*/ 187225 w 214062"/>
                <a:gd name="connsiteY72" fmla="*/ 220247 h 234930"/>
                <a:gd name="connsiteX73" fmla="*/ 193615 w 214062"/>
                <a:gd name="connsiteY73" fmla="*/ 213863 h 234930"/>
                <a:gd name="connsiteX74" fmla="*/ 191698 w 214062"/>
                <a:gd name="connsiteY74" fmla="*/ 209395 h 234930"/>
                <a:gd name="connsiteX75" fmla="*/ 189781 w 214062"/>
                <a:gd name="connsiteY75" fmla="*/ 207479 h 234930"/>
                <a:gd name="connsiteX76" fmla="*/ 199366 w 214062"/>
                <a:gd name="connsiteY76" fmla="*/ 207479 h 234930"/>
                <a:gd name="connsiteX77" fmla="*/ 214063 w 214062"/>
                <a:gd name="connsiteY77" fmla="*/ 192796 h 234930"/>
                <a:gd name="connsiteX78" fmla="*/ 214063 w 214062"/>
                <a:gd name="connsiteY78" fmla="*/ 192796 h 234930"/>
                <a:gd name="connsiteX79" fmla="*/ 214063 w 214062"/>
                <a:gd name="connsiteY79" fmla="*/ 42773 h 234930"/>
                <a:gd name="connsiteX80" fmla="*/ 198727 w 214062"/>
                <a:gd name="connsiteY80" fmla="*/ 28089 h 234930"/>
                <a:gd name="connsiteX81" fmla="*/ 198727 w 214062"/>
                <a:gd name="connsiteY81" fmla="*/ 28089 h 234930"/>
                <a:gd name="connsiteX82" fmla="*/ 151441 w 214062"/>
                <a:gd name="connsiteY82" fmla="*/ 222163 h 234930"/>
                <a:gd name="connsiteX83" fmla="*/ 61982 w 214062"/>
                <a:gd name="connsiteY83" fmla="*/ 222163 h 234930"/>
                <a:gd name="connsiteX84" fmla="*/ 61982 w 214062"/>
                <a:gd name="connsiteY84" fmla="*/ 178752 h 234930"/>
                <a:gd name="connsiteX85" fmla="*/ 151441 w 214062"/>
                <a:gd name="connsiteY85" fmla="*/ 178752 h 234930"/>
                <a:gd name="connsiteX86" fmla="*/ 151441 w 214062"/>
                <a:gd name="connsiteY86" fmla="*/ 222163 h 234930"/>
                <a:gd name="connsiteX87" fmla="*/ 151441 w 214062"/>
                <a:gd name="connsiteY87" fmla="*/ 139171 h 234930"/>
                <a:gd name="connsiteX88" fmla="*/ 61982 w 214062"/>
                <a:gd name="connsiteY88" fmla="*/ 139171 h 234930"/>
                <a:gd name="connsiteX89" fmla="*/ 61982 w 214062"/>
                <a:gd name="connsiteY89" fmla="*/ 95760 h 234930"/>
                <a:gd name="connsiteX90" fmla="*/ 151441 w 214062"/>
                <a:gd name="connsiteY90" fmla="*/ 95760 h 234930"/>
                <a:gd name="connsiteX91" fmla="*/ 151441 w 214062"/>
                <a:gd name="connsiteY91" fmla="*/ 139171 h 234930"/>
                <a:gd name="connsiteX92" fmla="*/ 151441 w 214062"/>
                <a:gd name="connsiteY92" fmla="*/ 56179 h 234930"/>
                <a:gd name="connsiteX93" fmla="*/ 61982 w 214062"/>
                <a:gd name="connsiteY93" fmla="*/ 56179 h 234930"/>
                <a:gd name="connsiteX94" fmla="*/ 61982 w 214062"/>
                <a:gd name="connsiteY94" fmla="*/ 12768 h 234930"/>
                <a:gd name="connsiteX95" fmla="*/ 151441 w 214062"/>
                <a:gd name="connsiteY95" fmla="*/ 12768 h 234930"/>
                <a:gd name="connsiteX96" fmla="*/ 151441 w 214062"/>
                <a:gd name="connsiteY96" fmla="*/ 56179 h 23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14062" h="234930">
                  <a:moveTo>
                    <a:pt x="198727" y="28089"/>
                  </a:moveTo>
                  <a:lnTo>
                    <a:pt x="163582" y="28089"/>
                  </a:lnTo>
                  <a:lnTo>
                    <a:pt x="163582" y="6384"/>
                  </a:lnTo>
                  <a:cubicBezTo>
                    <a:pt x="163582" y="2554"/>
                    <a:pt x="161026" y="0"/>
                    <a:pt x="157192" y="0"/>
                  </a:cubicBezTo>
                  <a:lnTo>
                    <a:pt x="54953" y="0"/>
                  </a:lnTo>
                  <a:cubicBezTo>
                    <a:pt x="51120" y="0"/>
                    <a:pt x="48563" y="2554"/>
                    <a:pt x="48563" y="6384"/>
                  </a:cubicBezTo>
                  <a:lnTo>
                    <a:pt x="48563" y="62563"/>
                  </a:lnTo>
                  <a:cubicBezTo>
                    <a:pt x="48563" y="66393"/>
                    <a:pt x="51120" y="68947"/>
                    <a:pt x="54953" y="68947"/>
                  </a:cubicBezTo>
                  <a:lnTo>
                    <a:pt x="99683" y="68947"/>
                  </a:lnTo>
                  <a:lnTo>
                    <a:pt x="99683" y="82992"/>
                  </a:lnTo>
                  <a:lnTo>
                    <a:pt x="54953" y="82992"/>
                  </a:lnTo>
                  <a:cubicBezTo>
                    <a:pt x="51120" y="82992"/>
                    <a:pt x="48563" y="85545"/>
                    <a:pt x="48563" y="89376"/>
                  </a:cubicBezTo>
                  <a:lnTo>
                    <a:pt x="48563" y="145555"/>
                  </a:lnTo>
                  <a:cubicBezTo>
                    <a:pt x="48563" y="149385"/>
                    <a:pt x="51120" y="151939"/>
                    <a:pt x="54953" y="151939"/>
                  </a:cubicBezTo>
                  <a:lnTo>
                    <a:pt x="99683" y="151939"/>
                  </a:lnTo>
                  <a:lnTo>
                    <a:pt x="99683" y="165984"/>
                  </a:lnTo>
                  <a:lnTo>
                    <a:pt x="54953" y="165984"/>
                  </a:lnTo>
                  <a:cubicBezTo>
                    <a:pt x="51120" y="165984"/>
                    <a:pt x="48563" y="168537"/>
                    <a:pt x="48563" y="172368"/>
                  </a:cubicBezTo>
                  <a:lnTo>
                    <a:pt x="48563" y="194073"/>
                  </a:lnTo>
                  <a:lnTo>
                    <a:pt x="14697" y="194073"/>
                  </a:lnTo>
                  <a:cubicBezTo>
                    <a:pt x="14058" y="194073"/>
                    <a:pt x="12780" y="193435"/>
                    <a:pt x="12780" y="192158"/>
                  </a:cubicBezTo>
                  <a:lnTo>
                    <a:pt x="12780" y="42134"/>
                  </a:lnTo>
                  <a:cubicBezTo>
                    <a:pt x="12780" y="41496"/>
                    <a:pt x="13419" y="40219"/>
                    <a:pt x="14697" y="40219"/>
                  </a:cubicBezTo>
                  <a:lnTo>
                    <a:pt x="24282" y="40219"/>
                  </a:lnTo>
                  <a:lnTo>
                    <a:pt x="22365" y="42134"/>
                  </a:lnTo>
                  <a:cubicBezTo>
                    <a:pt x="19809" y="44688"/>
                    <a:pt x="19809" y="48518"/>
                    <a:pt x="22365" y="51072"/>
                  </a:cubicBezTo>
                  <a:cubicBezTo>
                    <a:pt x="24921" y="53625"/>
                    <a:pt x="28755" y="53625"/>
                    <a:pt x="31311" y="51072"/>
                  </a:cubicBezTo>
                  <a:cubicBezTo>
                    <a:pt x="31311" y="51072"/>
                    <a:pt x="31311" y="51072"/>
                    <a:pt x="31311" y="51072"/>
                  </a:cubicBezTo>
                  <a:lnTo>
                    <a:pt x="44091" y="38304"/>
                  </a:lnTo>
                  <a:cubicBezTo>
                    <a:pt x="46647" y="35750"/>
                    <a:pt x="46647" y="31920"/>
                    <a:pt x="44091" y="29366"/>
                  </a:cubicBezTo>
                  <a:cubicBezTo>
                    <a:pt x="44091" y="29366"/>
                    <a:pt x="44091" y="29366"/>
                    <a:pt x="44091" y="29366"/>
                  </a:cubicBezTo>
                  <a:lnTo>
                    <a:pt x="31311" y="16598"/>
                  </a:lnTo>
                  <a:cubicBezTo>
                    <a:pt x="28755" y="14045"/>
                    <a:pt x="24921" y="14045"/>
                    <a:pt x="22365" y="16598"/>
                  </a:cubicBezTo>
                  <a:cubicBezTo>
                    <a:pt x="22365" y="16598"/>
                    <a:pt x="22365" y="16598"/>
                    <a:pt x="22365" y="16598"/>
                  </a:cubicBezTo>
                  <a:cubicBezTo>
                    <a:pt x="19809" y="19152"/>
                    <a:pt x="19809" y="22982"/>
                    <a:pt x="22365" y="25536"/>
                  </a:cubicBezTo>
                  <a:lnTo>
                    <a:pt x="24282" y="27451"/>
                  </a:lnTo>
                  <a:lnTo>
                    <a:pt x="14697" y="27451"/>
                  </a:lnTo>
                  <a:cubicBezTo>
                    <a:pt x="7029" y="27451"/>
                    <a:pt x="0" y="33835"/>
                    <a:pt x="0" y="42134"/>
                  </a:cubicBezTo>
                  <a:lnTo>
                    <a:pt x="0" y="192158"/>
                  </a:lnTo>
                  <a:cubicBezTo>
                    <a:pt x="0" y="199819"/>
                    <a:pt x="6390" y="206841"/>
                    <a:pt x="14697" y="206841"/>
                  </a:cubicBezTo>
                  <a:lnTo>
                    <a:pt x="49202" y="206841"/>
                  </a:lnTo>
                  <a:lnTo>
                    <a:pt x="49202" y="228546"/>
                  </a:lnTo>
                  <a:cubicBezTo>
                    <a:pt x="49202" y="232377"/>
                    <a:pt x="51758" y="234930"/>
                    <a:pt x="55592" y="234930"/>
                  </a:cubicBezTo>
                  <a:lnTo>
                    <a:pt x="157831" y="234930"/>
                  </a:lnTo>
                  <a:cubicBezTo>
                    <a:pt x="161665" y="234930"/>
                    <a:pt x="164221" y="232377"/>
                    <a:pt x="164221" y="228546"/>
                  </a:cubicBezTo>
                  <a:lnTo>
                    <a:pt x="164221" y="172368"/>
                  </a:lnTo>
                  <a:cubicBezTo>
                    <a:pt x="164221" y="168537"/>
                    <a:pt x="161665" y="165984"/>
                    <a:pt x="157831" y="165984"/>
                  </a:cubicBezTo>
                  <a:lnTo>
                    <a:pt x="113102" y="165984"/>
                  </a:lnTo>
                  <a:lnTo>
                    <a:pt x="113102" y="151939"/>
                  </a:lnTo>
                  <a:lnTo>
                    <a:pt x="157831" y="151939"/>
                  </a:lnTo>
                  <a:cubicBezTo>
                    <a:pt x="161665" y="151939"/>
                    <a:pt x="164221" y="149385"/>
                    <a:pt x="164221" y="145555"/>
                  </a:cubicBezTo>
                  <a:lnTo>
                    <a:pt x="164221" y="89376"/>
                  </a:lnTo>
                  <a:cubicBezTo>
                    <a:pt x="164221" y="85545"/>
                    <a:pt x="161665" y="82992"/>
                    <a:pt x="157831" y="82992"/>
                  </a:cubicBezTo>
                  <a:lnTo>
                    <a:pt x="113102" y="82992"/>
                  </a:lnTo>
                  <a:lnTo>
                    <a:pt x="113102" y="68947"/>
                  </a:lnTo>
                  <a:lnTo>
                    <a:pt x="157831" y="68947"/>
                  </a:lnTo>
                  <a:cubicBezTo>
                    <a:pt x="161665" y="68947"/>
                    <a:pt x="164221" y="66393"/>
                    <a:pt x="164221" y="62563"/>
                  </a:cubicBezTo>
                  <a:lnTo>
                    <a:pt x="164221" y="40857"/>
                  </a:lnTo>
                  <a:lnTo>
                    <a:pt x="199366" y="40857"/>
                  </a:lnTo>
                  <a:cubicBezTo>
                    <a:pt x="200005" y="40857"/>
                    <a:pt x="201283" y="41496"/>
                    <a:pt x="201283" y="42773"/>
                  </a:cubicBezTo>
                  <a:lnTo>
                    <a:pt x="201283" y="42773"/>
                  </a:lnTo>
                  <a:lnTo>
                    <a:pt x="201283" y="192796"/>
                  </a:lnTo>
                  <a:cubicBezTo>
                    <a:pt x="201283" y="193435"/>
                    <a:pt x="200644" y="194711"/>
                    <a:pt x="199366" y="194711"/>
                  </a:cubicBezTo>
                  <a:lnTo>
                    <a:pt x="199366" y="194711"/>
                  </a:lnTo>
                  <a:lnTo>
                    <a:pt x="189781" y="194711"/>
                  </a:lnTo>
                  <a:lnTo>
                    <a:pt x="191698" y="192796"/>
                  </a:lnTo>
                  <a:cubicBezTo>
                    <a:pt x="194254" y="190243"/>
                    <a:pt x="194254" y="186412"/>
                    <a:pt x="191698" y="183859"/>
                  </a:cubicBezTo>
                  <a:cubicBezTo>
                    <a:pt x="189142" y="181305"/>
                    <a:pt x="185308" y="181305"/>
                    <a:pt x="182752" y="183859"/>
                  </a:cubicBezTo>
                  <a:lnTo>
                    <a:pt x="169972" y="196627"/>
                  </a:lnTo>
                  <a:cubicBezTo>
                    <a:pt x="167416" y="199180"/>
                    <a:pt x="167416" y="203011"/>
                    <a:pt x="169972" y="205564"/>
                  </a:cubicBezTo>
                  <a:cubicBezTo>
                    <a:pt x="169972" y="205564"/>
                    <a:pt x="169972" y="205564"/>
                    <a:pt x="169972" y="205564"/>
                  </a:cubicBezTo>
                  <a:lnTo>
                    <a:pt x="182752" y="218332"/>
                  </a:lnTo>
                  <a:cubicBezTo>
                    <a:pt x="184030" y="219609"/>
                    <a:pt x="185308" y="220247"/>
                    <a:pt x="187225" y="220247"/>
                  </a:cubicBezTo>
                  <a:cubicBezTo>
                    <a:pt x="191059" y="220247"/>
                    <a:pt x="193615" y="217055"/>
                    <a:pt x="193615" y="213863"/>
                  </a:cubicBezTo>
                  <a:cubicBezTo>
                    <a:pt x="193615" y="211948"/>
                    <a:pt x="192976" y="210671"/>
                    <a:pt x="191698" y="209395"/>
                  </a:cubicBezTo>
                  <a:lnTo>
                    <a:pt x="189781" y="207479"/>
                  </a:lnTo>
                  <a:lnTo>
                    <a:pt x="199366" y="207479"/>
                  </a:lnTo>
                  <a:cubicBezTo>
                    <a:pt x="207034" y="207479"/>
                    <a:pt x="214063" y="201095"/>
                    <a:pt x="214063" y="192796"/>
                  </a:cubicBezTo>
                  <a:lnTo>
                    <a:pt x="214063" y="192796"/>
                  </a:lnTo>
                  <a:lnTo>
                    <a:pt x="214063" y="42773"/>
                  </a:lnTo>
                  <a:cubicBezTo>
                    <a:pt x="213424" y="34473"/>
                    <a:pt x="207034" y="28089"/>
                    <a:pt x="198727" y="28089"/>
                  </a:cubicBezTo>
                  <a:lnTo>
                    <a:pt x="198727" y="28089"/>
                  </a:lnTo>
                  <a:close/>
                  <a:moveTo>
                    <a:pt x="151441" y="222163"/>
                  </a:moveTo>
                  <a:lnTo>
                    <a:pt x="61982" y="222163"/>
                  </a:lnTo>
                  <a:lnTo>
                    <a:pt x="61982" y="178752"/>
                  </a:lnTo>
                  <a:lnTo>
                    <a:pt x="151441" y="178752"/>
                  </a:lnTo>
                  <a:lnTo>
                    <a:pt x="151441" y="222163"/>
                  </a:lnTo>
                  <a:close/>
                  <a:moveTo>
                    <a:pt x="151441" y="139171"/>
                  </a:moveTo>
                  <a:lnTo>
                    <a:pt x="61982" y="139171"/>
                  </a:lnTo>
                  <a:lnTo>
                    <a:pt x="61982" y="95760"/>
                  </a:lnTo>
                  <a:lnTo>
                    <a:pt x="151441" y="95760"/>
                  </a:lnTo>
                  <a:lnTo>
                    <a:pt x="151441" y="139171"/>
                  </a:lnTo>
                  <a:close/>
                  <a:moveTo>
                    <a:pt x="151441" y="56179"/>
                  </a:moveTo>
                  <a:lnTo>
                    <a:pt x="61982" y="56179"/>
                  </a:lnTo>
                  <a:lnTo>
                    <a:pt x="61982" y="12768"/>
                  </a:lnTo>
                  <a:lnTo>
                    <a:pt x="151441" y="12768"/>
                  </a:lnTo>
                  <a:lnTo>
                    <a:pt x="151441" y="56179"/>
                  </a:lnTo>
                  <a:close/>
                </a:path>
              </a:pathLst>
            </a:custGeom>
            <a:grpFill/>
            <a:ln w="6390" cap="flat">
              <a:noFill/>
              <a:prstDash val="solid"/>
              <a:miter/>
            </a:ln>
          </p:spPr>
          <p:txBody>
            <a:bodyPr rtlCol="0" anchor="ctr"/>
            <a:lstStyle/>
            <a:p>
              <a:endParaRPr lang="en-GB" dirty="0"/>
            </a:p>
          </p:txBody>
        </p:sp>
        <p:sp>
          <p:nvSpPr>
            <p:cNvPr id="59" name="Graphic 4">
              <a:extLst>
                <a:ext uri="{FF2B5EF4-FFF2-40B4-BE49-F238E27FC236}">
                  <a16:creationId xmlns:a16="http://schemas.microsoft.com/office/drawing/2014/main" id="{A51E81DD-8D3E-5C15-0809-A8A90D7ACCC3}"/>
                </a:ext>
              </a:extLst>
            </p:cNvPr>
            <p:cNvSpPr/>
            <p:nvPr/>
          </p:nvSpPr>
          <p:spPr>
            <a:xfrm>
              <a:off x="1674163" y="1089269"/>
              <a:ext cx="20447" cy="20428"/>
            </a:xfrm>
            <a:custGeom>
              <a:avLst/>
              <a:gdLst>
                <a:gd name="connsiteX0" fmla="*/ 10224 w 20447"/>
                <a:gd name="connsiteY0" fmla="*/ 0 h 20428"/>
                <a:gd name="connsiteX1" fmla="*/ 0 w 20447"/>
                <a:gd name="connsiteY1" fmla="*/ 10214 h 20428"/>
                <a:gd name="connsiteX2" fmla="*/ 10224 w 20447"/>
                <a:gd name="connsiteY2" fmla="*/ 20429 h 20428"/>
                <a:gd name="connsiteX3" fmla="*/ 20448 w 20447"/>
                <a:gd name="connsiteY3" fmla="*/ 10214 h 20428"/>
                <a:gd name="connsiteX4" fmla="*/ 20448 w 20447"/>
                <a:gd name="connsiteY4" fmla="*/ 10214 h 20428"/>
                <a:gd name="connsiteX5" fmla="*/ 10224 w 20447"/>
                <a:gd name="connsiteY5" fmla="*/ 0 h 20428"/>
                <a:gd name="connsiteX6" fmla="*/ 10224 w 20447"/>
                <a:gd name="connsiteY6" fmla="*/ 12768 h 20428"/>
                <a:gd name="connsiteX7" fmla="*/ 7668 w 20447"/>
                <a:gd name="connsiteY7" fmla="*/ 10214 h 20428"/>
                <a:gd name="connsiteX8" fmla="*/ 10224 w 20447"/>
                <a:gd name="connsiteY8" fmla="*/ 7661 h 20428"/>
                <a:gd name="connsiteX9" fmla="*/ 10224 w 20447"/>
                <a:gd name="connsiteY9" fmla="*/ 7661 h 20428"/>
                <a:gd name="connsiteX10" fmla="*/ 12780 w 20447"/>
                <a:gd name="connsiteY10" fmla="*/ 10214 h 20428"/>
                <a:gd name="connsiteX11" fmla="*/ 10224 w 20447"/>
                <a:gd name="connsiteY11" fmla="*/ 12768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0"/>
                  </a:moveTo>
                  <a:cubicBezTo>
                    <a:pt x="4473" y="0"/>
                    <a:pt x="0" y="4469"/>
                    <a:pt x="0" y="10214"/>
                  </a:cubicBezTo>
                  <a:cubicBezTo>
                    <a:pt x="0" y="15960"/>
                    <a:pt x="4473" y="20429"/>
                    <a:pt x="10224" y="20429"/>
                  </a:cubicBezTo>
                  <a:cubicBezTo>
                    <a:pt x="15975" y="20429"/>
                    <a:pt x="20448" y="15960"/>
                    <a:pt x="20448" y="10214"/>
                  </a:cubicBezTo>
                  <a:cubicBezTo>
                    <a:pt x="20448" y="10214"/>
                    <a:pt x="20448" y="10214"/>
                    <a:pt x="20448" y="10214"/>
                  </a:cubicBezTo>
                  <a:cubicBezTo>
                    <a:pt x="19809" y="4469"/>
                    <a:pt x="15336" y="0"/>
                    <a:pt x="10224" y="0"/>
                  </a:cubicBezTo>
                  <a:close/>
                  <a:moveTo>
                    <a:pt x="10224" y="12768"/>
                  </a:moveTo>
                  <a:cubicBezTo>
                    <a:pt x="8946" y="12768"/>
                    <a:pt x="7668" y="11491"/>
                    <a:pt x="7668" y="10214"/>
                  </a:cubicBezTo>
                  <a:cubicBezTo>
                    <a:pt x="7668" y="8938"/>
                    <a:pt x="8946" y="7661"/>
                    <a:pt x="10224" y="7661"/>
                  </a:cubicBezTo>
                  <a:lnTo>
                    <a:pt x="10224" y="7661"/>
                  </a:lnTo>
                  <a:cubicBezTo>
                    <a:pt x="11502" y="7661"/>
                    <a:pt x="12780" y="8938"/>
                    <a:pt x="12780" y="10214"/>
                  </a:cubicBezTo>
                  <a:cubicBezTo>
                    <a:pt x="12780" y="11491"/>
                    <a:pt x="11502" y="12768"/>
                    <a:pt x="10224" y="12768"/>
                  </a:cubicBezTo>
                  <a:close/>
                </a:path>
              </a:pathLst>
            </a:custGeom>
            <a:grpFill/>
            <a:ln w="6390" cap="flat">
              <a:noFill/>
              <a:prstDash val="solid"/>
              <a:miter/>
            </a:ln>
          </p:spPr>
          <p:txBody>
            <a:bodyPr rtlCol="0" anchor="ctr"/>
            <a:lstStyle/>
            <a:p>
              <a:endParaRPr lang="en-GB" dirty="0"/>
            </a:p>
          </p:txBody>
        </p:sp>
        <p:sp>
          <p:nvSpPr>
            <p:cNvPr id="60" name="Graphic 4">
              <a:extLst>
                <a:ext uri="{FF2B5EF4-FFF2-40B4-BE49-F238E27FC236}">
                  <a16:creationId xmlns:a16="http://schemas.microsoft.com/office/drawing/2014/main" id="{83EE808A-35C4-14A8-BEFD-B1B66E40FB78}"/>
                </a:ext>
              </a:extLst>
            </p:cNvPr>
            <p:cNvSpPr/>
            <p:nvPr/>
          </p:nvSpPr>
          <p:spPr>
            <a:xfrm>
              <a:off x="1685665" y="1005639"/>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lnTo>
                    <a:pt x="12780" y="10214"/>
                  </a:lnTo>
                  <a:cubicBezTo>
                    <a:pt x="12780" y="11491"/>
                    <a:pt x="11502" y="12768"/>
                    <a:pt x="10224" y="12768"/>
                  </a:cubicBez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GB" dirty="0"/>
            </a:p>
          </p:txBody>
        </p:sp>
        <p:sp>
          <p:nvSpPr>
            <p:cNvPr id="61" name="Graphic 4">
              <a:extLst>
                <a:ext uri="{FF2B5EF4-FFF2-40B4-BE49-F238E27FC236}">
                  <a16:creationId xmlns:a16="http://schemas.microsoft.com/office/drawing/2014/main" id="{480242C6-ECE5-9FC1-C6F4-DD08C3F4F294}"/>
                </a:ext>
              </a:extLst>
            </p:cNvPr>
            <p:cNvSpPr/>
            <p:nvPr/>
          </p:nvSpPr>
          <p:spPr>
            <a:xfrm>
              <a:off x="1696528" y="1088631"/>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20429 h 20428"/>
                <a:gd name="connsiteX7" fmla="*/ 10224 w 20447"/>
                <a:gd name="connsiteY7" fmla="*/ 7661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 name="connsiteX12" fmla="*/ 10224 w 20447"/>
                <a:gd name="connsiteY12"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639" y="15960"/>
                    <a:pt x="5112" y="20429"/>
                    <a:pt x="10224" y="20429"/>
                  </a:cubicBezTo>
                  <a:cubicBezTo>
                    <a:pt x="10224" y="20429"/>
                    <a:pt x="10224" y="20429"/>
                    <a:pt x="10224" y="20429"/>
                  </a:cubicBezTo>
                  <a:close/>
                  <a:moveTo>
                    <a:pt x="10224" y="7661"/>
                  </a:moveTo>
                  <a:cubicBezTo>
                    <a:pt x="11502" y="7661"/>
                    <a:pt x="12780" y="8938"/>
                    <a:pt x="12780" y="10214"/>
                  </a:cubicBezTo>
                  <a:cubicBezTo>
                    <a:pt x="12780" y="11491"/>
                    <a:pt x="11502" y="12768"/>
                    <a:pt x="10224" y="12768"/>
                  </a:cubicBezTo>
                  <a:cubicBezTo>
                    <a:pt x="8946" y="12768"/>
                    <a:pt x="7668" y="11491"/>
                    <a:pt x="7668" y="10214"/>
                  </a:cubicBezTo>
                  <a:cubicBezTo>
                    <a:pt x="7668" y="8938"/>
                    <a:pt x="8946" y="7661"/>
                    <a:pt x="10224" y="7661"/>
                  </a:cubicBezTo>
                  <a:lnTo>
                    <a:pt x="10224" y="7661"/>
                  </a:lnTo>
                  <a:close/>
                </a:path>
              </a:pathLst>
            </a:custGeom>
            <a:grpFill/>
            <a:ln w="6390" cap="flat">
              <a:noFill/>
              <a:prstDash val="solid"/>
              <a:miter/>
            </a:ln>
          </p:spPr>
          <p:txBody>
            <a:bodyPr rtlCol="0" anchor="ctr"/>
            <a:lstStyle/>
            <a:p>
              <a:endParaRPr lang="en-GB" dirty="0"/>
            </a:p>
          </p:txBody>
        </p:sp>
        <p:sp>
          <p:nvSpPr>
            <p:cNvPr id="62" name="Graphic 4">
              <a:extLst>
                <a:ext uri="{FF2B5EF4-FFF2-40B4-BE49-F238E27FC236}">
                  <a16:creationId xmlns:a16="http://schemas.microsoft.com/office/drawing/2014/main" id="{EECF44B9-B50E-EF4D-7EDC-516346B61266}"/>
                </a:ext>
              </a:extLst>
            </p:cNvPr>
            <p:cNvSpPr/>
            <p:nvPr/>
          </p:nvSpPr>
          <p:spPr>
            <a:xfrm>
              <a:off x="1685665"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668" y="8938"/>
                    <a:pt x="8307" y="7661"/>
                    <a:pt x="10224" y="7661"/>
                  </a:cubicBezTo>
                  <a:close/>
                </a:path>
              </a:pathLst>
            </a:custGeom>
            <a:grpFill/>
            <a:ln w="6390" cap="flat">
              <a:noFill/>
              <a:prstDash val="solid"/>
              <a:miter/>
            </a:ln>
          </p:spPr>
          <p:txBody>
            <a:bodyPr rtlCol="0" anchor="ctr"/>
            <a:lstStyle/>
            <a:p>
              <a:endParaRPr lang="en-GB" dirty="0"/>
            </a:p>
          </p:txBody>
        </p:sp>
        <p:sp>
          <p:nvSpPr>
            <p:cNvPr id="63" name="Graphic 4">
              <a:extLst>
                <a:ext uri="{FF2B5EF4-FFF2-40B4-BE49-F238E27FC236}">
                  <a16:creationId xmlns:a16="http://schemas.microsoft.com/office/drawing/2014/main" id="{2CC1F55B-709A-EA4B-82C6-9693D6EF7A03}"/>
                </a:ext>
              </a:extLst>
            </p:cNvPr>
            <p:cNvSpPr/>
            <p:nvPr/>
          </p:nvSpPr>
          <p:spPr>
            <a:xfrm>
              <a:off x="1660744"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10224 w 20447"/>
                <a:gd name="connsiteY4" fmla="*/ 20429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7668 w 20447"/>
                <a:gd name="connsiteY9" fmla="*/ 10214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5960"/>
                    <a:pt x="4473" y="20429"/>
                    <a:pt x="10224" y="20429"/>
                  </a:cubicBezTo>
                  <a:lnTo>
                    <a:pt x="10224" y="20429"/>
                  </a:lnTo>
                  <a:close/>
                  <a:moveTo>
                    <a:pt x="10224" y="7661"/>
                  </a:moveTo>
                  <a:cubicBezTo>
                    <a:pt x="11502" y="7661"/>
                    <a:pt x="12780" y="8938"/>
                    <a:pt x="12780" y="10214"/>
                  </a:cubicBezTo>
                  <a:cubicBezTo>
                    <a:pt x="12780" y="11491"/>
                    <a:pt x="11502" y="12768"/>
                    <a:pt x="10224" y="12768"/>
                  </a:cubicBezTo>
                  <a:cubicBezTo>
                    <a:pt x="8946" y="12768"/>
                    <a:pt x="7668" y="11491"/>
                    <a:pt x="7668" y="10214"/>
                  </a:cubicBezTo>
                  <a:lnTo>
                    <a:pt x="7668" y="10214"/>
                  </a:lnTo>
                  <a:cubicBezTo>
                    <a:pt x="7668" y="8938"/>
                    <a:pt x="8946" y="7661"/>
                    <a:pt x="10224" y="7661"/>
                  </a:cubicBezTo>
                  <a:close/>
                </a:path>
              </a:pathLst>
            </a:custGeom>
            <a:grpFill/>
            <a:ln w="6390" cap="flat">
              <a:noFill/>
              <a:prstDash val="solid"/>
              <a:miter/>
            </a:ln>
          </p:spPr>
          <p:txBody>
            <a:bodyPr rtlCol="0" anchor="ctr"/>
            <a:lstStyle/>
            <a:p>
              <a:endParaRPr lang="en-GB" dirty="0"/>
            </a:p>
          </p:txBody>
        </p:sp>
        <p:sp>
          <p:nvSpPr>
            <p:cNvPr id="64" name="Graphic 4">
              <a:extLst>
                <a:ext uri="{FF2B5EF4-FFF2-40B4-BE49-F238E27FC236}">
                  <a16:creationId xmlns:a16="http://schemas.microsoft.com/office/drawing/2014/main" id="{5E9CFA2E-C609-72BF-F3C5-BC12AE64CFA6}"/>
                </a:ext>
              </a:extLst>
            </p:cNvPr>
            <p:cNvSpPr/>
            <p:nvPr/>
          </p:nvSpPr>
          <p:spPr>
            <a:xfrm>
              <a:off x="1710586"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GB" dirty="0"/>
            </a:p>
          </p:txBody>
        </p:sp>
      </p:grpSp>
      <p:sp>
        <p:nvSpPr>
          <p:cNvPr id="2" name="Rectangle 1">
            <a:extLst>
              <a:ext uri="{FF2B5EF4-FFF2-40B4-BE49-F238E27FC236}">
                <a16:creationId xmlns:a16="http://schemas.microsoft.com/office/drawing/2014/main" id="{A8235581-D2E1-5628-1B99-843DA323B916}"/>
              </a:ext>
            </a:extLst>
          </p:cNvPr>
          <p:cNvSpPr/>
          <p:nvPr/>
        </p:nvSpPr>
        <p:spPr>
          <a:xfrm>
            <a:off x="2520108" y="4026701"/>
            <a:ext cx="5020736" cy="477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lang="en-GB" sz="1600" b="1" spc="-50" dirty="0">
                <a:solidFill>
                  <a:srgbClr val="000000"/>
                </a:solidFill>
                <a:cs typeface="Open Sans"/>
              </a:rPr>
              <a:t>Begin solution development on next in-scope outcome</a:t>
            </a:r>
            <a:endParaRPr kumimoji="0" lang="en-GB" sz="1050" b="1" i="0" u="none" strike="noStrike" kern="1200" cap="none" spc="-50" normalizeH="0" baseline="0" noProof="0" dirty="0">
              <a:ln>
                <a:noFill/>
              </a:ln>
              <a:solidFill>
                <a:srgbClr val="000000"/>
              </a:solidFill>
              <a:effectLst/>
              <a:uLnTx/>
              <a:uFillTx/>
              <a:ea typeface="+mn-ea"/>
              <a:cs typeface="Open Sans"/>
            </a:endParaRPr>
          </a:p>
        </p:txBody>
      </p:sp>
      <p:sp>
        <p:nvSpPr>
          <p:cNvPr id="8" name="Text Placeholder 14">
            <a:extLst>
              <a:ext uri="{FF2B5EF4-FFF2-40B4-BE49-F238E27FC236}">
                <a16:creationId xmlns:a16="http://schemas.microsoft.com/office/drawing/2014/main" id="{758D013C-3583-1D1A-6566-A02A59014655}"/>
              </a:ext>
            </a:extLst>
          </p:cNvPr>
          <p:cNvSpPr txBox="1">
            <a:spLocks/>
          </p:cNvSpPr>
          <p:nvPr/>
        </p:nvSpPr>
        <p:spPr>
          <a:xfrm>
            <a:off x="2458326" y="4464023"/>
            <a:ext cx="5026317" cy="593612"/>
          </a:xfrm>
          <a:prstGeom prst="rect">
            <a:avLst/>
          </a:prstGeom>
        </p:spPr>
        <p:txBody>
          <a:bodyPr>
            <a:noAutofit/>
          </a:bodyP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marR="0" lvl="0" indent="-137160" algn="l" defTabSz="914400" rtl="0" eaLnBrk="1" fontAlgn="auto" latinLnBrk="0" hangingPunct="1">
              <a:lnSpc>
                <a:spcPct val="100000"/>
              </a:lnSpc>
              <a:spcBef>
                <a:spcPts val="0"/>
              </a:spcBef>
              <a:spcAft>
                <a:spcPts val="0"/>
              </a:spcAft>
              <a:buClr>
                <a:srgbClr val="787878"/>
              </a:buClr>
              <a:buSzPct val="75000"/>
              <a:buFont typeface="Arial" panose="020B0604020202020204" pitchFamily="34" charset="0"/>
              <a:buChar char="•"/>
              <a:tabLst>
                <a:tab pos="182880" algn="l"/>
              </a:tabLst>
              <a:defRPr/>
            </a:pPr>
            <a:r>
              <a:rPr lang="en-GB" sz="1600" dirty="0">
                <a:solidFill>
                  <a:srgbClr val="000000"/>
                </a:solidFill>
                <a:cs typeface="Open Sans"/>
              </a:rPr>
              <a:t>Formulate and develop questions related to the next in-scope outcome. </a:t>
            </a:r>
            <a:endParaRPr kumimoji="0" lang="en-GB" sz="1600" b="0" i="0" u="none" strike="noStrike" kern="1200" cap="none" spc="0" normalizeH="0" baseline="0" noProof="0" dirty="0">
              <a:ln>
                <a:noFill/>
              </a:ln>
              <a:solidFill>
                <a:srgbClr val="000000"/>
              </a:solidFill>
              <a:effectLst/>
              <a:uLnTx/>
              <a:uFillTx/>
              <a:ea typeface="+mn-ea"/>
              <a:cs typeface="Open Sans"/>
            </a:endParaRPr>
          </a:p>
        </p:txBody>
      </p:sp>
    </p:spTree>
    <p:extLst>
      <p:ext uri="{BB962C8B-B14F-4D97-AF65-F5344CB8AC3E}">
        <p14:creationId xmlns:p14="http://schemas.microsoft.com/office/powerpoint/2010/main" val="228558353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5F1A1D91-06D6-49ED-B1B4-0ECA146079F9}">
  <ds:schemaRefs>
    <ds:schemaRef ds:uri="http://schemas.microsoft.com/sharepoint/v3/contenttype/forms"/>
  </ds:schemaRefs>
</ds:datastoreItem>
</file>

<file path=customXml/itemProps2.xml><?xml version="1.0" encoding="utf-8"?>
<ds:datastoreItem xmlns:ds="http://schemas.openxmlformats.org/officeDocument/2006/customXml" ds:itemID="{4222AAE7-2ED6-4D48-8284-56DF11FC1B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7DD1BF-438F-42A0-B095-7EFD1C224677}">
  <ds:schemaRefs>
    <ds:schemaRef ds:uri="http://schemas.microsoft.com/office/2006/documentManagement/types"/>
    <ds:schemaRef ds:uri="http://purl.org/dc/elements/1.1/"/>
    <ds:schemaRef ds:uri="http://purl.org/dc/terms/"/>
    <ds:schemaRef ds:uri="http://purl.org/dc/dcmitype/"/>
    <ds:schemaRef ds:uri="471e26b0-e054-455b-a987-1270b4ff01f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33669984-af94-4b35-9f37-f4574e663bce"/>
    <ds:schemaRef ds:uri="d5e8df70-7ba7-462a-92bc-0eb2af61e599"/>
    <ds:schemaRef ds:uri="9cc2d045-8e25-435d-815b-720e20c2c938"/>
    <ds:schemaRef ds:uri="d56f5920-408a-468e-ac0d-d8a840070622"/>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office theme</Template>
  <TotalTime>7752</TotalTime>
  <Words>970</Words>
  <Application>Microsoft Office PowerPoint</Application>
  <PresentationFormat>Widescreen</PresentationFormat>
  <Paragraphs>67</Paragraphs>
  <Slides>6</Slides>
  <Notes>4</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6</vt:i4>
      </vt:variant>
    </vt:vector>
  </HeadingPairs>
  <TitlesOfParts>
    <vt:vector size="20" baseType="lpstr">
      <vt:lpstr>Arial</vt:lpstr>
      <vt:lpstr>Calibri</vt:lpstr>
      <vt:lpstr>Calibri Light</vt:lpstr>
      <vt:lpstr>Open Sans</vt:lpstr>
      <vt:lpstr>Outfit Medium</vt:lpstr>
      <vt:lpstr>Playfair Display Black</vt:lpstr>
      <vt:lpstr>Playfair Display SemiBold</vt:lpstr>
      <vt:lpstr>Roboto</vt:lpstr>
      <vt:lpstr>Roboto Slab</vt:lpstr>
      <vt:lpstr>Wingdings</vt:lpstr>
      <vt:lpstr>Wingdings 2</vt:lpstr>
      <vt:lpstr>CONTENT SLIDE</vt:lpstr>
      <vt:lpstr>REC Light Event Theme</vt:lpstr>
      <vt:lpstr>think-cell Slide</vt:lpstr>
      <vt:lpstr>PowerPoint Presentation</vt:lpstr>
      <vt:lpstr>PowerPoint Presentation</vt:lpstr>
      <vt:lpstr>PowerPoint Presentation</vt:lpstr>
      <vt:lpstr>PowerPoint Presentation</vt:lpstr>
      <vt:lpstr>PowerPoint Presentation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Allsopp, Harry</dc:creator>
  <cp:lastModifiedBy>Caroline Freimuller</cp:lastModifiedBy>
  <cp:revision>9</cp:revision>
  <dcterms:created xsi:type="dcterms:W3CDTF">2023-01-31T11:33:39Z</dcterms:created>
  <dcterms:modified xsi:type="dcterms:W3CDTF">2025-04-22T14:08:23Z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2023-01-31T11:34:15Z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6775d72b-ab07-4bb1-9719-e9712266ee29</vt:lpwstr>
  </property>
  <property fmtid="{D5CDD505-2E9C-101B-9397-08002B2CF9AE}" pid="8" name="MSIP_Label_ea60d57e-af5b-4752-ac57-3e4f28ca11dc_ContentBits">
    <vt:lpwstr>0</vt:lpwstr>
  </property>
  <property fmtid="{D5CDD505-2E9C-101B-9397-08002B2CF9AE}" pid="9" name="MSIP_Label_2d7f055f-5347-41d4-8cbe-c035e83f4f3c_Enabled">
    <vt:lpwstr>true</vt:lpwstr>
  </property>
  <property fmtid="{D5CDD505-2E9C-101B-9397-08002B2CF9AE}" pid="10" name="MSIP_Label_2d7f055f-5347-41d4-8cbe-c035e83f4f3c_SetDate">
    <vt:lpwstr>2025-02-27T10:10:59Z</vt:lpwstr>
  </property>
  <property fmtid="{D5CDD505-2E9C-101B-9397-08002B2CF9AE}" pid="11" name="MSIP_Label_2d7f055f-5347-41d4-8cbe-c035e83f4f3c_Method">
    <vt:lpwstr>Standard</vt:lpwstr>
  </property>
  <property fmtid="{D5CDD505-2E9C-101B-9397-08002B2CF9AE}" pid="12" name="MSIP_Label_2d7f055f-5347-41d4-8cbe-c035e83f4f3c_Name">
    <vt:lpwstr>defa4170-0d19-0005-0004-bc88714345d2</vt:lpwstr>
  </property>
  <property fmtid="{D5CDD505-2E9C-101B-9397-08002B2CF9AE}" pid="13" name="MSIP_Label_2d7f055f-5347-41d4-8cbe-c035e83f4f3c_SiteId">
    <vt:lpwstr>883dbbc0-a334-4b54-87cf-04fa94aeafb8</vt:lpwstr>
  </property>
  <property fmtid="{D5CDD505-2E9C-101B-9397-08002B2CF9AE}" pid="14" name="MSIP_Label_2d7f055f-5347-41d4-8cbe-c035e83f4f3c_ActionId">
    <vt:lpwstr>a7c565f8-633a-4b52-aee3-dc90602cc40a</vt:lpwstr>
  </property>
  <property fmtid="{D5CDD505-2E9C-101B-9397-08002B2CF9AE}" pid="15" name="MSIP_Label_2d7f055f-5347-41d4-8cbe-c035e83f4f3c_ContentBits">
    <vt:lpwstr>0</vt:lpwstr>
  </property>
  <property fmtid="{D5CDD505-2E9C-101B-9397-08002B2CF9AE}" pid="16" name="MSIP_Label_2d7f055f-5347-41d4-8cbe-c035e83f4f3c_Tag">
    <vt:lpwstr>10, 3, 0, 1</vt:lpwstr>
  </property>
  <property fmtid="{D5CDD505-2E9C-101B-9397-08002B2CF9AE}" pid="17" name="MediaServiceImageTags">
    <vt:lpwstr/>
  </property>
  <property fmtid="{D5CDD505-2E9C-101B-9397-08002B2CF9AE}" pid="18" name="ContentTypeId">
    <vt:lpwstr>0x010100E3F83C56C950074FBBC1FEEA0F1826A8</vt:lpwstr>
  </property>
</Properties>
</file>