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4"/>
    <p:sldMasterId id="2147483730" r:id="rId5"/>
  </p:sldMasterIdLst>
  <p:notesMasterIdLst>
    <p:notesMasterId r:id="rId14"/>
  </p:notesMasterIdLst>
  <p:sldIdLst>
    <p:sldId id="257" r:id="rId6"/>
    <p:sldId id="2147475619" r:id="rId7"/>
    <p:sldId id="2147475618" r:id="rId8"/>
    <p:sldId id="2147475617" r:id="rId9"/>
    <p:sldId id="2147475620" r:id="rId10"/>
    <p:sldId id="2147475621" r:id="rId11"/>
    <p:sldId id="2147475622" r:id="rId12"/>
    <p:sldId id="214747562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EE20602-7B7A-0AF3-FB16-936FAB957469}" name="Chaplow, Nathan" initials="CN" userId="S::nchaplow@deloitte.co.uk::13598b78-17e9-42b6-9b2d-99600875c215" providerId="AD"/>
  <p188:author id="{091B541F-4D0D-0949-0BFB-1E50D498F41B}" name="Caroline Freimuller" initials="CF" userId="S::CAROLINE.FREIMULLER@talan.com::df327c0c-1f69-4687-a57f-dcf171525c90" providerId="AD"/>
  <p188:author id="{C1E07927-0FCD-6151-C09A-169282067E3E}" name="Baguley, Graeme" initials="BG" userId="S::gbbaguley@deloitte.co.uk::46f3af11-e4ac-4993-9153-0c524c537310" providerId="AD"/>
  <p188:author id="{9040898D-64CE-1916-0418-5E9191314D41}" name="Moden, Anton" initials="MA" userId="S::amoden@deloitte.co.uk::7b35dd8e-c9e7-4680-8f41-28c9dafada4a" providerId="AD"/>
  <p188:author id="{6C2E78AC-6001-4A0B-4E97-C258CAD8128A}" name="Glenn Sheern" initials="GS" userId="S::glenn.sheern@talan.com::37055614-3408-4085-98bd-005b6b693bc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ckett, James" initials="HJ" lastIdx="16" clrIdx="0">
    <p:extLst>
      <p:ext uri="{19B8F6BF-5375-455C-9EA6-DF929625EA0E}">
        <p15:presenceInfo xmlns:p15="http://schemas.microsoft.com/office/powerpoint/2012/main" userId="S::jameshackett@deloitte.co.uk::a86c6964-856c-48cc-8aa6-9b1769216d20" providerId="AD"/>
      </p:ext>
    </p:extLst>
  </p:cmAuthor>
  <p:cmAuthor id="2" name="Lawson, Anna" initials="LA" lastIdx="16" clrIdx="1">
    <p:extLst>
      <p:ext uri="{19B8F6BF-5375-455C-9EA6-DF929625EA0E}">
        <p15:presenceInfo xmlns:p15="http://schemas.microsoft.com/office/powerpoint/2012/main" userId="S::annalawson@deloitte.co.uk::9ef005c5-12de-482b-ad79-aca17b14296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DA3"/>
    <a:srgbClr val="BE6516"/>
    <a:srgbClr val="E7EDCD"/>
    <a:srgbClr val="E7AB00"/>
    <a:srgbClr val="7AB744"/>
    <a:srgbClr val="B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2FC865-3EF4-48DA-B933-FE25AF0E28CB}" v="88" dt="2025-07-18T12:22:34.6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lenn Sheern" userId="S::glenn.sheern@talan.com::37055614-3408-4085-98bd-005b6b693bc6" providerId="AD" clId="Web-{20E6F151-CCD2-2D2E-9BFE-44D6640AA115}"/>
    <pc:docChg chg="mod modSld">
      <pc:chgData name="Glenn Sheern" userId="S::glenn.sheern@talan.com::37055614-3408-4085-98bd-005b6b693bc6" providerId="AD" clId="Web-{20E6F151-CCD2-2D2E-9BFE-44D6640AA115}" dt="2025-07-10T14:49:42.274" v="4" actId="20577"/>
      <pc:docMkLst>
        <pc:docMk/>
      </pc:docMkLst>
      <pc:sldChg chg="modSp">
        <pc:chgData name="Glenn Sheern" userId="S::glenn.sheern@talan.com::37055614-3408-4085-98bd-005b6b693bc6" providerId="AD" clId="Web-{20E6F151-CCD2-2D2E-9BFE-44D6640AA115}" dt="2025-07-10T14:49:42.274" v="4" actId="20577"/>
        <pc:sldMkLst>
          <pc:docMk/>
          <pc:sldMk cId="510680377" sldId="2147475622"/>
        </pc:sldMkLst>
        <pc:spChg chg="mod">
          <ac:chgData name="Glenn Sheern" userId="S::glenn.sheern@talan.com::37055614-3408-4085-98bd-005b6b693bc6" providerId="AD" clId="Web-{20E6F151-CCD2-2D2E-9BFE-44D6640AA115}" dt="2025-07-10T14:49:42.274" v="4" actId="20577"/>
          <ac:spMkLst>
            <pc:docMk/>
            <pc:sldMk cId="510680377" sldId="2147475622"/>
            <ac:spMk id="8" creationId="{6DBB6438-F47D-28C2-D759-6EE2D24BF18E}"/>
          </ac:spMkLst>
        </pc:spChg>
      </pc:sldChg>
    </pc:docChg>
  </pc:docChgLst>
  <pc:docChgLst>
    <pc:chgData name="Caroline Freimuller" userId="df327c0c-1f69-4687-a57f-dcf171525c90" providerId="ADAL" clId="{1C2FC865-3EF4-48DA-B933-FE25AF0E28CB}"/>
    <pc:docChg chg="undo custSel addSld delSld modSld sldOrd">
      <pc:chgData name="Caroline Freimuller" userId="df327c0c-1f69-4687-a57f-dcf171525c90" providerId="ADAL" clId="{1C2FC865-3EF4-48DA-B933-FE25AF0E28CB}" dt="2025-07-18T12:26:59.861" v="5159" actId="20577"/>
      <pc:docMkLst>
        <pc:docMk/>
      </pc:docMkLst>
      <pc:sldChg chg="modSp mod">
        <pc:chgData name="Caroline Freimuller" userId="df327c0c-1f69-4687-a57f-dcf171525c90" providerId="ADAL" clId="{1C2FC865-3EF4-48DA-B933-FE25AF0E28CB}" dt="2025-07-10T07:29:01.108" v="26" actId="20577"/>
        <pc:sldMkLst>
          <pc:docMk/>
          <pc:sldMk cId="3927436474" sldId="257"/>
        </pc:sldMkLst>
        <pc:spChg chg="mod">
          <ac:chgData name="Caroline Freimuller" userId="df327c0c-1f69-4687-a57f-dcf171525c90" providerId="ADAL" clId="{1C2FC865-3EF4-48DA-B933-FE25AF0E28CB}" dt="2025-07-10T07:29:01.108" v="26" actId="20577"/>
          <ac:spMkLst>
            <pc:docMk/>
            <pc:sldMk cId="3927436474" sldId="257"/>
            <ac:spMk id="2" creationId="{51465698-EBCB-DC16-978C-6A8663E7C131}"/>
          </ac:spMkLst>
        </pc:spChg>
      </pc:sldChg>
      <pc:sldChg chg="add del">
        <pc:chgData name="Caroline Freimuller" userId="df327c0c-1f69-4687-a57f-dcf171525c90" providerId="ADAL" clId="{1C2FC865-3EF4-48DA-B933-FE25AF0E28CB}" dt="2025-07-10T07:30:17.260" v="33"/>
        <pc:sldMkLst>
          <pc:docMk/>
          <pc:sldMk cId="666414621" sldId="504"/>
        </pc:sldMkLst>
      </pc:sldChg>
      <pc:sldChg chg="del">
        <pc:chgData name="Caroline Freimuller" userId="df327c0c-1f69-4687-a57f-dcf171525c90" providerId="ADAL" clId="{1C2FC865-3EF4-48DA-B933-FE25AF0E28CB}" dt="2025-07-10T07:33:26.953" v="182" actId="47"/>
        <pc:sldMkLst>
          <pc:docMk/>
          <pc:sldMk cId="27328694" sldId="4985"/>
        </pc:sldMkLst>
      </pc:sldChg>
      <pc:sldChg chg="del">
        <pc:chgData name="Caroline Freimuller" userId="df327c0c-1f69-4687-a57f-dcf171525c90" providerId="ADAL" clId="{1C2FC865-3EF4-48DA-B933-FE25AF0E28CB}" dt="2025-07-10T07:33:26.953" v="182" actId="47"/>
        <pc:sldMkLst>
          <pc:docMk/>
          <pc:sldMk cId="3720103193" sldId="4990"/>
        </pc:sldMkLst>
      </pc:sldChg>
      <pc:sldChg chg="addSp delSp modSp mod">
        <pc:chgData name="Caroline Freimuller" userId="df327c0c-1f69-4687-a57f-dcf171525c90" providerId="ADAL" clId="{1C2FC865-3EF4-48DA-B933-FE25AF0E28CB}" dt="2025-07-15T13:17:46.648" v="4546" actId="20577"/>
        <pc:sldMkLst>
          <pc:docMk/>
          <pc:sldMk cId="2245441869" sldId="2147475617"/>
        </pc:sldMkLst>
        <pc:spChg chg="mod">
          <ac:chgData name="Caroline Freimuller" userId="df327c0c-1f69-4687-a57f-dcf171525c90" providerId="ADAL" clId="{1C2FC865-3EF4-48DA-B933-FE25AF0E28CB}" dt="2025-07-10T07:33:20.854" v="181" actId="20577"/>
          <ac:spMkLst>
            <pc:docMk/>
            <pc:sldMk cId="2245441869" sldId="2147475617"/>
            <ac:spMk id="48" creationId="{6BFAA494-1E6A-41BB-9CAC-44ADE1D553D6}"/>
          </ac:spMkLst>
        </pc:spChg>
        <pc:spChg chg="add mod">
          <ac:chgData name="Caroline Freimuller" userId="df327c0c-1f69-4687-a57f-dcf171525c90" providerId="ADAL" clId="{1C2FC865-3EF4-48DA-B933-FE25AF0E28CB}" dt="2025-07-10T08:13:09.331" v="3617" actId="1036"/>
          <ac:spMkLst>
            <pc:docMk/>
            <pc:sldMk cId="2245441869" sldId="2147475617"/>
            <ac:spMk id="61" creationId="{3A86EC32-4BD2-3A97-080D-2A1BC3C53B77}"/>
          </ac:spMkLst>
        </pc:spChg>
        <pc:spChg chg="add mod">
          <ac:chgData name="Caroline Freimuller" userId="df327c0c-1f69-4687-a57f-dcf171525c90" providerId="ADAL" clId="{1C2FC865-3EF4-48DA-B933-FE25AF0E28CB}" dt="2025-07-15T13:17:46.648" v="4546" actId="20577"/>
          <ac:spMkLst>
            <pc:docMk/>
            <pc:sldMk cId="2245441869" sldId="2147475617"/>
            <ac:spMk id="62" creationId="{F1FA5ECE-69D4-F354-EAFE-B000E85D2D38}"/>
          </ac:spMkLst>
        </pc:spChg>
        <pc:spChg chg="add mod">
          <ac:chgData name="Caroline Freimuller" userId="df327c0c-1f69-4687-a57f-dcf171525c90" providerId="ADAL" clId="{1C2FC865-3EF4-48DA-B933-FE25AF0E28CB}" dt="2025-07-10T08:13:30.119" v="3685" actId="1035"/>
          <ac:spMkLst>
            <pc:docMk/>
            <pc:sldMk cId="2245441869" sldId="2147475617"/>
            <ac:spMk id="63" creationId="{30EB3C29-6E20-2027-6A43-93507B852156}"/>
          </ac:spMkLst>
        </pc:spChg>
        <pc:spChg chg="add mod">
          <ac:chgData name="Caroline Freimuller" userId="df327c0c-1f69-4687-a57f-dcf171525c90" providerId="ADAL" clId="{1C2FC865-3EF4-48DA-B933-FE25AF0E28CB}" dt="2025-07-15T13:17:01.730" v="4502" actId="1035"/>
          <ac:spMkLst>
            <pc:docMk/>
            <pc:sldMk cId="2245441869" sldId="2147475617"/>
            <ac:spMk id="64" creationId="{447E221C-6FEE-0884-4E74-203CB08E1CCE}"/>
          </ac:spMkLst>
        </pc:spChg>
        <pc:spChg chg="add mod">
          <ac:chgData name="Caroline Freimuller" userId="df327c0c-1f69-4687-a57f-dcf171525c90" providerId="ADAL" clId="{1C2FC865-3EF4-48DA-B933-FE25AF0E28CB}" dt="2025-07-15T13:16:58.843" v="4485" actId="14100"/>
          <ac:spMkLst>
            <pc:docMk/>
            <pc:sldMk cId="2245441869" sldId="2147475617"/>
            <ac:spMk id="65" creationId="{F206D66C-C439-A4B0-B125-0F38D7F699DB}"/>
          </ac:spMkLst>
        </pc:spChg>
        <pc:spChg chg="add mod">
          <ac:chgData name="Caroline Freimuller" userId="df327c0c-1f69-4687-a57f-dcf171525c90" providerId="ADAL" clId="{1C2FC865-3EF4-48DA-B933-FE25AF0E28CB}" dt="2025-07-10T08:13:20.863" v="3675" actId="1038"/>
          <ac:spMkLst>
            <pc:docMk/>
            <pc:sldMk cId="2245441869" sldId="2147475617"/>
            <ac:spMk id="66" creationId="{CFA7C7DF-6CD4-86DC-6349-67712F765B70}"/>
          </ac:spMkLst>
        </pc:spChg>
      </pc:sldChg>
      <pc:sldChg chg="addSp delSp modSp add mod ord">
        <pc:chgData name="Caroline Freimuller" userId="df327c0c-1f69-4687-a57f-dcf171525c90" providerId="ADAL" clId="{1C2FC865-3EF4-48DA-B933-FE25AF0E28CB}" dt="2025-07-10T07:36:47.178" v="809" actId="20577"/>
        <pc:sldMkLst>
          <pc:docMk/>
          <pc:sldMk cId="749250508" sldId="2147475618"/>
        </pc:sldMkLst>
        <pc:spChg chg="mod">
          <ac:chgData name="Caroline Freimuller" userId="df327c0c-1f69-4687-a57f-dcf171525c90" providerId="ADAL" clId="{1C2FC865-3EF4-48DA-B933-FE25AF0E28CB}" dt="2025-07-10T07:31:56.339" v="51"/>
          <ac:spMkLst>
            <pc:docMk/>
            <pc:sldMk cId="749250508" sldId="2147475618"/>
            <ac:spMk id="3" creationId="{EC44CEBC-1BAF-A4F3-5714-988218ECC363}"/>
          </ac:spMkLst>
        </pc:spChg>
        <pc:spChg chg="mod">
          <ac:chgData name="Caroline Freimuller" userId="df327c0c-1f69-4687-a57f-dcf171525c90" providerId="ADAL" clId="{1C2FC865-3EF4-48DA-B933-FE25AF0E28CB}" dt="2025-07-10T07:31:56.339" v="51"/>
          <ac:spMkLst>
            <pc:docMk/>
            <pc:sldMk cId="749250508" sldId="2147475618"/>
            <ac:spMk id="4" creationId="{32848FA0-744B-C02F-F750-F7F4B34D664E}"/>
          </ac:spMkLst>
        </pc:spChg>
        <pc:spChg chg="mod">
          <ac:chgData name="Caroline Freimuller" userId="df327c0c-1f69-4687-a57f-dcf171525c90" providerId="ADAL" clId="{1C2FC865-3EF4-48DA-B933-FE25AF0E28CB}" dt="2025-07-10T07:31:56.339" v="51"/>
          <ac:spMkLst>
            <pc:docMk/>
            <pc:sldMk cId="749250508" sldId="2147475618"/>
            <ac:spMk id="5" creationId="{CEB840F4-80E0-1A99-4B09-794BD1BCAB20}"/>
          </ac:spMkLst>
        </pc:spChg>
        <pc:spChg chg="add mod">
          <ac:chgData name="Caroline Freimuller" userId="df327c0c-1f69-4687-a57f-dcf171525c90" providerId="ADAL" clId="{1C2FC865-3EF4-48DA-B933-FE25AF0E28CB}" dt="2025-07-10T07:31:59.874" v="52"/>
          <ac:spMkLst>
            <pc:docMk/>
            <pc:sldMk cId="749250508" sldId="2147475618"/>
            <ac:spMk id="7" creationId="{91F43FA8-51C6-9A69-8C86-E5E6CB2CE880}"/>
          </ac:spMkLst>
        </pc:spChg>
        <pc:spChg chg="add mod">
          <ac:chgData name="Caroline Freimuller" userId="df327c0c-1f69-4687-a57f-dcf171525c90" providerId="ADAL" clId="{1C2FC865-3EF4-48DA-B933-FE25AF0E28CB}" dt="2025-07-10T07:32:06.363" v="53"/>
          <ac:spMkLst>
            <pc:docMk/>
            <pc:sldMk cId="749250508" sldId="2147475618"/>
            <ac:spMk id="9" creationId="{ED741A39-3DBC-DBE2-E486-969FBE8C6F5F}"/>
          </ac:spMkLst>
        </pc:spChg>
        <pc:spChg chg="add mod">
          <ac:chgData name="Caroline Freimuller" userId="df327c0c-1f69-4687-a57f-dcf171525c90" providerId="ADAL" clId="{1C2FC865-3EF4-48DA-B933-FE25AF0E28CB}" dt="2025-07-10T07:32:11.405" v="54"/>
          <ac:spMkLst>
            <pc:docMk/>
            <pc:sldMk cId="749250508" sldId="2147475618"/>
            <ac:spMk id="10" creationId="{16488E5B-D06A-9556-339C-D252F60586C6}"/>
          </ac:spMkLst>
        </pc:spChg>
        <pc:spChg chg="add mod">
          <ac:chgData name="Caroline Freimuller" userId="df327c0c-1f69-4687-a57f-dcf171525c90" providerId="ADAL" clId="{1C2FC865-3EF4-48DA-B933-FE25AF0E28CB}" dt="2025-07-10T07:32:15.578" v="55"/>
          <ac:spMkLst>
            <pc:docMk/>
            <pc:sldMk cId="749250508" sldId="2147475618"/>
            <ac:spMk id="11" creationId="{1D28F876-267A-ACE0-2226-39CCE789210C}"/>
          </ac:spMkLst>
        </pc:spChg>
        <pc:spChg chg="add mod">
          <ac:chgData name="Caroline Freimuller" userId="df327c0c-1f69-4687-a57f-dcf171525c90" providerId="ADAL" clId="{1C2FC865-3EF4-48DA-B933-FE25AF0E28CB}" dt="2025-07-10T07:36:47.178" v="809" actId="20577"/>
          <ac:spMkLst>
            <pc:docMk/>
            <pc:sldMk cId="749250508" sldId="2147475618"/>
            <ac:spMk id="12" creationId="{40D6878E-C189-7FC4-4156-96DBF0B182E9}"/>
          </ac:spMkLst>
        </pc:spChg>
        <pc:spChg chg="add mod">
          <ac:chgData name="Caroline Freimuller" userId="df327c0c-1f69-4687-a57f-dcf171525c90" providerId="ADAL" clId="{1C2FC865-3EF4-48DA-B933-FE25AF0E28CB}" dt="2025-07-10T07:33:08.959" v="159" actId="20577"/>
          <ac:spMkLst>
            <pc:docMk/>
            <pc:sldMk cId="749250508" sldId="2147475618"/>
            <ac:spMk id="13" creationId="{8AAE5D7C-AE14-AF8C-06C7-A98A734C4CC2}"/>
          </ac:spMkLst>
        </pc:spChg>
        <pc:spChg chg="mod">
          <ac:chgData name="Caroline Freimuller" userId="df327c0c-1f69-4687-a57f-dcf171525c90" providerId="ADAL" clId="{1C2FC865-3EF4-48DA-B933-FE25AF0E28CB}" dt="2025-07-10T07:30:29.100" v="50" actId="20577"/>
          <ac:spMkLst>
            <pc:docMk/>
            <pc:sldMk cId="749250508" sldId="2147475618"/>
            <ac:spMk id="48" creationId="{A722F8CD-12CA-443C-13E1-E7E10AAE9A4B}"/>
          </ac:spMkLst>
        </pc:spChg>
        <pc:grpChg chg="add mod">
          <ac:chgData name="Caroline Freimuller" userId="df327c0c-1f69-4687-a57f-dcf171525c90" providerId="ADAL" clId="{1C2FC865-3EF4-48DA-B933-FE25AF0E28CB}" dt="2025-07-10T07:31:56.339" v="51"/>
          <ac:grpSpMkLst>
            <pc:docMk/>
            <pc:sldMk cId="749250508" sldId="2147475618"/>
            <ac:grpSpMk id="2" creationId="{A7754B07-7A3E-7CD1-B35E-D4C2EBCE7452}"/>
          </ac:grpSpMkLst>
        </pc:grpChg>
        <pc:picChg chg="mod">
          <ac:chgData name="Caroline Freimuller" userId="df327c0c-1f69-4687-a57f-dcf171525c90" providerId="ADAL" clId="{1C2FC865-3EF4-48DA-B933-FE25AF0E28CB}" dt="2025-07-10T07:31:56.339" v="51"/>
          <ac:picMkLst>
            <pc:docMk/>
            <pc:sldMk cId="749250508" sldId="2147475618"/>
            <ac:picMk id="6" creationId="{5ED50A80-C440-B6EE-4856-C0A36EF638E5}"/>
          </ac:picMkLst>
        </pc:picChg>
      </pc:sldChg>
      <pc:sldChg chg="add del">
        <pc:chgData name="Caroline Freimuller" userId="df327c0c-1f69-4687-a57f-dcf171525c90" providerId="ADAL" clId="{1C2FC865-3EF4-48DA-B933-FE25AF0E28CB}" dt="2025-07-10T07:34:02.256" v="189" actId="47"/>
        <pc:sldMkLst>
          <pc:docMk/>
          <pc:sldMk cId="3073960271" sldId="2147475619"/>
        </pc:sldMkLst>
      </pc:sldChg>
      <pc:sldChg chg="modSp add mod ord modCm">
        <pc:chgData name="Caroline Freimuller" userId="df327c0c-1f69-4687-a57f-dcf171525c90" providerId="ADAL" clId="{1C2FC865-3EF4-48DA-B933-FE25AF0E28CB}" dt="2025-07-15T13:24:08.553" v="4548" actId="5793"/>
        <pc:sldMkLst>
          <pc:docMk/>
          <pc:sldMk cId="3901788503" sldId="2147475619"/>
        </pc:sldMkLst>
        <pc:spChg chg="mod">
          <ac:chgData name="Caroline Freimuller" userId="df327c0c-1f69-4687-a57f-dcf171525c90" providerId="ADAL" clId="{1C2FC865-3EF4-48DA-B933-FE25AF0E28CB}" dt="2025-07-15T13:24:08.553" v="4548" actId="5793"/>
          <ac:spMkLst>
            <pc:docMk/>
            <pc:sldMk cId="3901788503" sldId="2147475619"/>
            <ac:spMk id="7" creationId="{778271D3-4243-F92B-F827-D6EEA42F6CFD}"/>
          </ac:spMkLst>
        </pc:spChg>
        <pc:spChg chg="mod">
          <ac:chgData name="Caroline Freimuller" userId="df327c0c-1f69-4687-a57f-dcf171525c90" providerId="ADAL" clId="{1C2FC865-3EF4-48DA-B933-FE25AF0E28CB}" dt="2025-07-10T07:34:24.942" v="285" actId="20577"/>
          <ac:spMkLst>
            <pc:docMk/>
            <pc:sldMk cId="3901788503" sldId="2147475619"/>
            <ac:spMk id="8" creationId="{FDFA88CD-1C3D-C858-392E-F9B28F7FD7DB}"/>
          </ac:spMkLst>
        </pc:spChg>
        <pc:spChg chg="mod">
          <ac:chgData name="Caroline Freimuller" userId="df327c0c-1f69-4687-a57f-dcf171525c90" providerId="ADAL" clId="{1C2FC865-3EF4-48DA-B933-FE25AF0E28CB}" dt="2025-07-10T07:34:10.461" v="210" actId="20577"/>
          <ac:spMkLst>
            <pc:docMk/>
            <pc:sldMk cId="3901788503" sldId="2147475619"/>
            <ac:spMk id="48" creationId="{77C1C1EA-F26C-5BF2-E524-E96DABF324A3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Caroline Freimuller" userId="df327c0c-1f69-4687-a57f-dcf171525c90" providerId="ADAL" clId="{1C2FC865-3EF4-48DA-B933-FE25AF0E28CB}" dt="2025-07-15T13:24:07.456" v="4547" actId="20577"/>
              <pc2:cmMkLst xmlns:pc2="http://schemas.microsoft.com/office/powerpoint/2019/9/main/command">
                <pc:docMk/>
                <pc:sldMk cId="3901788503" sldId="2147475619"/>
                <pc2:cmMk id="{F7EFC6FD-8F0F-4414-95A3-B5AB9BCE2D78}"/>
              </pc2:cmMkLst>
            </pc226:cmChg>
          </p:ext>
        </pc:extLst>
      </pc:sldChg>
      <pc:sldChg chg="addSp delSp modSp add mod">
        <pc:chgData name="Caroline Freimuller" userId="df327c0c-1f69-4687-a57f-dcf171525c90" providerId="ADAL" clId="{1C2FC865-3EF4-48DA-B933-FE25AF0E28CB}" dt="2025-07-10T08:11:40.271" v="3381" actId="20577"/>
        <pc:sldMkLst>
          <pc:docMk/>
          <pc:sldMk cId="3433675795" sldId="2147475620"/>
        </pc:sldMkLst>
        <pc:spChg chg="add mod">
          <ac:chgData name="Caroline Freimuller" userId="df327c0c-1f69-4687-a57f-dcf171525c90" providerId="ADAL" clId="{1C2FC865-3EF4-48DA-B933-FE25AF0E28CB}" dt="2025-07-10T08:09:11.599" v="2947" actId="14100"/>
          <ac:spMkLst>
            <pc:docMk/>
            <pc:sldMk cId="3433675795" sldId="2147475620"/>
            <ac:spMk id="2" creationId="{A89544AD-478D-73B4-156A-76A6840566B1}"/>
          </ac:spMkLst>
        </pc:spChg>
        <pc:spChg chg="add mod">
          <ac:chgData name="Caroline Freimuller" userId="df327c0c-1f69-4687-a57f-dcf171525c90" providerId="ADAL" clId="{1C2FC865-3EF4-48DA-B933-FE25AF0E28CB}" dt="2025-07-10T08:08:05.076" v="2792" actId="1076"/>
          <ac:spMkLst>
            <pc:docMk/>
            <pc:sldMk cId="3433675795" sldId="2147475620"/>
            <ac:spMk id="3" creationId="{0737DA4E-9A53-8A39-F6D7-A10266D886A3}"/>
          </ac:spMkLst>
        </pc:spChg>
        <pc:spChg chg="add mod">
          <ac:chgData name="Caroline Freimuller" userId="df327c0c-1f69-4687-a57f-dcf171525c90" providerId="ADAL" clId="{1C2FC865-3EF4-48DA-B933-FE25AF0E28CB}" dt="2025-07-10T08:09:36.947" v="2949" actId="1076"/>
          <ac:spMkLst>
            <pc:docMk/>
            <pc:sldMk cId="3433675795" sldId="2147475620"/>
            <ac:spMk id="4" creationId="{FCFE025A-21BF-D362-A1DC-ADA98AEAF5E0}"/>
          </ac:spMkLst>
        </pc:spChg>
        <pc:spChg chg="mod">
          <ac:chgData name="Caroline Freimuller" userId="df327c0c-1f69-4687-a57f-dcf171525c90" providerId="ADAL" clId="{1C2FC865-3EF4-48DA-B933-FE25AF0E28CB}" dt="2025-07-10T08:11:40.271" v="3381" actId="20577"/>
          <ac:spMkLst>
            <pc:docMk/>
            <pc:sldMk cId="3433675795" sldId="2147475620"/>
            <ac:spMk id="62" creationId="{D0623756-949D-F615-C060-120C61A59E47}"/>
          </ac:spMkLst>
        </pc:spChg>
        <pc:spChg chg="mod">
          <ac:chgData name="Caroline Freimuller" userId="df327c0c-1f69-4687-a57f-dcf171525c90" providerId="ADAL" clId="{1C2FC865-3EF4-48DA-B933-FE25AF0E28CB}" dt="2025-07-10T08:05:11.425" v="2188" actId="1035"/>
          <ac:spMkLst>
            <pc:docMk/>
            <pc:sldMk cId="3433675795" sldId="2147475620"/>
            <ac:spMk id="63" creationId="{FE700165-8AF2-67BB-BF63-928F98B92F55}"/>
          </ac:spMkLst>
        </pc:spChg>
      </pc:sldChg>
      <pc:sldChg chg="delSp modSp add mod">
        <pc:chgData name="Caroline Freimuller" userId="df327c0c-1f69-4687-a57f-dcf171525c90" providerId="ADAL" clId="{1C2FC865-3EF4-48DA-B933-FE25AF0E28CB}" dt="2025-07-10T08:11:09.951" v="3331" actId="478"/>
        <pc:sldMkLst>
          <pc:docMk/>
          <pc:sldMk cId="3294235261" sldId="2147475621"/>
        </pc:sldMkLst>
        <pc:spChg chg="mod">
          <ac:chgData name="Caroline Freimuller" userId="df327c0c-1f69-4687-a57f-dcf171525c90" providerId="ADAL" clId="{1C2FC865-3EF4-48DA-B933-FE25AF0E28CB}" dt="2025-07-10T08:11:05.769" v="3328" actId="14100"/>
          <ac:spMkLst>
            <pc:docMk/>
            <pc:sldMk cId="3294235261" sldId="2147475621"/>
            <ac:spMk id="62" creationId="{41A1B4DB-0ECA-DF86-9B4E-94D9DD29D64B}"/>
          </ac:spMkLst>
        </pc:spChg>
      </pc:sldChg>
      <pc:sldChg chg="delSp modSp add mod">
        <pc:chgData name="Caroline Freimuller" userId="df327c0c-1f69-4687-a57f-dcf171525c90" providerId="ADAL" clId="{1C2FC865-3EF4-48DA-B933-FE25AF0E28CB}" dt="2025-07-10T08:23:42.918" v="4421" actId="20577"/>
        <pc:sldMkLst>
          <pc:docMk/>
          <pc:sldMk cId="510680377" sldId="2147475622"/>
        </pc:sldMkLst>
        <pc:spChg chg="mod">
          <ac:chgData name="Caroline Freimuller" userId="df327c0c-1f69-4687-a57f-dcf171525c90" providerId="ADAL" clId="{1C2FC865-3EF4-48DA-B933-FE25AF0E28CB}" dt="2025-07-10T08:23:42.918" v="4421" actId="20577"/>
          <ac:spMkLst>
            <pc:docMk/>
            <pc:sldMk cId="510680377" sldId="2147475622"/>
            <ac:spMk id="8" creationId="{6DBB6438-F47D-28C2-D759-6EE2D24BF18E}"/>
          </ac:spMkLst>
        </pc:spChg>
      </pc:sldChg>
      <pc:sldChg chg="modSp add mod">
        <pc:chgData name="Caroline Freimuller" userId="df327c0c-1f69-4687-a57f-dcf171525c90" providerId="ADAL" clId="{1C2FC865-3EF4-48DA-B933-FE25AF0E28CB}" dt="2025-07-18T12:26:59.861" v="5159" actId="20577"/>
        <pc:sldMkLst>
          <pc:docMk/>
          <pc:sldMk cId="4208970929" sldId="2147475623"/>
        </pc:sldMkLst>
        <pc:spChg chg="mod">
          <ac:chgData name="Caroline Freimuller" userId="df327c0c-1f69-4687-a57f-dcf171525c90" providerId="ADAL" clId="{1C2FC865-3EF4-48DA-B933-FE25AF0E28CB}" dt="2025-07-18T12:26:59.861" v="5159" actId="20577"/>
          <ac:spMkLst>
            <pc:docMk/>
            <pc:sldMk cId="4208970929" sldId="2147475623"/>
            <ac:spMk id="8" creationId="{75593045-5394-1B34-CD71-2AB30BBC9F39}"/>
          </ac:spMkLst>
        </pc:spChg>
        <pc:spChg chg="mod">
          <ac:chgData name="Caroline Freimuller" userId="df327c0c-1f69-4687-a57f-dcf171525c90" providerId="ADAL" clId="{1C2FC865-3EF4-48DA-B933-FE25AF0E28CB}" dt="2025-07-18T12:22:34.608" v="4559" actId="20577"/>
          <ac:spMkLst>
            <pc:docMk/>
            <pc:sldMk cId="4208970929" sldId="2147475623"/>
            <ac:spMk id="48" creationId="{E8F2B28B-1F1E-BCEB-03B5-A5941A5E8902}"/>
          </ac:spMkLst>
        </pc:spChg>
      </pc:sldChg>
      <pc:sldMasterChg chg="delSldLayout">
        <pc:chgData name="Caroline Freimuller" userId="df327c0c-1f69-4687-a57f-dcf171525c90" providerId="ADAL" clId="{1C2FC865-3EF4-48DA-B933-FE25AF0E28CB}" dt="2025-07-10T07:34:02.256" v="189" actId="47"/>
        <pc:sldMasterMkLst>
          <pc:docMk/>
          <pc:sldMasterMk cId="3250081302" sldId="2147483718"/>
        </pc:sldMasterMkLst>
        <pc:sldLayoutChg chg="del">
          <pc:chgData name="Caroline Freimuller" userId="df327c0c-1f69-4687-a57f-dcf171525c90" providerId="ADAL" clId="{1C2FC865-3EF4-48DA-B933-FE25AF0E28CB}" dt="2025-07-10T07:34:02.256" v="189" actId="47"/>
          <pc:sldLayoutMkLst>
            <pc:docMk/>
            <pc:sldMasterMk cId="3250081302" sldId="2147483718"/>
            <pc:sldLayoutMk cId="240336826" sldId="2147483781"/>
          </pc:sldLayoutMkLst>
        </pc:sldLayoutChg>
      </pc:sldMasterChg>
      <pc:sldMasterChg chg="delSldLayout">
        <pc:chgData name="Caroline Freimuller" userId="df327c0c-1f69-4687-a57f-dcf171525c90" providerId="ADAL" clId="{1C2FC865-3EF4-48DA-B933-FE25AF0E28CB}" dt="2025-07-10T07:33:26.953" v="182" actId="47"/>
        <pc:sldMasterMkLst>
          <pc:docMk/>
          <pc:sldMasterMk cId="3722533144" sldId="2147483730"/>
        </pc:sldMasterMkLst>
        <pc:sldLayoutChg chg="del">
          <pc:chgData name="Caroline Freimuller" userId="df327c0c-1f69-4687-a57f-dcf171525c90" providerId="ADAL" clId="{1C2FC865-3EF4-48DA-B933-FE25AF0E28CB}" dt="2025-07-10T07:33:26.953" v="182" actId="47"/>
          <pc:sldLayoutMkLst>
            <pc:docMk/>
            <pc:sldMasterMk cId="3722533144" sldId="2147483730"/>
            <pc:sldLayoutMk cId="1316133847" sldId="2147483779"/>
          </pc:sldLayoutMkLst>
        </pc:sldLayoutChg>
      </pc:sldMasterChg>
    </pc:docChg>
  </pc:docChgLst>
  <pc:docChgLst>
    <pc:chgData name="Caroline Freimuller" userId="df327c0c-1f69-4687-a57f-dcf171525c90" providerId="ADAL" clId="{F960CC06-3305-4BDB-83D4-7B6A0B2612B4}"/>
    <pc:docChg chg="undo custSel addSld delSld modSld">
      <pc:chgData name="Caroline Freimuller" userId="df327c0c-1f69-4687-a57f-dcf171525c90" providerId="ADAL" clId="{F960CC06-3305-4BDB-83D4-7B6A0B2612B4}" dt="2025-05-27T14:29:25.036" v="1539" actId="478"/>
      <pc:docMkLst>
        <pc:docMk/>
      </pc:docMkLst>
      <pc:sldChg chg="modSp add mod">
        <pc:chgData name="Caroline Freimuller" userId="df327c0c-1f69-4687-a57f-dcf171525c90" providerId="ADAL" clId="{F960CC06-3305-4BDB-83D4-7B6A0B2612B4}" dt="2025-05-16T09:03:45.398" v="27" actId="20577"/>
        <pc:sldMkLst>
          <pc:docMk/>
          <pc:sldMk cId="3927436474" sldId="257"/>
        </pc:sldMkLst>
      </pc:sldChg>
      <pc:sldChg chg="del">
        <pc:chgData name="Caroline Freimuller" userId="df327c0c-1f69-4687-a57f-dcf171525c90" providerId="ADAL" clId="{F960CC06-3305-4BDB-83D4-7B6A0B2612B4}" dt="2025-05-16T09:03:08.916" v="0" actId="47"/>
        <pc:sldMkLst>
          <pc:docMk/>
          <pc:sldMk cId="2519666858" sldId="407"/>
        </pc:sldMkLst>
      </pc:sldChg>
      <pc:sldChg chg="del">
        <pc:chgData name="Caroline Freimuller" userId="df327c0c-1f69-4687-a57f-dcf171525c90" providerId="ADAL" clId="{F960CC06-3305-4BDB-83D4-7B6A0B2612B4}" dt="2025-05-16T09:03:08.916" v="0" actId="47"/>
        <pc:sldMkLst>
          <pc:docMk/>
          <pc:sldMk cId="3436615381" sldId="4980"/>
        </pc:sldMkLst>
      </pc:sldChg>
      <pc:sldChg chg="del">
        <pc:chgData name="Caroline Freimuller" userId="df327c0c-1f69-4687-a57f-dcf171525c90" providerId="ADAL" clId="{F960CC06-3305-4BDB-83D4-7B6A0B2612B4}" dt="2025-05-16T09:03:08.916" v="0" actId="47"/>
        <pc:sldMkLst>
          <pc:docMk/>
          <pc:sldMk cId="3321433674" sldId="4983"/>
        </pc:sldMkLst>
      </pc:sldChg>
      <pc:sldChg chg="del">
        <pc:chgData name="Caroline Freimuller" userId="df327c0c-1f69-4687-a57f-dcf171525c90" providerId="ADAL" clId="{F960CC06-3305-4BDB-83D4-7B6A0B2612B4}" dt="2025-05-16T09:03:08.916" v="0" actId="47"/>
        <pc:sldMkLst>
          <pc:docMk/>
          <pc:sldMk cId="970109854" sldId="4984"/>
        </pc:sldMkLst>
      </pc:sldChg>
      <pc:sldChg chg="delSp modSp mod">
        <pc:chgData name="Caroline Freimuller" userId="df327c0c-1f69-4687-a57f-dcf171525c90" providerId="ADAL" clId="{F960CC06-3305-4BDB-83D4-7B6A0B2612B4}" dt="2025-05-27T14:29:22.738" v="1538" actId="478"/>
        <pc:sldMkLst>
          <pc:docMk/>
          <pc:sldMk cId="27328694" sldId="4985"/>
        </pc:sldMkLst>
      </pc:sldChg>
      <pc:sldChg chg="delSp modSp mod">
        <pc:chgData name="Caroline Freimuller" userId="df327c0c-1f69-4687-a57f-dcf171525c90" providerId="ADAL" clId="{F960CC06-3305-4BDB-83D4-7B6A0B2612B4}" dt="2025-05-27T14:29:25.036" v="1539" actId="478"/>
        <pc:sldMkLst>
          <pc:docMk/>
          <pc:sldMk cId="3720103193" sldId="4990"/>
        </pc:sldMkLst>
      </pc:sldChg>
      <pc:sldChg chg="del">
        <pc:chgData name="Caroline Freimuller" userId="df327c0c-1f69-4687-a57f-dcf171525c90" providerId="ADAL" clId="{F960CC06-3305-4BDB-83D4-7B6A0B2612B4}" dt="2025-05-16T09:03:15.300" v="2" actId="47"/>
        <pc:sldMkLst>
          <pc:docMk/>
          <pc:sldMk cId="4183375020" sldId="4993"/>
        </pc:sldMkLst>
      </pc:sldChg>
      <pc:sldChg chg="del">
        <pc:chgData name="Caroline Freimuller" userId="df327c0c-1f69-4687-a57f-dcf171525c90" providerId="ADAL" clId="{F960CC06-3305-4BDB-83D4-7B6A0B2612B4}" dt="2025-05-16T09:03:08.916" v="0" actId="47"/>
        <pc:sldMkLst>
          <pc:docMk/>
          <pc:sldMk cId="1011105674" sldId="2147475612"/>
        </pc:sldMkLst>
      </pc:sldChg>
      <pc:sldChg chg="del">
        <pc:chgData name="Caroline Freimuller" userId="df327c0c-1f69-4687-a57f-dcf171525c90" providerId="ADAL" clId="{F960CC06-3305-4BDB-83D4-7B6A0B2612B4}" dt="2025-05-16T09:03:10.765" v="1" actId="47"/>
        <pc:sldMkLst>
          <pc:docMk/>
          <pc:sldMk cId="3634900501" sldId="2147475613"/>
        </pc:sldMkLst>
      </pc:sldChg>
      <pc:sldChg chg="del">
        <pc:chgData name="Caroline Freimuller" userId="df327c0c-1f69-4687-a57f-dcf171525c90" providerId="ADAL" clId="{F960CC06-3305-4BDB-83D4-7B6A0B2612B4}" dt="2025-05-16T09:03:15.300" v="2" actId="47"/>
        <pc:sldMkLst>
          <pc:docMk/>
          <pc:sldMk cId="707496871" sldId="2147475614"/>
        </pc:sldMkLst>
      </pc:sldChg>
      <pc:sldChg chg="del">
        <pc:chgData name="Caroline Freimuller" userId="df327c0c-1f69-4687-a57f-dcf171525c90" providerId="ADAL" clId="{F960CC06-3305-4BDB-83D4-7B6A0B2612B4}" dt="2025-05-16T09:03:15.300" v="2" actId="47"/>
        <pc:sldMkLst>
          <pc:docMk/>
          <pc:sldMk cId="2769663873" sldId="2147475615"/>
        </pc:sldMkLst>
      </pc:sldChg>
      <pc:sldChg chg="del">
        <pc:chgData name="Caroline Freimuller" userId="df327c0c-1f69-4687-a57f-dcf171525c90" providerId="ADAL" clId="{F960CC06-3305-4BDB-83D4-7B6A0B2612B4}" dt="2025-05-16T09:03:31.844" v="4" actId="47"/>
        <pc:sldMkLst>
          <pc:docMk/>
          <pc:sldMk cId="2560612869" sldId="2147475616"/>
        </pc:sldMkLst>
      </pc:sldChg>
      <pc:sldChg chg="del">
        <pc:chgData name="Caroline Freimuller" userId="df327c0c-1f69-4687-a57f-dcf171525c90" providerId="ADAL" clId="{F960CC06-3305-4BDB-83D4-7B6A0B2612B4}" dt="2025-05-16T09:03:15.300" v="2" actId="47"/>
        <pc:sldMkLst>
          <pc:docMk/>
          <pc:sldMk cId="317272934" sldId="2147475617"/>
        </pc:sldMkLst>
      </pc:sldChg>
      <pc:sldChg chg="addSp delSp modSp add mod modClrScheme chgLayout">
        <pc:chgData name="Caroline Freimuller" userId="df327c0c-1f69-4687-a57f-dcf171525c90" providerId="ADAL" clId="{F960CC06-3305-4BDB-83D4-7B6A0B2612B4}" dt="2025-05-16T09:23:22.729" v="1499" actId="20577"/>
        <pc:sldMkLst>
          <pc:docMk/>
          <pc:sldMk cId="2245441869" sldId="2147475617"/>
        </pc:sldMkLst>
      </pc:sldChg>
      <pc:sldChg chg="add del">
        <pc:chgData name="Caroline Freimuller" userId="df327c0c-1f69-4687-a57f-dcf171525c90" providerId="ADAL" clId="{F960CC06-3305-4BDB-83D4-7B6A0B2612B4}" dt="2025-05-16T09:21:09.547" v="1337"/>
        <pc:sldMkLst>
          <pc:docMk/>
          <pc:sldMk cId="2259722785" sldId="2147475618"/>
        </pc:sldMkLst>
      </pc:sldChg>
      <pc:sldChg chg="add del">
        <pc:chgData name="Caroline Freimuller" userId="df327c0c-1f69-4687-a57f-dcf171525c90" providerId="ADAL" clId="{F960CC06-3305-4BDB-83D4-7B6A0B2612B4}" dt="2025-05-16T09:28:24.777" v="1537" actId="2696"/>
        <pc:sldMkLst>
          <pc:docMk/>
          <pc:sldMk cId="3105476199" sldId="2147475618"/>
        </pc:sldMkLst>
      </pc:sldChg>
      <pc:sldMasterChg chg="delSldLayout">
        <pc:chgData name="Caroline Freimuller" userId="df327c0c-1f69-4687-a57f-dcf171525c90" providerId="ADAL" clId="{F960CC06-3305-4BDB-83D4-7B6A0B2612B4}" dt="2025-05-16T09:03:15.300" v="2" actId="47"/>
        <pc:sldMasterMkLst>
          <pc:docMk/>
          <pc:sldMasterMk cId="3722533144" sldId="2147483730"/>
        </pc:sldMasterMkLst>
        <pc:sldLayoutChg chg="del">
          <pc:chgData name="Caroline Freimuller" userId="df327c0c-1f69-4687-a57f-dcf171525c90" providerId="ADAL" clId="{F960CC06-3305-4BDB-83D4-7B6A0B2612B4}" dt="2025-05-16T09:03:08.916" v="0" actId="47"/>
          <pc:sldLayoutMkLst>
            <pc:docMk/>
            <pc:sldMasterMk cId="3722533144" sldId="2147483730"/>
            <pc:sldLayoutMk cId="4049406492" sldId="2147483781"/>
          </pc:sldLayoutMkLst>
        </pc:sldLayoutChg>
        <pc:sldLayoutChg chg="del">
          <pc:chgData name="Caroline Freimuller" userId="df327c0c-1f69-4687-a57f-dcf171525c90" providerId="ADAL" clId="{F960CC06-3305-4BDB-83D4-7B6A0B2612B4}" dt="2025-05-16T09:03:15.300" v="2" actId="47"/>
          <pc:sldLayoutMkLst>
            <pc:docMk/>
            <pc:sldMasterMk cId="3722533144" sldId="2147483730"/>
            <pc:sldLayoutMk cId="435124490" sldId="214748378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886123-E336-4013-8EFB-AB0E33DC30AB}" type="datetimeFigureOut">
              <a:rPr lang="en-GB" smtClean="0"/>
              <a:t>18/07/2025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E1AFAE-01CC-4D8D-B045-BD3F76B015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6207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B147B-4C9B-8A60-1DDA-4AB42A55D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1A268A-4C76-7DED-C06A-EF3301631B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E00F3A-72BC-772D-3984-44080588E5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1D762B-5545-FF41-8E08-2E5AC05F3E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4A2C8-6C88-4E71-83EE-698B9D4FE22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036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704F6-A682-8283-513A-ACD0F2C11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E0E490-A282-970E-77C9-BD4DC26663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73DDBD-C01E-6D97-5E72-156DB1EECB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36427-C8A4-A974-8157-9D2423C916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4A2C8-6C88-4E71-83EE-698B9D4FE22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68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4A2C8-6C88-4E71-83EE-698B9D4FE22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762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3B19B-680B-4B4B-F3E3-26458E707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5BFC03-0705-6A09-D3FB-00C972622F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2F7990-BE1A-67E2-7B54-7669D707CF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7F0AA0-560F-99D3-18F6-98B2AB2A52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4A2C8-6C88-4E71-83EE-698B9D4FE22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618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CE214-A007-5FBC-F9C6-0705CBBFA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9FAC2C-26C9-116D-CFBC-0F2F93662D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2AEA75-79A4-A73B-7E6E-BA0824F4E1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684668-19F1-3CD7-8763-6AF93774AD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4A2C8-6C88-4E71-83EE-698B9D4FE22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56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8A83B-D455-6BE1-4748-873B04960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E2F24A-F325-0FF9-4B74-CA71FBC660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FBCD95-3DF8-34F8-C3B3-9FD2C4489E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3E97A8-A07B-C013-C2B5-FECBEBC74E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4A2C8-6C88-4E71-83EE-698B9D4FE22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6928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F45E8-4C96-E65E-ACEE-D5AFB08A0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A1FA42-2DAA-1176-ED31-39FCF8C241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2A7129-D00F-8744-5A6E-E064DEB346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2E739C-46FD-F2C5-DC06-252A264634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4A2C8-6C88-4E71-83EE-698B9D4FE22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417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5.jpe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SLIDE HEAD &amp; SUB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EC17-3017-2746-AC9B-13844B814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AF813-1A5A-5845-9C1D-263E7BA96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094" y="2668976"/>
            <a:ext cx="9144000" cy="67844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14635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658328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ERS &amp; 2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92C5A97-97FB-CA48-AE5F-EA59A19E8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7AD1D97-6651-0246-873E-1A82AD6FC9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703975" cy="2005661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820052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5BDEC08-1444-3A43-A0FF-535A9B70C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D6A0081-2D05-E345-BB53-D498662170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61504" y="3336488"/>
            <a:ext cx="2614997" cy="2506824"/>
          </a:xfrm>
        </p:spPr>
        <p:txBody>
          <a:bodyPr numCol="1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9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033FBF4-7937-5A4F-8CBB-C6E849165BE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2345094" y="2468880"/>
            <a:ext cx="4887810" cy="38859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25945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59996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ECTION SLIDE 1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E25EC69-8438-1E41-A22A-4012AB95618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8A4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461934-6919-CC43-9440-DB1EA99C7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730" y="2099388"/>
            <a:ext cx="8181392" cy="19780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9BB3CC02-D0A2-0D4F-812E-09E47BEDF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044" y="499707"/>
            <a:ext cx="1672642" cy="111115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0409608-5DFA-1644-9542-C15421C12DD5}"/>
              </a:ext>
            </a:extLst>
          </p:cNvPr>
          <p:cNvSpPr/>
          <p:nvPr/>
        </p:nvSpPr>
        <p:spPr>
          <a:xfrm>
            <a:off x="548044" y="2099387"/>
            <a:ext cx="1141608" cy="4114800"/>
          </a:xfrm>
          <a:prstGeom prst="rect">
            <a:avLst/>
          </a:prstGeom>
          <a:solidFill>
            <a:srgbClr val="B3CB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85882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SLIDE 4 BUTTERC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5CB135-0D78-CC48-8A15-4DE9BC94E6F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BA3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D9522AB-DD9A-FB49-A35E-BDB512828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730" y="2099388"/>
            <a:ext cx="8181392" cy="19780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2153EBEC-28F6-0A4E-9D3B-64A5321A4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044" y="499707"/>
            <a:ext cx="1672642" cy="11111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3214092-9C2F-4643-B625-3493E57FA8B3}"/>
              </a:ext>
            </a:extLst>
          </p:cNvPr>
          <p:cNvSpPr/>
          <p:nvPr/>
        </p:nvSpPr>
        <p:spPr>
          <a:xfrm>
            <a:off x="548044" y="2099387"/>
            <a:ext cx="1141608" cy="4114800"/>
          </a:xfrm>
          <a:prstGeom prst="rect">
            <a:avLst/>
          </a:prstGeom>
          <a:solidFill>
            <a:srgbClr val="B3CB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23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SLIDE 2 ALO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296483B-3A77-554B-8654-51DB170674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3CB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068E0E6-83DC-464B-A6C5-EE078D173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730" y="2099388"/>
            <a:ext cx="8181392" cy="19780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E988B2F2-E7B2-8D48-A497-247F4F338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044" y="499707"/>
            <a:ext cx="1672642" cy="11111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FFB2235-4458-B14C-A769-431B26B04EB5}"/>
              </a:ext>
            </a:extLst>
          </p:cNvPr>
          <p:cNvSpPr/>
          <p:nvPr/>
        </p:nvSpPr>
        <p:spPr>
          <a:xfrm>
            <a:off x="548044" y="2099387"/>
            <a:ext cx="1141608" cy="411480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80324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tove, kitchen appliance, gear&#10;&#10;Description automatically generated">
            <a:extLst>
              <a:ext uri="{FF2B5EF4-FFF2-40B4-BE49-F238E27FC236}">
                <a16:creationId xmlns:a16="http://schemas.microsoft.com/office/drawing/2014/main" id="{8499DDEF-F031-FC48-9B34-E9ED135259F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C9B184D7-6227-A446-ADF6-8FD32A060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5628" y="666830"/>
            <a:ext cx="5007702" cy="332667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5420F02-61F1-2640-8598-A31885F9B39A}"/>
              </a:ext>
            </a:extLst>
          </p:cNvPr>
          <p:cNvSpPr txBox="1">
            <a:spLocks/>
          </p:cNvSpPr>
          <p:nvPr/>
        </p:nvSpPr>
        <p:spPr>
          <a:xfrm>
            <a:off x="2090979" y="4756999"/>
            <a:ext cx="6220407" cy="1377027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txBody>
          <a:bodyPr vert="horz" lIns="28800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2000" b="1" i="0" kern="1200" cap="all" spc="300" baseline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1pPr>
          </a:lstStyle>
          <a:p>
            <a:r>
              <a:rPr lang="en-GB"/>
              <a:t>Theft estimation methodology</a:t>
            </a:r>
          </a:p>
          <a:p>
            <a:r>
              <a:rPr lang="en-GB"/>
              <a:t>25 October 2022</a:t>
            </a:r>
            <a:endParaRPr lang="en-US"/>
          </a:p>
        </p:txBody>
      </p:sp>
      <p:pic>
        <p:nvPicPr>
          <p:cNvPr id="2" name="Picture 1" descr="A picture containing stove, kitchen appliance, gear&#10;&#10;Description automatically generated">
            <a:extLst>
              <a:ext uri="{FF2B5EF4-FFF2-40B4-BE49-F238E27FC236}">
                <a16:creationId xmlns:a16="http://schemas.microsoft.com/office/drawing/2014/main" id="{C090E444-E20A-9662-B87C-042D71DC3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72627265-286B-EAF4-77FF-A54B8D722E9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75628" y="666830"/>
            <a:ext cx="5007702" cy="3326671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09DF3EB-8343-AE23-27D3-BA6F1AB91AC4}"/>
              </a:ext>
            </a:extLst>
          </p:cNvPr>
          <p:cNvSpPr txBox="1">
            <a:spLocks/>
          </p:cNvSpPr>
          <p:nvPr userDrawn="1"/>
        </p:nvSpPr>
        <p:spPr>
          <a:xfrm>
            <a:off x="2090979" y="4756999"/>
            <a:ext cx="6220407" cy="1377027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txBody>
          <a:bodyPr vert="horz" lIns="28800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2000" b="1" i="0" kern="1200" cap="all" spc="300" baseline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1pPr>
          </a:lstStyle>
          <a:p>
            <a:r>
              <a:rPr lang="en-GB"/>
              <a:t>Theft estimation methodology</a:t>
            </a:r>
          </a:p>
          <a:p>
            <a:r>
              <a:rPr lang="en-GB"/>
              <a:t>25 October 2022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128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columns of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/>
          <p:cNvSpPr>
            <a:spLocks noGrp="1"/>
          </p:cNvSpPr>
          <p:nvPr>
            <p:ph sz="quarter" idx="10"/>
          </p:nvPr>
        </p:nvSpPr>
        <p:spPr>
          <a:xfrm>
            <a:off x="501651" y="1665289"/>
            <a:ext cx="5305579" cy="4716461"/>
          </a:xfrm>
          <a:prstGeom prst="rect">
            <a:avLst/>
          </a:prstGeom>
        </p:spPr>
        <p:txBody>
          <a:bodyPr/>
          <a:lstStyle>
            <a:lvl1pPr>
              <a:tabLst>
                <a:tab pos="5029200" algn="r"/>
              </a:tabLst>
              <a:defRPr>
                <a:latin typeface="+mj-lt"/>
              </a:defRPr>
            </a:lvl1pPr>
            <a:lvl2pPr>
              <a:tabLst>
                <a:tab pos="5029200" algn="r"/>
              </a:tabLst>
              <a:defRPr>
                <a:latin typeface="+mj-lt"/>
              </a:defRPr>
            </a:lvl2pPr>
            <a:lvl3pPr>
              <a:tabLst>
                <a:tab pos="5029200" algn="r"/>
              </a:tabLst>
              <a:defRPr>
                <a:latin typeface="+mj-lt"/>
              </a:defRPr>
            </a:lvl3pPr>
            <a:lvl4pPr>
              <a:tabLst>
                <a:tab pos="5029200" algn="r"/>
              </a:tabLst>
              <a:defRPr>
                <a:latin typeface="+mj-lt"/>
              </a:defRPr>
            </a:lvl4pPr>
            <a:lvl5pPr>
              <a:tabLst>
                <a:tab pos="5029200" algn="r"/>
              </a:tabLst>
              <a:defRPr baseline="0"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quarter" idx="20"/>
          </p:nvPr>
        </p:nvSpPr>
        <p:spPr>
          <a:xfrm>
            <a:off x="6381539" y="1665289"/>
            <a:ext cx="5322781" cy="4716461"/>
          </a:xfrm>
          <a:prstGeom prst="rect">
            <a:avLst/>
          </a:prstGeom>
        </p:spPr>
        <p:txBody>
          <a:bodyPr/>
          <a:lstStyle>
            <a:lvl1pPr>
              <a:tabLst>
                <a:tab pos="5029200" algn="r"/>
              </a:tabLst>
              <a:defRPr>
                <a:latin typeface="+mj-lt"/>
              </a:defRPr>
            </a:lvl1pPr>
            <a:lvl2pPr>
              <a:tabLst>
                <a:tab pos="5029200" algn="r"/>
              </a:tabLst>
              <a:defRPr>
                <a:latin typeface="+mj-lt"/>
              </a:defRPr>
            </a:lvl2pPr>
            <a:lvl3pPr>
              <a:tabLst>
                <a:tab pos="5029200" algn="r"/>
              </a:tabLst>
              <a:defRPr>
                <a:latin typeface="+mj-lt"/>
              </a:defRPr>
            </a:lvl3pPr>
            <a:lvl4pPr>
              <a:tabLst>
                <a:tab pos="5029200" algn="r"/>
              </a:tabLst>
              <a:defRPr>
                <a:latin typeface="+mj-lt"/>
              </a:defRPr>
            </a:lvl4pPr>
            <a:lvl5pPr>
              <a:tabLst>
                <a:tab pos="5029200" algn="r"/>
              </a:tabLst>
              <a:defRPr baseline="0"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E4A4F27-72C0-49F9-A37D-C04DED18A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0000" y="345992"/>
            <a:ext cx="11304000" cy="342000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D27E5277-3D17-181F-2BB1-7798CA00DE7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0002" y="684000"/>
            <a:ext cx="11162349" cy="43931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71919038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01650" y="651600"/>
            <a:ext cx="111887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8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01650" y="317500"/>
            <a:ext cx="11188700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20725233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5029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36483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65357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44593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28903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821677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770121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627338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738023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2662451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044946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376698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10634330" cy="388210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3DFE69-8733-4155-B558-FF1C22B4B0AB}"/>
              </a:ext>
            </a:extLst>
          </p:cNvPr>
          <p:cNvSpPr/>
          <p:nvPr/>
        </p:nvSpPr>
        <p:spPr>
          <a:xfrm>
            <a:off x="838199" y="5831831"/>
            <a:ext cx="9837301" cy="661044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t"/>
          <a:lstStyle/>
          <a:p>
            <a:pPr marL="0" marR="0" lvl="0" indent="0" defTabSz="4572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PAB Members are invited to approve:</a:t>
            </a:r>
          </a:p>
          <a:p>
            <a:pPr marL="628650" marR="0" lvl="1" indent="-171450" defTabSz="4572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2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34">
            <a:extLst>
              <a:ext uri="{FF2B5EF4-FFF2-40B4-BE49-F238E27FC236}">
                <a16:creationId xmlns:a16="http://schemas.microsoft.com/office/drawing/2014/main" id="{EEE13943-DE10-BF37-F9C3-D79616086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491" y="5968713"/>
            <a:ext cx="385763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2858522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078121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306990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  <a:prstGeom prst="rect">
            <a:avLst/>
          </a:prstGeo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147524741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8852449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301556384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513188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_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icon, circle&#10;&#10;Description automatically generated">
            <a:extLst>
              <a:ext uri="{FF2B5EF4-FFF2-40B4-BE49-F238E27FC236}">
                <a16:creationId xmlns:a16="http://schemas.microsoft.com/office/drawing/2014/main" id="{C1C27A92-6BD6-4194-9BD4-CE98F18E54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00" y="331200"/>
            <a:ext cx="702919" cy="46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731462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_0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25EEC94-61A0-4259-B4D1-49B1EA864C4C}"/>
              </a:ext>
            </a:extLst>
          </p:cNvPr>
          <p:cNvSpPr/>
          <p:nvPr/>
        </p:nvSpPr>
        <p:spPr>
          <a:xfrm>
            <a:off x="-1" y="-2"/>
            <a:ext cx="12192001" cy="2520000"/>
          </a:xfrm>
          <a:prstGeom prst="rect">
            <a:avLst/>
          </a:prstGeom>
          <a:gradFill flip="none" rotWithShape="1">
            <a:gsLst>
              <a:gs pos="88000">
                <a:schemeClr val="accent1">
                  <a:lumMod val="5000"/>
                  <a:lumOff val="95000"/>
                  <a:alpha val="5000"/>
                </a:schemeClr>
              </a:gs>
              <a:gs pos="8000">
                <a:schemeClr val="accent1"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11" name="Picture 10" descr="A picture containing text, gear, wheel, clipart&#10;&#10;Description automatically generated">
            <a:extLst>
              <a:ext uri="{FF2B5EF4-FFF2-40B4-BE49-F238E27FC236}">
                <a16:creationId xmlns:a16="http://schemas.microsoft.com/office/drawing/2014/main" id="{0B24AB34-DA6D-462F-A4EB-23C6595AF2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73" y="847986"/>
            <a:ext cx="4320000" cy="834207"/>
          </a:xfrm>
          <a:prstGeom prst="rect">
            <a:avLst/>
          </a:prstGeom>
        </p:spPr>
      </p:pic>
      <p:sp>
        <p:nvSpPr>
          <p:cNvPr id="10" name="Google Shape;55;p13">
            <a:extLst>
              <a:ext uri="{FF2B5EF4-FFF2-40B4-BE49-F238E27FC236}">
                <a16:creationId xmlns:a16="http://schemas.microsoft.com/office/drawing/2014/main" id="{231F732A-4E39-4CFC-9085-397909B21879}"/>
              </a:ext>
            </a:extLst>
          </p:cNvPr>
          <p:cNvSpPr txBox="1"/>
          <p:nvPr/>
        </p:nvSpPr>
        <p:spPr>
          <a:xfrm>
            <a:off x="5299969" y="5405688"/>
            <a:ext cx="7457243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0" b="1" i="1">
                <a:solidFill>
                  <a:schemeClr val="accent1"/>
                </a:solidFill>
                <a:latin typeface="Playfair Display Black"/>
                <a:ea typeface="Playfair Display Black"/>
                <a:cs typeface="Playfair Display Black"/>
                <a:sym typeface="Playfair Display"/>
              </a:rPr>
              <a:t>Meeting</a:t>
            </a:r>
            <a:endParaRPr sz="11500" b="0" i="0">
              <a:solidFill>
                <a:schemeClr val="bg2"/>
              </a:solidFill>
              <a:latin typeface="Outfit Medium" pitchFamily="2" charset="0"/>
              <a:ea typeface="Playfair Display Medium"/>
              <a:cs typeface="Playfair Display Medium"/>
              <a:sym typeface="Playfair Display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62DAEB9-A14E-4E71-B95C-8F6477881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9018" y="3792531"/>
            <a:ext cx="5730256" cy="671911"/>
          </a:xfrm>
        </p:spPr>
        <p:txBody>
          <a:bodyPr>
            <a:no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/>
              <a:t>Month Board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14471C-38B0-42AE-ADD8-BB6A86C7E1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19016" y="4411174"/>
            <a:ext cx="4048765" cy="32904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i="1" spc="300">
                <a:solidFill>
                  <a:schemeClr val="bg2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6778042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6E29DFF-602F-4405-BD3E-1D4F6D1FD8F0}"/>
              </a:ext>
            </a:extLst>
          </p:cNvPr>
          <p:cNvSpPr/>
          <p:nvPr/>
        </p:nvSpPr>
        <p:spPr>
          <a:xfrm>
            <a:off x="0" y="2146852"/>
            <a:ext cx="12192000" cy="2968487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picture containing text, wheel, clipart, gear&#10;&#10;Description automatically generated">
            <a:extLst>
              <a:ext uri="{FF2B5EF4-FFF2-40B4-BE49-F238E27FC236}">
                <a16:creationId xmlns:a16="http://schemas.microsoft.com/office/drawing/2014/main" id="{55EBDF8D-349B-4AFF-A2C8-CE39C80038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138" y="2443516"/>
            <a:ext cx="4787724" cy="98548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50F1FED-68DB-423C-A04B-1B91CFD959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94936" y="3669631"/>
            <a:ext cx="7002128" cy="962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5400" b="1" i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607380774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Shape, icon, circle&#10;&#10;Description automatically generated">
            <a:extLst>
              <a:ext uri="{FF2B5EF4-FFF2-40B4-BE49-F238E27FC236}">
                <a16:creationId xmlns:a16="http://schemas.microsoft.com/office/drawing/2014/main" id="{699C74AE-AD28-4A36-9B15-F00853E3D7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85" y="329903"/>
            <a:ext cx="697204" cy="468613"/>
          </a:xfrm>
          <a:prstGeom prst="rect">
            <a:avLst/>
          </a:prstGeom>
        </p:spPr>
      </p:pic>
      <p:sp>
        <p:nvSpPr>
          <p:cNvPr id="30" name="Title 29">
            <a:extLst>
              <a:ext uri="{FF2B5EF4-FFF2-40B4-BE49-F238E27FC236}">
                <a16:creationId xmlns:a16="http://schemas.microsoft.com/office/drawing/2014/main" id="{DA03C541-367B-4C93-BDB9-0AE00BB3A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38544" y="564210"/>
            <a:ext cx="10051073" cy="779848"/>
          </a:xfrm>
        </p:spPr>
        <p:txBody>
          <a:bodyPr anchor="t">
            <a:normAutofit/>
          </a:bodyPr>
          <a:lstStyle>
            <a:lvl1pPr algn="ctr">
              <a:defRPr sz="5400" i="0" baseline="0">
                <a:latin typeface="+mj-lt"/>
              </a:defRPr>
            </a:lvl1pPr>
          </a:lstStyle>
          <a:p>
            <a:r>
              <a:rPr lang="en-GB"/>
              <a:t>Insert Title</a:t>
            </a:r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797C254B-03B8-4016-82BE-6ED6417C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563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61630E6C-3D7D-4311-ACA1-72D916E71AE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C5A8355F-FF43-43DA-9575-607EAE14383C}"/>
              </a:ext>
            </a:extLst>
          </p:cNvPr>
          <p:cNvSpPr/>
          <p:nvPr/>
        </p:nvSpPr>
        <p:spPr>
          <a:xfrm>
            <a:off x="-1" y="242982"/>
            <a:ext cx="12192001" cy="14885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103774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_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C5A8355F-FF43-43DA-9575-607EAE14383C}"/>
              </a:ext>
            </a:extLst>
          </p:cNvPr>
          <p:cNvSpPr/>
          <p:nvPr/>
        </p:nvSpPr>
        <p:spPr>
          <a:xfrm>
            <a:off x="-1" y="242982"/>
            <a:ext cx="12192001" cy="14885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611648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lide 0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40A9592-54AE-4473-B6C3-FE1BEA350940}"/>
              </a:ext>
            </a:extLst>
          </p:cNvPr>
          <p:cNvSpPr/>
          <p:nvPr/>
        </p:nvSpPr>
        <p:spPr>
          <a:xfrm>
            <a:off x="-1" y="2901601"/>
            <a:ext cx="12192001" cy="2882538"/>
          </a:xfrm>
          <a:prstGeom prst="rect">
            <a:avLst/>
          </a:prstGeom>
          <a:gradFill flip="none" rotWithShape="1">
            <a:gsLst>
              <a:gs pos="88000">
                <a:schemeClr val="accent1">
                  <a:lumMod val="5000"/>
                  <a:lumOff val="95000"/>
                  <a:alpha val="5000"/>
                </a:schemeClr>
              </a:gs>
              <a:gs pos="8000">
                <a:schemeClr val="accent1"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95B66-7132-4517-842C-5917AE4C61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205" y="122188"/>
            <a:ext cx="2307266" cy="14045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15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565E48-F2E6-49CF-A69B-4EBCB34ED8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4203" y="3460869"/>
            <a:ext cx="5386820" cy="1764000"/>
          </a:xfrm>
        </p:spPr>
        <p:txBody>
          <a:bodyPr>
            <a:normAutofit/>
          </a:bodyPr>
          <a:lstStyle>
            <a:lvl1pPr algn="l"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title </a:t>
            </a:r>
          </a:p>
        </p:txBody>
      </p:sp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2CE3F2EA-E52B-42F6-B0F7-89809ECD82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" y="2822400"/>
            <a:ext cx="4550177" cy="304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16586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lide 01_Whi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40A9592-54AE-4473-B6C3-FE1BEA350940}"/>
              </a:ext>
            </a:extLst>
          </p:cNvPr>
          <p:cNvSpPr/>
          <p:nvPr/>
        </p:nvSpPr>
        <p:spPr>
          <a:xfrm>
            <a:off x="-1" y="2901601"/>
            <a:ext cx="12192001" cy="2882538"/>
          </a:xfrm>
          <a:prstGeom prst="rect">
            <a:avLst/>
          </a:prstGeom>
          <a:gradFill flip="none" rotWithShape="1">
            <a:gsLst>
              <a:gs pos="100000">
                <a:schemeClr val="accent1"/>
              </a:gs>
              <a:gs pos="34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95B66-7132-4517-842C-5917AE4C61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205" y="122188"/>
            <a:ext cx="2307266" cy="14045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15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565E48-F2E6-49CF-A69B-4EBCB34ED8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4203" y="3460869"/>
            <a:ext cx="5386820" cy="1764000"/>
          </a:xfrm>
        </p:spPr>
        <p:txBody>
          <a:bodyPr>
            <a:normAutofit/>
          </a:bodyPr>
          <a:lstStyle>
            <a:lvl1pPr algn="l"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title </a:t>
            </a:r>
          </a:p>
        </p:txBody>
      </p:sp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2CE3F2EA-E52B-42F6-B0F7-89809ECD82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" y="2822400"/>
            <a:ext cx="4550177" cy="304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43641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lide 0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40A9592-54AE-4473-B6C3-FE1BEA350940}"/>
              </a:ext>
            </a:extLst>
          </p:cNvPr>
          <p:cNvSpPr/>
          <p:nvPr/>
        </p:nvSpPr>
        <p:spPr>
          <a:xfrm>
            <a:off x="-1" y="2901601"/>
            <a:ext cx="12192001" cy="2882538"/>
          </a:xfrm>
          <a:prstGeom prst="rect">
            <a:avLst/>
          </a:prstGeom>
          <a:gradFill flip="none" rotWithShape="1">
            <a:gsLst>
              <a:gs pos="88000">
                <a:schemeClr val="accent1">
                  <a:lumMod val="5000"/>
                  <a:lumOff val="95000"/>
                  <a:alpha val="5000"/>
                </a:schemeClr>
              </a:gs>
              <a:gs pos="8000">
                <a:schemeClr val="accent1"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95B66-7132-4517-842C-5917AE4C61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205" y="122188"/>
            <a:ext cx="2307266" cy="14045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15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565E48-F2E6-49CF-A69B-4EBCB34ED8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4203" y="3460869"/>
            <a:ext cx="5386820" cy="1764000"/>
          </a:xfrm>
        </p:spPr>
        <p:txBody>
          <a:bodyPr>
            <a:normAutofit/>
          </a:bodyPr>
          <a:lstStyle>
            <a:lvl1pPr algn="l"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title </a:t>
            </a:r>
          </a:p>
        </p:txBody>
      </p:sp>
      <p:pic>
        <p:nvPicPr>
          <p:cNvPr id="6" name="Picture 5" descr="A picture containing clock, blue&#10;&#10;Description automatically generated">
            <a:extLst>
              <a:ext uri="{FF2B5EF4-FFF2-40B4-BE49-F238E27FC236}">
                <a16:creationId xmlns:a16="http://schemas.microsoft.com/office/drawing/2014/main" id="{F1355AD7-02AF-43CE-888E-980E0315EB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" y="2822400"/>
            <a:ext cx="4550177" cy="304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18522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lide 02_whi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40A9592-54AE-4473-B6C3-FE1BEA350940}"/>
              </a:ext>
            </a:extLst>
          </p:cNvPr>
          <p:cNvSpPr/>
          <p:nvPr/>
        </p:nvSpPr>
        <p:spPr>
          <a:xfrm>
            <a:off x="-1" y="2901601"/>
            <a:ext cx="12192001" cy="2882538"/>
          </a:xfrm>
          <a:prstGeom prst="rect">
            <a:avLst/>
          </a:prstGeom>
          <a:gradFill flip="none" rotWithShape="1">
            <a:gsLst>
              <a:gs pos="100000">
                <a:schemeClr val="accent1"/>
              </a:gs>
              <a:gs pos="34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95B66-7132-4517-842C-5917AE4C61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205" y="122188"/>
            <a:ext cx="2307266" cy="14045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15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565E48-F2E6-49CF-A69B-4EBCB34ED8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4203" y="3460869"/>
            <a:ext cx="5386820" cy="1764000"/>
          </a:xfrm>
        </p:spPr>
        <p:txBody>
          <a:bodyPr>
            <a:normAutofit/>
          </a:bodyPr>
          <a:lstStyle>
            <a:lvl1pPr algn="l"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title </a:t>
            </a:r>
          </a:p>
        </p:txBody>
      </p:sp>
      <p:pic>
        <p:nvPicPr>
          <p:cNvPr id="6" name="Picture 5" descr="A picture containing clock, blue&#10;&#10;Description automatically generated">
            <a:extLst>
              <a:ext uri="{FF2B5EF4-FFF2-40B4-BE49-F238E27FC236}">
                <a16:creationId xmlns:a16="http://schemas.microsoft.com/office/drawing/2014/main" id="{F1355AD7-02AF-43CE-888E-980E0315EB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" y="2822400"/>
            <a:ext cx="4550177" cy="304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98666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lide 0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40A9592-54AE-4473-B6C3-FE1BEA350940}"/>
              </a:ext>
            </a:extLst>
          </p:cNvPr>
          <p:cNvSpPr/>
          <p:nvPr/>
        </p:nvSpPr>
        <p:spPr>
          <a:xfrm>
            <a:off x="-1" y="2901601"/>
            <a:ext cx="12192001" cy="2882538"/>
          </a:xfrm>
          <a:prstGeom prst="rect">
            <a:avLst/>
          </a:prstGeom>
          <a:gradFill flip="none" rotWithShape="1">
            <a:gsLst>
              <a:gs pos="88000">
                <a:schemeClr val="accent1">
                  <a:lumMod val="5000"/>
                  <a:lumOff val="95000"/>
                  <a:alpha val="5000"/>
                </a:schemeClr>
              </a:gs>
              <a:gs pos="8000">
                <a:schemeClr val="accent1"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95B66-7132-4517-842C-5917AE4C61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205" y="122188"/>
            <a:ext cx="2307266" cy="14045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15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565E48-F2E6-49CF-A69B-4EBCB34ED8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4203" y="3460869"/>
            <a:ext cx="5386820" cy="1764000"/>
          </a:xfrm>
        </p:spPr>
        <p:txBody>
          <a:bodyPr>
            <a:normAutofit/>
          </a:bodyPr>
          <a:lstStyle>
            <a:lvl1pPr algn="l"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title </a:t>
            </a:r>
          </a:p>
        </p:txBody>
      </p:sp>
      <p:pic>
        <p:nvPicPr>
          <p:cNvPr id="10" name="Picture 9" descr="A person standing next to a bicycle&#10;&#10;Description automatically generated with low confidence">
            <a:extLst>
              <a:ext uri="{FF2B5EF4-FFF2-40B4-BE49-F238E27FC236}">
                <a16:creationId xmlns:a16="http://schemas.microsoft.com/office/drawing/2014/main" id="{B218D82B-D7E6-4CE5-874D-EBB4188D8E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" y="2822400"/>
            <a:ext cx="4550177" cy="304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039467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lide 0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40A9592-54AE-4473-B6C3-FE1BEA350940}"/>
              </a:ext>
            </a:extLst>
          </p:cNvPr>
          <p:cNvSpPr/>
          <p:nvPr/>
        </p:nvSpPr>
        <p:spPr>
          <a:xfrm>
            <a:off x="-1" y="2901601"/>
            <a:ext cx="12192001" cy="2882538"/>
          </a:xfrm>
          <a:prstGeom prst="rect">
            <a:avLst/>
          </a:prstGeom>
          <a:gradFill flip="none" rotWithShape="1">
            <a:gsLst>
              <a:gs pos="88000">
                <a:schemeClr val="accent1">
                  <a:lumMod val="5000"/>
                  <a:lumOff val="95000"/>
                  <a:alpha val="5000"/>
                </a:schemeClr>
              </a:gs>
              <a:gs pos="8000">
                <a:schemeClr val="accent1"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95B66-7132-4517-842C-5917AE4C61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205" y="122188"/>
            <a:ext cx="2307266" cy="14045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15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565E48-F2E6-49CF-A69B-4EBCB34ED8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4203" y="3460869"/>
            <a:ext cx="5386820" cy="1764000"/>
          </a:xfrm>
        </p:spPr>
        <p:txBody>
          <a:bodyPr>
            <a:normAutofit/>
          </a:bodyPr>
          <a:lstStyle>
            <a:lvl1pPr algn="l"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title </a:t>
            </a:r>
          </a:p>
        </p:txBody>
      </p:sp>
      <p:pic>
        <p:nvPicPr>
          <p:cNvPr id="6" name="Picture 5" descr="A picture containing porcelain&#10;&#10;Description automatically generated">
            <a:extLst>
              <a:ext uri="{FF2B5EF4-FFF2-40B4-BE49-F238E27FC236}">
                <a16:creationId xmlns:a16="http://schemas.microsoft.com/office/drawing/2014/main" id="{AC019A01-0B7D-4209-B099-542D2B8F1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" y="2822400"/>
            <a:ext cx="4550177" cy="304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77798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erational Section 0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30AD9D-6194-4FD3-A98E-CA6BFFFB2F85}"/>
              </a:ext>
            </a:extLst>
          </p:cNvPr>
          <p:cNvSpPr/>
          <p:nvPr/>
        </p:nvSpPr>
        <p:spPr>
          <a:xfrm>
            <a:off x="0" y="4968850"/>
            <a:ext cx="12192000" cy="188915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8A461F04-D245-48C0-8F5F-012161FA57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5029" y="5303667"/>
            <a:ext cx="8768179" cy="601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22D0F1C3-E6BF-4E40-9BA4-6E9FD7C189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5029" y="5937115"/>
            <a:ext cx="8768179" cy="363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pic>
        <p:nvPicPr>
          <p:cNvPr id="15" name="Picture 14" descr="Shape, icon, circle&#10;&#10;Description automatically generated">
            <a:extLst>
              <a:ext uri="{FF2B5EF4-FFF2-40B4-BE49-F238E27FC236}">
                <a16:creationId xmlns:a16="http://schemas.microsoft.com/office/drawing/2014/main" id="{C05BBF07-F3D2-48C4-BAC4-7F411CD0F4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9" y="951372"/>
            <a:ext cx="1093430" cy="728953"/>
          </a:xfrm>
          <a:prstGeom prst="rect">
            <a:avLst/>
          </a:prstGeom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A778A08B-E6D3-405D-9D40-4A526BA9A7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17020" y="5377175"/>
            <a:ext cx="1688841" cy="10702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2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D666F85-2C1C-425E-BD9F-E3FA2C55B88F}"/>
              </a:ext>
            </a:extLst>
          </p:cNvPr>
          <p:cNvGrpSpPr/>
          <p:nvPr/>
        </p:nvGrpSpPr>
        <p:grpSpPr>
          <a:xfrm>
            <a:off x="4789448" y="923379"/>
            <a:ext cx="4406425" cy="4427090"/>
            <a:chOff x="4789448" y="951372"/>
            <a:chExt cx="4406425" cy="4427090"/>
          </a:xfrm>
        </p:grpSpPr>
        <p:pic>
          <p:nvPicPr>
            <p:cNvPr id="23" name="Picture 22" descr="Low angle view of tall buildings&#10;&#10;Description automatically generated with medium confidence">
              <a:extLst>
                <a:ext uri="{FF2B5EF4-FFF2-40B4-BE49-F238E27FC236}">
                  <a16:creationId xmlns:a16="http://schemas.microsoft.com/office/drawing/2014/main" id="{E9557294-EFB7-434D-A4EA-3DF916D3F83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288" t="48345" r="37499" b="22849"/>
            <a:stretch>
              <a:fillRect/>
            </a:stretch>
          </p:blipFill>
          <p:spPr>
            <a:xfrm>
              <a:off x="4931746" y="3553091"/>
              <a:ext cx="1698859" cy="1698859"/>
            </a:xfrm>
            <a:custGeom>
              <a:avLst/>
              <a:gdLst>
                <a:gd name="connsiteX0" fmla="*/ 512305 w 1698859"/>
                <a:gd name="connsiteY0" fmla="*/ 0 h 1698859"/>
                <a:gd name="connsiteX1" fmla="*/ 874559 w 1698859"/>
                <a:gd name="connsiteY1" fmla="*/ 150050 h 1698859"/>
                <a:gd name="connsiteX2" fmla="*/ 1548809 w 1698859"/>
                <a:gd name="connsiteY2" fmla="*/ 824300 h 1698859"/>
                <a:gd name="connsiteX3" fmla="*/ 1548809 w 1698859"/>
                <a:gd name="connsiteY3" fmla="*/ 1548808 h 1698859"/>
                <a:gd name="connsiteX4" fmla="*/ 824300 w 1698859"/>
                <a:gd name="connsiteY4" fmla="*/ 1548808 h 1698859"/>
                <a:gd name="connsiteX5" fmla="*/ 150051 w 1698859"/>
                <a:gd name="connsiteY5" fmla="*/ 874559 h 1698859"/>
                <a:gd name="connsiteX6" fmla="*/ 150051 w 1698859"/>
                <a:gd name="connsiteY6" fmla="*/ 150050 h 1698859"/>
                <a:gd name="connsiteX7" fmla="*/ 512305 w 1698859"/>
                <a:gd name="connsiteY7" fmla="*/ 0 h 1698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8859" h="1698859">
                  <a:moveTo>
                    <a:pt x="512305" y="0"/>
                  </a:moveTo>
                  <a:cubicBezTo>
                    <a:pt x="643415" y="0"/>
                    <a:pt x="774525" y="50016"/>
                    <a:pt x="874559" y="150050"/>
                  </a:cubicBezTo>
                  <a:lnTo>
                    <a:pt x="1548809" y="824300"/>
                  </a:lnTo>
                  <a:cubicBezTo>
                    <a:pt x="1748876" y="1024367"/>
                    <a:pt x="1748876" y="1348741"/>
                    <a:pt x="1548809" y="1548808"/>
                  </a:cubicBezTo>
                  <a:cubicBezTo>
                    <a:pt x="1348742" y="1748876"/>
                    <a:pt x="1024368" y="1748876"/>
                    <a:pt x="824300" y="1548808"/>
                  </a:cubicBezTo>
                  <a:lnTo>
                    <a:pt x="150051" y="874559"/>
                  </a:lnTo>
                  <a:cubicBezTo>
                    <a:pt x="-50017" y="674491"/>
                    <a:pt x="-50017" y="350117"/>
                    <a:pt x="150051" y="150050"/>
                  </a:cubicBezTo>
                  <a:cubicBezTo>
                    <a:pt x="250084" y="50016"/>
                    <a:pt x="381195" y="0"/>
                    <a:pt x="512305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  <p:pic>
          <p:nvPicPr>
            <p:cNvPr id="25" name="Picture 24" descr="Low angle view of tall buildings&#10;&#10;Description automatically generated with medium confidence">
              <a:extLst>
                <a:ext uri="{FF2B5EF4-FFF2-40B4-BE49-F238E27FC236}">
                  <a16:creationId xmlns:a16="http://schemas.microsoft.com/office/drawing/2014/main" id="{1F66CBC4-F8C6-4224-A7DB-B27640945D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594" t="4231" r="8687" b="61708"/>
            <a:stretch>
              <a:fillRect/>
            </a:stretch>
          </p:blipFill>
          <p:spPr>
            <a:xfrm>
              <a:off x="7169312" y="951373"/>
              <a:ext cx="2008825" cy="2008826"/>
            </a:xfrm>
            <a:custGeom>
              <a:avLst/>
              <a:gdLst>
                <a:gd name="connsiteX0" fmla="*/ 512305 w 2008825"/>
                <a:gd name="connsiteY0" fmla="*/ 0 h 2008826"/>
                <a:gd name="connsiteX1" fmla="*/ 874559 w 2008825"/>
                <a:gd name="connsiteY1" fmla="*/ 150051 h 2008826"/>
                <a:gd name="connsiteX2" fmla="*/ 1858775 w 2008825"/>
                <a:gd name="connsiteY2" fmla="*/ 1134267 h 2008826"/>
                <a:gd name="connsiteX3" fmla="*/ 1858775 w 2008825"/>
                <a:gd name="connsiteY3" fmla="*/ 1858775 h 2008826"/>
                <a:gd name="connsiteX4" fmla="*/ 1134266 w 2008825"/>
                <a:gd name="connsiteY4" fmla="*/ 1858775 h 2008826"/>
                <a:gd name="connsiteX5" fmla="*/ 150051 w 2008825"/>
                <a:gd name="connsiteY5" fmla="*/ 874560 h 2008826"/>
                <a:gd name="connsiteX6" fmla="*/ 150051 w 2008825"/>
                <a:gd name="connsiteY6" fmla="*/ 150051 h 2008826"/>
                <a:gd name="connsiteX7" fmla="*/ 512305 w 2008825"/>
                <a:gd name="connsiteY7" fmla="*/ 0 h 2008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08825" h="2008826">
                  <a:moveTo>
                    <a:pt x="512305" y="0"/>
                  </a:moveTo>
                  <a:cubicBezTo>
                    <a:pt x="643415" y="0"/>
                    <a:pt x="774525" y="50017"/>
                    <a:pt x="874559" y="150051"/>
                  </a:cubicBezTo>
                  <a:lnTo>
                    <a:pt x="1858775" y="1134267"/>
                  </a:lnTo>
                  <a:cubicBezTo>
                    <a:pt x="2058842" y="1334334"/>
                    <a:pt x="2058842" y="1658708"/>
                    <a:pt x="1858775" y="1858775"/>
                  </a:cubicBezTo>
                  <a:cubicBezTo>
                    <a:pt x="1658707" y="2058843"/>
                    <a:pt x="1334333" y="2058843"/>
                    <a:pt x="1134266" y="1858775"/>
                  </a:cubicBezTo>
                  <a:lnTo>
                    <a:pt x="150051" y="874560"/>
                  </a:lnTo>
                  <a:cubicBezTo>
                    <a:pt x="-50017" y="674492"/>
                    <a:pt x="-50017" y="350118"/>
                    <a:pt x="150051" y="150051"/>
                  </a:cubicBezTo>
                  <a:cubicBezTo>
                    <a:pt x="250084" y="50017"/>
                    <a:pt x="381195" y="0"/>
                    <a:pt x="512305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  <p:pic>
          <p:nvPicPr>
            <p:cNvPr id="27" name="Picture 26" descr="Low angle view of tall buildings&#10;&#10;Description automatically generated with medium confidence">
              <a:extLst>
                <a:ext uri="{FF2B5EF4-FFF2-40B4-BE49-F238E27FC236}">
                  <a16:creationId xmlns:a16="http://schemas.microsoft.com/office/drawing/2014/main" id="{4F72245E-BAA5-478D-A861-7A139778AA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79" t="4231" r="8487" b="33948"/>
            <a:stretch>
              <a:fillRect/>
            </a:stretch>
          </p:blipFill>
          <p:spPr>
            <a:xfrm>
              <a:off x="5549887" y="951372"/>
              <a:ext cx="3645986" cy="3645986"/>
            </a:xfrm>
            <a:custGeom>
              <a:avLst/>
              <a:gdLst>
                <a:gd name="connsiteX0" fmla="*/ 512305 w 3645986"/>
                <a:gd name="connsiteY0" fmla="*/ 0 h 3645986"/>
                <a:gd name="connsiteX1" fmla="*/ 874559 w 3645986"/>
                <a:gd name="connsiteY1" fmla="*/ 150051 h 3645986"/>
                <a:gd name="connsiteX2" fmla="*/ 3495936 w 3645986"/>
                <a:gd name="connsiteY2" fmla="*/ 2771427 h 3645986"/>
                <a:gd name="connsiteX3" fmla="*/ 3495936 w 3645986"/>
                <a:gd name="connsiteY3" fmla="*/ 3495936 h 3645986"/>
                <a:gd name="connsiteX4" fmla="*/ 2771427 w 3645986"/>
                <a:gd name="connsiteY4" fmla="*/ 3495936 h 3645986"/>
                <a:gd name="connsiteX5" fmla="*/ 150051 w 3645986"/>
                <a:gd name="connsiteY5" fmla="*/ 874559 h 3645986"/>
                <a:gd name="connsiteX6" fmla="*/ 150051 w 3645986"/>
                <a:gd name="connsiteY6" fmla="*/ 150051 h 3645986"/>
                <a:gd name="connsiteX7" fmla="*/ 512305 w 3645986"/>
                <a:gd name="connsiteY7" fmla="*/ 0 h 3645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45986" h="3645986">
                  <a:moveTo>
                    <a:pt x="512305" y="0"/>
                  </a:moveTo>
                  <a:cubicBezTo>
                    <a:pt x="643415" y="0"/>
                    <a:pt x="774526" y="50017"/>
                    <a:pt x="874559" y="150051"/>
                  </a:cubicBezTo>
                  <a:lnTo>
                    <a:pt x="3495936" y="2771427"/>
                  </a:lnTo>
                  <a:cubicBezTo>
                    <a:pt x="3696003" y="2971494"/>
                    <a:pt x="3696003" y="3295868"/>
                    <a:pt x="3495936" y="3495936"/>
                  </a:cubicBezTo>
                  <a:cubicBezTo>
                    <a:pt x="3295868" y="3696003"/>
                    <a:pt x="2971494" y="3696003"/>
                    <a:pt x="2771427" y="3495936"/>
                  </a:cubicBezTo>
                  <a:lnTo>
                    <a:pt x="150051" y="874559"/>
                  </a:lnTo>
                  <a:cubicBezTo>
                    <a:pt x="-50017" y="674492"/>
                    <a:pt x="-50017" y="350118"/>
                    <a:pt x="150051" y="150051"/>
                  </a:cubicBezTo>
                  <a:cubicBezTo>
                    <a:pt x="250085" y="50017"/>
                    <a:pt x="381195" y="0"/>
                    <a:pt x="512305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  <p:pic>
          <p:nvPicPr>
            <p:cNvPr id="30" name="Picture 29" descr="Low angle view of tall buildings&#10;&#10;Description automatically generated with medium confidence">
              <a:extLst>
                <a:ext uri="{FF2B5EF4-FFF2-40B4-BE49-F238E27FC236}">
                  <a16:creationId xmlns:a16="http://schemas.microsoft.com/office/drawing/2014/main" id="{334FFA6D-8A4A-4DBD-8C38-0EBC8D5ED5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679" t="18629" r="35889" b="47740"/>
            <a:stretch>
              <a:fillRect/>
            </a:stretch>
          </p:blipFill>
          <p:spPr>
            <a:xfrm>
              <a:off x="4789448" y="1800525"/>
              <a:ext cx="1983456" cy="1983454"/>
            </a:xfrm>
            <a:custGeom>
              <a:avLst/>
              <a:gdLst>
                <a:gd name="connsiteX0" fmla="*/ 512306 w 1983456"/>
                <a:gd name="connsiteY0" fmla="*/ 0 h 1983454"/>
                <a:gd name="connsiteX1" fmla="*/ 874560 w 1983456"/>
                <a:gd name="connsiteY1" fmla="*/ 150050 h 1983454"/>
                <a:gd name="connsiteX2" fmla="*/ 1833405 w 1983456"/>
                <a:gd name="connsiteY2" fmla="*/ 1108895 h 1983454"/>
                <a:gd name="connsiteX3" fmla="*/ 1833405 w 1983456"/>
                <a:gd name="connsiteY3" fmla="*/ 1833404 h 1983454"/>
                <a:gd name="connsiteX4" fmla="*/ 1108897 w 1983456"/>
                <a:gd name="connsiteY4" fmla="*/ 1833404 h 1983454"/>
                <a:gd name="connsiteX5" fmla="*/ 150051 w 1983456"/>
                <a:gd name="connsiteY5" fmla="*/ 874559 h 1983454"/>
                <a:gd name="connsiteX6" fmla="*/ 150051 w 1983456"/>
                <a:gd name="connsiteY6" fmla="*/ 150050 h 1983454"/>
                <a:gd name="connsiteX7" fmla="*/ 512306 w 1983456"/>
                <a:gd name="connsiteY7" fmla="*/ 0 h 1983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83456" h="1983454">
                  <a:moveTo>
                    <a:pt x="512306" y="0"/>
                  </a:moveTo>
                  <a:cubicBezTo>
                    <a:pt x="643416" y="0"/>
                    <a:pt x="774526" y="50016"/>
                    <a:pt x="874560" y="150050"/>
                  </a:cubicBezTo>
                  <a:lnTo>
                    <a:pt x="1833405" y="1108895"/>
                  </a:lnTo>
                  <a:cubicBezTo>
                    <a:pt x="2033473" y="1308963"/>
                    <a:pt x="2033473" y="1633337"/>
                    <a:pt x="1833405" y="1833404"/>
                  </a:cubicBezTo>
                  <a:cubicBezTo>
                    <a:pt x="1633338" y="2033471"/>
                    <a:pt x="1308964" y="2033471"/>
                    <a:pt x="1108897" y="1833404"/>
                  </a:cubicBezTo>
                  <a:lnTo>
                    <a:pt x="150051" y="874559"/>
                  </a:lnTo>
                  <a:cubicBezTo>
                    <a:pt x="-50016" y="674492"/>
                    <a:pt x="-50016" y="350118"/>
                    <a:pt x="150051" y="150050"/>
                  </a:cubicBezTo>
                  <a:cubicBezTo>
                    <a:pt x="250085" y="50016"/>
                    <a:pt x="381196" y="0"/>
                    <a:pt x="512306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  <p:pic>
          <p:nvPicPr>
            <p:cNvPr id="32" name="Picture 31" descr="Low angle view of tall buildings&#10;&#10;Description automatically generated with medium confidence">
              <a:extLst>
                <a:ext uri="{FF2B5EF4-FFF2-40B4-BE49-F238E27FC236}">
                  <a16:creationId xmlns:a16="http://schemas.microsoft.com/office/drawing/2014/main" id="{4FB7963F-84FF-4340-9DD7-C3A335D27F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57" t="48345" r="17799" b="20704"/>
            <a:stretch>
              <a:fillRect/>
            </a:stretch>
          </p:blipFill>
          <p:spPr>
            <a:xfrm>
              <a:off x="6547135" y="3553091"/>
              <a:ext cx="1825372" cy="1825371"/>
            </a:xfrm>
            <a:custGeom>
              <a:avLst/>
              <a:gdLst>
                <a:gd name="connsiteX0" fmla="*/ 512305 w 1825372"/>
                <a:gd name="connsiteY0" fmla="*/ 0 h 1825371"/>
                <a:gd name="connsiteX1" fmla="*/ 874560 w 1825372"/>
                <a:gd name="connsiteY1" fmla="*/ 150050 h 1825371"/>
                <a:gd name="connsiteX2" fmla="*/ 1675321 w 1825372"/>
                <a:gd name="connsiteY2" fmla="*/ 950812 h 1825371"/>
                <a:gd name="connsiteX3" fmla="*/ 1675321 w 1825372"/>
                <a:gd name="connsiteY3" fmla="*/ 1675320 h 1825371"/>
                <a:gd name="connsiteX4" fmla="*/ 950813 w 1825372"/>
                <a:gd name="connsiteY4" fmla="*/ 1675320 h 1825371"/>
                <a:gd name="connsiteX5" fmla="*/ 150051 w 1825372"/>
                <a:gd name="connsiteY5" fmla="*/ 874559 h 1825371"/>
                <a:gd name="connsiteX6" fmla="*/ 150051 w 1825372"/>
                <a:gd name="connsiteY6" fmla="*/ 150050 h 1825371"/>
                <a:gd name="connsiteX7" fmla="*/ 512305 w 1825372"/>
                <a:gd name="connsiteY7" fmla="*/ 0 h 1825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25372" h="1825371">
                  <a:moveTo>
                    <a:pt x="512305" y="0"/>
                  </a:moveTo>
                  <a:cubicBezTo>
                    <a:pt x="643416" y="0"/>
                    <a:pt x="774526" y="50016"/>
                    <a:pt x="874560" y="150050"/>
                  </a:cubicBezTo>
                  <a:lnTo>
                    <a:pt x="1675321" y="950812"/>
                  </a:lnTo>
                  <a:cubicBezTo>
                    <a:pt x="1875389" y="1150879"/>
                    <a:pt x="1875389" y="1475253"/>
                    <a:pt x="1675321" y="1675320"/>
                  </a:cubicBezTo>
                  <a:cubicBezTo>
                    <a:pt x="1475254" y="1875388"/>
                    <a:pt x="1150880" y="1875388"/>
                    <a:pt x="950813" y="1675320"/>
                  </a:cubicBezTo>
                  <a:lnTo>
                    <a:pt x="150051" y="874559"/>
                  </a:lnTo>
                  <a:cubicBezTo>
                    <a:pt x="-50016" y="674491"/>
                    <a:pt x="-50016" y="350117"/>
                    <a:pt x="150051" y="150050"/>
                  </a:cubicBezTo>
                  <a:cubicBezTo>
                    <a:pt x="250085" y="50016"/>
                    <a:pt x="381195" y="0"/>
                    <a:pt x="512305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49743318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erational Section 0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30AD9D-6194-4FD3-A98E-CA6BFFFB2F85}"/>
              </a:ext>
            </a:extLst>
          </p:cNvPr>
          <p:cNvSpPr/>
          <p:nvPr/>
        </p:nvSpPr>
        <p:spPr>
          <a:xfrm>
            <a:off x="0" y="4968850"/>
            <a:ext cx="12192000" cy="188915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Shape, icon, circle&#10;&#10;Description automatically generated">
            <a:extLst>
              <a:ext uri="{FF2B5EF4-FFF2-40B4-BE49-F238E27FC236}">
                <a16:creationId xmlns:a16="http://schemas.microsoft.com/office/drawing/2014/main" id="{69391D94-6C1D-4B56-8E27-0CACA17B43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9" y="951372"/>
            <a:ext cx="1093430" cy="728953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2A7194-A81C-4FF3-AD8D-033DD42B05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5029" y="5303667"/>
            <a:ext cx="8768179" cy="601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1994EED4-9915-45FD-BB4E-79779D3ABC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5029" y="5937115"/>
            <a:ext cx="8768179" cy="363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pic>
        <p:nvPicPr>
          <p:cNvPr id="33" name="Picture 32" descr="A picture containing text, indoor, computer, working&#10;&#10;Description automatically generated">
            <a:extLst>
              <a:ext uri="{FF2B5EF4-FFF2-40B4-BE49-F238E27FC236}">
                <a16:creationId xmlns:a16="http://schemas.microsoft.com/office/drawing/2014/main" id="{40BA18A7-3367-4051-B11F-B8451CA429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98" t="10841" r="53533" b="54665"/>
          <a:stretch/>
        </p:blipFill>
        <p:spPr>
          <a:xfrm>
            <a:off x="5002959" y="828211"/>
            <a:ext cx="1698859" cy="1698860"/>
          </a:xfrm>
          <a:custGeom>
            <a:avLst/>
            <a:gdLst>
              <a:gd name="connsiteX0" fmla="*/ 1186555 w 1698859"/>
              <a:gd name="connsiteY0" fmla="*/ 0 h 1698860"/>
              <a:gd name="connsiteX1" fmla="*/ 1548809 w 1698859"/>
              <a:gd name="connsiteY1" fmla="*/ 150051 h 1698860"/>
              <a:gd name="connsiteX2" fmla="*/ 1548809 w 1698859"/>
              <a:gd name="connsiteY2" fmla="*/ 874560 h 1698860"/>
              <a:gd name="connsiteX3" fmla="*/ 874559 w 1698859"/>
              <a:gd name="connsiteY3" fmla="*/ 1548809 h 1698860"/>
              <a:gd name="connsiteX4" fmla="*/ 150051 w 1698859"/>
              <a:gd name="connsiteY4" fmla="*/ 1548809 h 1698860"/>
              <a:gd name="connsiteX5" fmla="*/ 150051 w 1698859"/>
              <a:gd name="connsiteY5" fmla="*/ 824301 h 1698860"/>
              <a:gd name="connsiteX6" fmla="*/ 824300 w 1698859"/>
              <a:gd name="connsiteY6" fmla="*/ 150051 h 1698860"/>
              <a:gd name="connsiteX7" fmla="*/ 1186555 w 1698859"/>
              <a:gd name="connsiteY7" fmla="*/ 0 h 1698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98859" h="1698860">
                <a:moveTo>
                  <a:pt x="1186555" y="0"/>
                </a:moveTo>
                <a:cubicBezTo>
                  <a:pt x="1317665" y="0"/>
                  <a:pt x="1448775" y="50017"/>
                  <a:pt x="1548809" y="150051"/>
                </a:cubicBezTo>
                <a:cubicBezTo>
                  <a:pt x="1748876" y="350118"/>
                  <a:pt x="1748876" y="674492"/>
                  <a:pt x="1548809" y="874560"/>
                </a:cubicBezTo>
                <a:lnTo>
                  <a:pt x="874559" y="1548809"/>
                </a:lnTo>
                <a:cubicBezTo>
                  <a:pt x="674492" y="1748877"/>
                  <a:pt x="350118" y="1748877"/>
                  <a:pt x="150051" y="1548809"/>
                </a:cubicBezTo>
                <a:cubicBezTo>
                  <a:pt x="-50017" y="1348742"/>
                  <a:pt x="-50017" y="1024368"/>
                  <a:pt x="150051" y="824301"/>
                </a:cubicBezTo>
                <a:lnTo>
                  <a:pt x="824300" y="150051"/>
                </a:lnTo>
                <a:cubicBezTo>
                  <a:pt x="924334" y="50017"/>
                  <a:pt x="1055444" y="0"/>
                  <a:pt x="1186555" y="0"/>
                </a:cubicBezTo>
                <a:close/>
              </a:path>
            </a:pathLst>
          </a:custGeom>
          <a:ln w="28575">
            <a:solidFill>
              <a:schemeClr val="accent3"/>
            </a:solidFill>
          </a:ln>
        </p:spPr>
      </p:pic>
      <p:pic>
        <p:nvPicPr>
          <p:cNvPr id="35" name="Picture 34" descr="A picture containing text, indoor, computer, working&#10;&#10;Description automatically generated">
            <a:extLst>
              <a:ext uri="{FF2B5EF4-FFF2-40B4-BE49-F238E27FC236}">
                <a16:creationId xmlns:a16="http://schemas.microsoft.com/office/drawing/2014/main" id="{F00ADAA8-66CB-45B6-880A-0BECB5FC60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53" t="24132" r="33800" b="1840"/>
          <a:stretch/>
        </p:blipFill>
        <p:spPr>
          <a:xfrm>
            <a:off x="5621099" y="1482802"/>
            <a:ext cx="3645986" cy="3645986"/>
          </a:xfrm>
          <a:custGeom>
            <a:avLst/>
            <a:gdLst>
              <a:gd name="connsiteX0" fmla="*/ 3133681 w 3645986"/>
              <a:gd name="connsiteY0" fmla="*/ 0 h 3645986"/>
              <a:gd name="connsiteX1" fmla="*/ 3495936 w 3645986"/>
              <a:gd name="connsiteY1" fmla="*/ 150051 h 3645986"/>
              <a:gd name="connsiteX2" fmla="*/ 3495936 w 3645986"/>
              <a:gd name="connsiteY2" fmla="*/ 874559 h 3645986"/>
              <a:gd name="connsiteX3" fmla="*/ 874559 w 3645986"/>
              <a:gd name="connsiteY3" fmla="*/ 3495936 h 3645986"/>
              <a:gd name="connsiteX4" fmla="*/ 150051 w 3645986"/>
              <a:gd name="connsiteY4" fmla="*/ 3495936 h 3645986"/>
              <a:gd name="connsiteX5" fmla="*/ 150051 w 3645986"/>
              <a:gd name="connsiteY5" fmla="*/ 2771427 h 3645986"/>
              <a:gd name="connsiteX6" fmla="*/ 2771427 w 3645986"/>
              <a:gd name="connsiteY6" fmla="*/ 150051 h 3645986"/>
              <a:gd name="connsiteX7" fmla="*/ 3133681 w 3645986"/>
              <a:gd name="connsiteY7" fmla="*/ 0 h 364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5986" h="3645986">
                <a:moveTo>
                  <a:pt x="3133681" y="0"/>
                </a:moveTo>
                <a:cubicBezTo>
                  <a:pt x="3264791" y="0"/>
                  <a:pt x="3395902" y="50017"/>
                  <a:pt x="3495936" y="150051"/>
                </a:cubicBezTo>
                <a:cubicBezTo>
                  <a:pt x="3696003" y="350118"/>
                  <a:pt x="3696003" y="674492"/>
                  <a:pt x="3495936" y="874559"/>
                </a:cubicBezTo>
                <a:lnTo>
                  <a:pt x="874559" y="3495936"/>
                </a:lnTo>
                <a:cubicBezTo>
                  <a:pt x="674492" y="3696003"/>
                  <a:pt x="350118" y="3696003"/>
                  <a:pt x="150051" y="3495936"/>
                </a:cubicBezTo>
                <a:cubicBezTo>
                  <a:pt x="-50017" y="3295868"/>
                  <a:pt x="-50017" y="2971494"/>
                  <a:pt x="150051" y="2771427"/>
                </a:cubicBezTo>
                <a:lnTo>
                  <a:pt x="2771427" y="150051"/>
                </a:lnTo>
                <a:cubicBezTo>
                  <a:pt x="2871460" y="50017"/>
                  <a:pt x="3002571" y="0"/>
                  <a:pt x="3133681" y="0"/>
                </a:cubicBezTo>
                <a:close/>
              </a:path>
            </a:pathLst>
          </a:custGeom>
          <a:ln w="28575">
            <a:solidFill>
              <a:schemeClr val="accent3"/>
            </a:solidFill>
          </a:ln>
        </p:spPr>
      </p:pic>
      <p:pic>
        <p:nvPicPr>
          <p:cNvPr id="37" name="Picture 36" descr="A picture containing text, indoor, computer, working&#10;&#10;Description automatically generated">
            <a:extLst>
              <a:ext uri="{FF2B5EF4-FFF2-40B4-BE49-F238E27FC236}">
                <a16:creationId xmlns:a16="http://schemas.microsoft.com/office/drawing/2014/main" id="{BB7955D0-9B8E-4260-9A48-EEA8CD9BC09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25" t="8272" r="40134" b="54665"/>
          <a:stretch/>
        </p:blipFill>
        <p:spPr>
          <a:xfrm>
            <a:off x="6618347" y="701699"/>
            <a:ext cx="1825372" cy="1825372"/>
          </a:xfrm>
          <a:custGeom>
            <a:avLst/>
            <a:gdLst>
              <a:gd name="connsiteX0" fmla="*/ 1313067 w 1825372"/>
              <a:gd name="connsiteY0" fmla="*/ 0 h 1825372"/>
              <a:gd name="connsiteX1" fmla="*/ 1675321 w 1825372"/>
              <a:gd name="connsiteY1" fmla="*/ 150051 h 1825372"/>
              <a:gd name="connsiteX2" fmla="*/ 1675321 w 1825372"/>
              <a:gd name="connsiteY2" fmla="*/ 874560 h 1825372"/>
              <a:gd name="connsiteX3" fmla="*/ 874560 w 1825372"/>
              <a:gd name="connsiteY3" fmla="*/ 1675321 h 1825372"/>
              <a:gd name="connsiteX4" fmla="*/ 150051 w 1825372"/>
              <a:gd name="connsiteY4" fmla="*/ 1675321 h 1825372"/>
              <a:gd name="connsiteX5" fmla="*/ 150051 w 1825372"/>
              <a:gd name="connsiteY5" fmla="*/ 950813 h 1825372"/>
              <a:gd name="connsiteX6" fmla="*/ 950813 w 1825372"/>
              <a:gd name="connsiteY6" fmla="*/ 150051 h 1825372"/>
              <a:gd name="connsiteX7" fmla="*/ 1313067 w 1825372"/>
              <a:gd name="connsiteY7" fmla="*/ 0 h 1825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25372" h="1825372">
                <a:moveTo>
                  <a:pt x="1313067" y="0"/>
                </a:moveTo>
                <a:cubicBezTo>
                  <a:pt x="1444178" y="0"/>
                  <a:pt x="1575288" y="50017"/>
                  <a:pt x="1675321" y="150051"/>
                </a:cubicBezTo>
                <a:cubicBezTo>
                  <a:pt x="1875389" y="350118"/>
                  <a:pt x="1875389" y="674492"/>
                  <a:pt x="1675321" y="874560"/>
                </a:cubicBezTo>
                <a:lnTo>
                  <a:pt x="874560" y="1675321"/>
                </a:lnTo>
                <a:cubicBezTo>
                  <a:pt x="674492" y="1875389"/>
                  <a:pt x="350118" y="1875389"/>
                  <a:pt x="150051" y="1675321"/>
                </a:cubicBezTo>
                <a:cubicBezTo>
                  <a:pt x="-50016" y="1475254"/>
                  <a:pt x="-50016" y="1150880"/>
                  <a:pt x="150051" y="950813"/>
                </a:cubicBezTo>
                <a:lnTo>
                  <a:pt x="950813" y="150051"/>
                </a:lnTo>
                <a:cubicBezTo>
                  <a:pt x="1050847" y="50017"/>
                  <a:pt x="1181957" y="0"/>
                  <a:pt x="1313067" y="0"/>
                </a:cubicBezTo>
                <a:close/>
              </a:path>
            </a:pathLst>
          </a:custGeom>
          <a:ln w="28575">
            <a:solidFill>
              <a:schemeClr val="accent3"/>
            </a:solidFill>
          </a:ln>
        </p:spPr>
      </p:pic>
      <p:pic>
        <p:nvPicPr>
          <p:cNvPr id="39" name="Picture 38" descr="A picture containing text, indoor, computer, working&#10;&#10;Description automatically generated">
            <a:extLst>
              <a:ext uri="{FF2B5EF4-FFF2-40B4-BE49-F238E27FC236}">
                <a16:creationId xmlns:a16="http://schemas.microsoft.com/office/drawing/2014/main" id="{86D4F97D-0FFA-442D-8351-0799BC6730C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1" t="57373" r="33936" b="1840"/>
          <a:stretch/>
        </p:blipFill>
        <p:spPr>
          <a:xfrm>
            <a:off x="7240525" y="3119961"/>
            <a:ext cx="2008825" cy="2008826"/>
          </a:xfrm>
          <a:custGeom>
            <a:avLst/>
            <a:gdLst>
              <a:gd name="connsiteX0" fmla="*/ 1496520 w 2008825"/>
              <a:gd name="connsiteY0" fmla="*/ 1 h 2008826"/>
              <a:gd name="connsiteX1" fmla="*/ 1858775 w 2008825"/>
              <a:gd name="connsiteY1" fmla="*/ 150051 h 2008826"/>
              <a:gd name="connsiteX2" fmla="*/ 1858775 w 2008825"/>
              <a:gd name="connsiteY2" fmla="*/ 874560 h 2008826"/>
              <a:gd name="connsiteX3" fmla="*/ 874559 w 2008825"/>
              <a:gd name="connsiteY3" fmla="*/ 1858775 h 2008826"/>
              <a:gd name="connsiteX4" fmla="*/ 150051 w 2008825"/>
              <a:gd name="connsiteY4" fmla="*/ 1858775 h 2008826"/>
              <a:gd name="connsiteX5" fmla="*/ 150051 w 2008825"/>
              <a:gd name="connsiteY5" fmla="*/ 1134267 h 2008826"/>
              <a:gd name="connsiteX6" fmla="*/ 1134266 w 2008825"/>
              <a:gd name="connsiteY6" fmla="*/ 150051 h 2008826"/>
              <a:gd name="connsiteX7" fmla="*/ 1496520 w 2008825"/>
              <a:gd name="connsiteY7" fmla="*/ 1 h 2008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8825" h="2008826">
                <a:moveTo>
                  <a:pt x="1496520" y="1"/>
                </a:moveTo>
                <a:cubicBezTo>
                  <a:pt x="1627630" y="0"/>
                  <a:pt x="1758741" y="50017"/>
                  <a:pt x="1858775" y="150051"/>
                </a:cubicBezTo>
                <a:cubicBezTo>
                  <a:pt x="2058842" y="350118"/>
                  <a:pt x="2058842" y="674492"/>
                  <a:pt x="1858775" y="874560"/>
                </a:cubicBezTo>
                <a:lnTo>
                  <a:pt x="874559" y="1858775"/>
                </a:lnTo>
                <a:cubicBezTo>
                  <a:pt x="674492" y="2058843"/>
                  <a:pt x="350118" y="2058843"/>
                  <a:pt x="150051" y="1858775"/>
                </a:cubicBezTo>
                <a:cubicBezTo>
                  <a:pt x="-50017" y="1658708"/>
                  <a:pt x="-50017" y="1334334"/>
                  <a:pt x="150051" y="1134267"/>
                </a:cubicBezTo>
                <a:lnTo>
                  <a:pt x="1134266" y="150051"/>
                </a:lnTo>
                <a:cubicBezTo>
                  <a:pt x="1234300" y="50017"/>
                  <a:pt x="1365410" y="0"/>
                  <a:pt x="1496520" y="1"/>
                </a:cubicBezTo>
                <a:close/>
              </a:path>
            </a:pathLst>
          </a:custGeom>
          <a:ln w="28575">
            <a:solidFill>
              <a:schemeClr val="accent3"/>
            </a:solidFill>
          </a:ln>
        </p:spPr>
      </p:pic>
      <p:pic>
        <p:nvPicPr>
          <p:cNvPr id="41" name="Picture 40" descr="A picture containing text, indoor, computer, working&#10;&#10;Description automatically generated">
            <a:extLst>
              <a:ext uri="{FF2B5EF4-FFF2-40B4-BE49-F238E27FC236}">
                <a16:creationId xmlns:a16="http://schemas.microsoft.com/office/drawing/2014/main" id="{3AF0E95D-8018-4454-AB93-E86441675EC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4" t="40647" r="52438" b="19081"/>
          <a:stretch/>
        </p:blipFill>
        <p:spPr>
          <a:xfrm>
            <a:off x="4860660" y="2296182"/>
            <a:ext cx="1983456" cy="1983455"/>
          </a:xfrm>
          <a:custGeom>
            <a:avLst/>
            <a:gdLst>
              <a:gd name="connsiteX0" fmla="*/ 1471151 w 1983456"/>
              <a:gd name="connsiteY0" fmla="*/ 0 h 1983455"/>
              <a:gd name="connsiteX1" fmla="*/ 1833405 w 1983456"/>
              <a:gd name="connsiteY1" fmla="*/ 150050 h 1983455"/>
              <a:gd name="connsiteX2" fmla="*/ 1833405 w 1983456"/>
              <a:gd name="connsiteY2" fmla="*/ 874559 h 1983455"/>
              <a:gd name="connsiteX3" fmla="*/ 874560 w 1983456"/>
              <a:gd name="connsiteY3" fmla="*/ 1833404 h 1983455"/>
              <a:gd name="connsiteX4" fmla="*/ 150051 w 1983456"/>
              <a:gd name="connsiteY4" fmla="*/ 1833404 h 1983455"/>
              <a:gd name="connsiteX5" fmla="*/ 150051 w 1983456"/>
              <a:gd name="connsiteY5" fmla="*/ 1108895 h 1983455"/>
              <a:gd name="connsiteX6" fmla="*/ 1108897 w 1983456"/>
              <a:gd name="connsiteY6" fmla="*/ 150050 h 1983455"/>
              <a:gd name="connsiteX7" fmla="*/ 1471151 w 1983456"/>
              <a:gd name="connsiteY7" fmla="*/ 0 h 19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83456" h="1983455">
                <a:moveTo>
                  <a:pt x="1471151" y="0"/>
                </a:moveTo>
                <a:cubicBezTo>
                  <a:pt x="1602261" y="0"/>
                  <a:pt x="1733372" y="50017"/>
                  <a:pt x="1833405" y="150050"/>
                </a:cubicBezTo>
                <a:cubicBezTo>
                  <a:pt x="2033473" y="350118"/>
                  <a:pt x="2033473" y="674491"/>
                  <a:pt x="1833405" y="874559"/>
                </a:cubicBezTo>
                <a:lnTo>
                  <a:pt x="874560" y="1833404"/>
                </a:lnTo>
                <a:cubicBezTo>
                  <a:pt x="674493" y="2033472"/>
                  <a:pt x="350119" y="2033472"/>
                  <a:pt x="150051" y="1833404"/>
                </a:cubicBezTo>
                <a:cubicBezTo>
                  <a:pt x="-50016" y="1633337"/>
                  <a:pt x="-50016" y="1308963"/>
                  <a:pt x="150051" y="1108895"/>
                </a:cubicBezTo>
                <a:lnTo>
                  <a:pt x="1108897" y="150050"/>
                </a:lnTo>
                <a:cubicBezTo>
                  <a:pt x="1208930" y="50017"/>
                  <a:pt x="1340041" y="0"/>
                  <a:pt x="1471151" y="0"/>
                </a:cubicBezTo>
                <a:close/>
              </a:path>
            </a:pathLst>
          </a:custGeom>
          <a:ln w="28575">
            <a:solidFill>
              <a:schemeClr val="accent3"/>
            </a:solidFill>
          </a:ln>
        </p:spPr>
      </p:pic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BC4FC9F2-9B68-44E7-AB88-57A8F9577C8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17020" y="5377175"/>
            <a:ext cx="1688841" cy="10702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2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3435542104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erational Section 0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30AD9D-6194-4FD3-A98E-CA6BFFFB2F85}"/>
              </a:ext>
            </a:extLst>
          </p:cNvPr>
          <p:cNvSpPr/>
          <p:nvPr/>
        </p:nvSpPr>
        <p:spPr>
          <a:xfrm>
            <a:off x="0" y="4968850"/>
            <a:ext cx="12192000" cy="188915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22D0F1C3-E6BF-4E40-9BA4-6E9FD7C189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5029" y="5937115"/>
            <a:ext cx="8768179" cy="363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pic>
        <p:nvPicPr>
          <p:cNvPr id="15" name="Picture 14" descr="Shape, icon, circle&#10;&#10;Description automatically generated">
            <a:extLst>
              <a:ext uri="{FF2B5EF4-FFF2-40B4-BE49-F238E27FC236}">
                <a16:creationId xmlns:a16="http://schemas.microsoft.com/office/drawing/2014/main" id="{C05BBF07-F3D2-48C4-BAC4-7F411CD0F4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9" y="951372"/>
            <a:ext cx="1093430" cy="72895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8B6FB43-FD3E-4EBE-9CC1-D1DB8E30D2C3}"/>
              </a:ext>
            </a:extLst>
          </p:cNvPr>
          <p:cNvGrpSpPr/>
          <p:nvPr/>
        </p:nvGrpSpPr>
        <p:grpSpPr>
          <a:xfrm>
            <a:off x="4789448" y="923379"/>
            <a:ext cx="4406425" cy="4427089"/>
            <a:chOff x="4789448" y="951372"/>
            <a:chExt cx="4406425" cy="4427089"/>
          </a:xfrm>
        </p:grpSpPr>
        <p:pic>
          <p:nvPicPr>
            <p:cNvPr id="23" name="Picture 22" descr="A picture containing electronics&#10;&#10;Description automatically generated">
              <a:extLst>
                <a:ext uri="{FF2B5EF4-FFF2-40B4-BE49-F238E27FC236}">
                  <a16:creationId xmlns:a16="http://schemas.microsoft.com/office/drawing/2014/main" id="{AB0ABA32-B7F4-4FB4-AC3F-DBB7D174233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72" t="53624" r="60626" b="13855"/>
            <a:stretch/>
          </p:blipFill>
          <p:spPr>
            <a:xfrm>
              <a:off x="4931746" y="3553089"/>
              <a:ext cx="1698859" cy="1698860"/>
            </a:xfrm>
            <a:custGeom>
              <a:avLst/>
              <a:gdLst>
                <a:gd name="connsiteX0" fmla="*/ 512305 w 1698859"/>
                <a:gd name="connsiteY0" fmla="*/ 0 h 1698860"/>
                <a:gd name="connsiteX1" fmla="*/ 874559 w 1698859"/>
                <a:gd name="connsiteY1" fmla="*/ 150051 h 1698860"/>
                <a:gd name="connsiteX2" fmla="*/ 1548809 w 1698859"/>
                <a:gd name="connsiteY2" fmla="*/ 824301 h 1698860"/>
                <a:gd name="connsiteX3" fmla="*/ 1548809 w 1698859"/>
                <a:gd name="connsiteY3" fmla="*/ 1548809 h 1698860"/>
                <a:gd name="connsiteX4" fmla="*/ 824300 w 1698859"/>
                <a:gd name="connsiteY4" fmla="*/ 1548809 h 1698860"/>
                <a:gd name="connsiteX5" fmla="*/ 150051 w 1698859"/>
                <a:gd name="connsiteY5" fmla="*/ 874560 h 1698860"/>
                <a:gd name="connsiteX6" fmla="*/ 150051 w 1698859"/>
                <a:gd name="connsiteY6" fmla="*/ 150051 h 1698860"/>
                <a:gd name="connsiteX7" fmla="*/ 512305 w 1698859"/>
                <a:gd name="connsiteY7" fmla="*/ 0 h 169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8859" h="1698860">
                  <a:moveTo>
                    <a:pt x="512305" y="0"/>
                  </a:moveTo>
                  <a:cubicBezTo>
                    <a:pt x="643415" y="0"/>
                    <a:pt x="774526" y="50017"/>
                    <a:pt x="874559" y="150051"/>
                  </a:cubicBezTo>
                  <a:lnTo>
                    <a:pt x="1548809" y="824301"/>
                  </a:lnTo>
                  <a:cubicBezTo>
                    <a:pt x="1748876" y="1024368"/>
                    <a:pt x="1748876" y="1348742"/>
                    <a:pt x="1548809" y="1548809"/>
                  </a:cubicBezTo>
                  <a:cubicBezTo>
                    <a:pt x="1348742" y="1748877"/>
                    <a:pt x="1024368" y="1748877"/>
                    <a:pt x="824300" y="1548809"/>
                  </a:cubicBezTo>
                  <a:lnTo>
                    <a:pt x="150051" y="874560"/>
                  </a:lnTo>
                  <a:cubicBezTo>
                    <a:pt x="-50017" y="674492"/>
                    <a:pt x="-50017" y="350118"/>
                    <a:pt x="150051" y="150051"/>
                  </a:cubicBezTo>
                  <a:cubicBezTo>
                    <a:pt x="250084" y="50017"/>
                    <a:pt x="381195" y="0"/>
                    <a:pt x="512305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  <p:pic>
          <p:nvPicPr>
            <p:cNvPr id="25" name="Picture 24" descr="A picture containing electronics&#10;&#10;Description automatically generated">
              <a:extLst>
                <a:ext uri="{FF2B5EF4-FFF2-40B4-BE49-F238E27FC236}">
                  <a16:creationId xmlns:a16="http://schemas.microsoft.com/office/drawing/2014/main" id="{3099A450-BE24-4E1E-8B0D-DBE76D648CA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08" t="3819" r="7774" b="26386"/>
            <a:stretch/>
          </p:blipFill>
          <p:spPr>
            <a:xfrm>
              <a:off x="5549887" y="951372"/>
              <a:ext cx="3645986" cy="3645986"/>
            </a:xfrm>
            <a:custGeom>
              <a:avLst/>
              <a:gdLst>
                <a:gd name="connsiteX0" fmla="*/ 512305 w 3645986"/>
                <a:gd name="connsiteY0" fmla="*/ 0 h 3645986"/>
                <a:gd name="connsiteX1" fmla="*/ 874559 w 3645986"/>
                <a:gd name="connsiteY1" fmla="*/ 150051 h 3645986"/>
                <a:gd name="connsiteX2" fmla="*/ 3495936 w 3645986"/>
                <a:gd name="connsiteY2" fmla="*/ 2771427 h 3645986"/>
                <a:gd name="connsiteX3" fmla="*/ 3495936 w 3645986"/>
                <a:gd name="connsiteY3" fmla="*/ 3495936 h 3645986"/>
                <a:gd name="connsiteX4" fmla="*/ 2771427 w 3645986"/>
                <a:gd name="connsiteY4" fmla="*/ 3495936 h 3645986"/>
                <a:gd name="connsiteX5" fmla="*/ 150051 w 3645986"/>
                <a:gd name="connsiteY5" fmla="*/ 874559 h 3645986"/>
                <a:gd name="connsiteX6" fmla="*/ 150051 w 3645986"/>
                <a:gd name="connsiteY6" fmla="*/ 150051 h 3645986"/>
                <a:gd name="connsiteX7" fmla="*/ 512305 w 3645986"/>
                <a:gd name="connsiteY7" fmla="*/ 0 h 3645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45986" h="3645986">
                  <a:moveTo>
                    <a:pt x="512305" y="0"/>
                  </a:moveTo>
                  <a:cubicBezTo>
                    <a:pt x="643416" y="0"/>
                    <a:pt x="774526" y="50017"/>
                    <a:pt x="874559" y="150051"/>
                  </a:cubicBezTo>
                  <a:lnTo>
                    <a:pt x="3495936" y="2771427"/>
                  </a:lnTo>
                  <a:cubicBezTo>
                    <a:pt x="3696003" y="2971494"/>
                    <a:pt x="3696003" y="3295868"/>
                    <a:pt x="3495936" y="3495936"/>
                  </a:cubicBezTo>
                  <a:cubicBezTo>
                    <a:pt x="3295868" y="3696003"/>
                    <a:pt x="2971494" y="3696003"/>
                    <a:pt x="2771427" y="3495936"/>
                  </a:cubicBezTo>
                  <a:lnTo>
                    <a:pt x="150051" y="874559"/>
                  </a:lnTo>
                  <a:cubicBezTo>
                    <a:pt x="-50017" y="674492"/>
                    <a:pt x="-50017" y="350118"/>
                    <a:pt x="150051" y="150051"/>
                  </a:cubicBezTo>
                  <a:cubicBezTo>
                    <a:pt x="250085" y="50017"/>
                    <a:pt x="381195" y="0"/>
                    <a:pt x="512305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  <p:pic>
          <p:nvPicPr>
            <p:cNvPr id="27" name="Picture 26" descr="A picture containing electronics&#10;&#10;Description automatically generated">
              <a:extLst>
                <a:ext uri="{FF2B5EF4-FFF2-40B4-BE49-F238E27FC236}">
                  <a16:creationId xmlns:a16="http://schemas.microsoft.com/office/drawing/2014/main" id="{E300E6B8-BD71-44DB-A203-38AC9ED3180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473" t="3819" r="8140" b="57726"/>
            <a:stretch/>
          </p:blipFill>
          <p:spPr>
            <a:xfrm>
              <a:off x="7169312" y="951373"/>
              <a:ext cx="2008825" cy="2008826"/>
            </a:xfrm>
            <a:custGeom>
              <a:avLst/>
              <a:gdLst>
                <a:gd name="connsiteX0" fmla="*/ 512305 w 2008825"/>
                <a:gd name="connsiteY0" fmla="*/ 0 h 2008826"/>
                <a:gd name="connsiteX1" fmla="*/ 874559 w 2008825"/>
                <a:gd name="connsiteY1" fmla="*/ 150051 h 2008826"/>
                <a:gd name="connsiteX2" fmla="*/ 1858775 w 2008825"/>
                <a:gd name="connsiteY2" fmla="*/ 1134267 h 2008826"/>
                <a:gd name="connsiteX3" fmla="*/ 1858775 w 2008825"/>
                <a:gd name="connsiteY3" fmla="*/ 1858775 h 2008826"/>
                <a:gd name="connsiteX4" fmla="*/ 1134266 w 2008825"/>
                <a:gd name="connsiteY4" fmla="*/ 1858775 h 2008826"/>
                <a:gd name="connsiteX5" fmla="*/ 150051 w 2008825"/>
                <a:gd name="connsiteY5" fmla="*/ 874560 h 2008826"/>
                <a:gd name="connsiteX6" fmla="*/ 150051 w 2008825"/>
                <a:gd name="connsiteY6" fmla="*/ 150051 h 2008826"/>
                <a:gd name="connsiteX7" fmla="*/ 512305 w 2008825"/>
                <a:gd name="connsiteY7" fmla="*/ 0 h 2008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08825" h="2008826">
                  <a:moveTo>
                    <a:pt x="512305" y="0"/>
                  </a:moveTo>
                  <a:cubicBezTo>
                    <a:pt x="643415" y="0"/>
                    <a:pt x="774526" y="50017"/>
                    <a:pt x="874559" y="150051"/>
                  </a:cubicBezTo>
                  <a:lnTo>
                    <a:pt x="1858775" y="1134267"/>
                  </a:lnTo>
                  <a:cubicBezTo>
                    <a:pt x="2058842" y="1334334"/>
                    <a:pt x="2058842" y="1658708"/>
                    <a:pt x="1858775" y="1858775"/>
                  </a:cubicBezTo>
                  <a:cubicBezTo>
                    <a:pt x="1658707" y="2058843"/>
                    <a:pt x="1334333" y="2058843"/>
                    <a:pt x="1134266" y="1858775"/>
                  </a:cubicBezTo>
                  <a:lnTo>
                    <a:pt x="150051" y="874560"/>
                  </a:lnTo>
                  <a:cubicBezTo>
                    <a:pt x="-50017" y="674492"/>
                    <a:pt x="-50017" y="350118"/>
                    <a:pt x="150051" y="150051"/>
                  </a:cubicBezTo>
                  <a:cubicBezTo>
                    <a:pt x="250085" y="50017"/>
                    <a:pt x="381195" y="0"/>
                    <a:pt x="512305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  <p:pic>
          <p:nvPicPr>
            <p:cNvPr id="29" name="Picture 28" descr="A picture containing electronics&#10;&#10;Description automatically generated">
              <a:extLst>
                <a:ext uri="{FF2B5EF4-FFF2-40B4-BE49-F238E27FC236}">
                  <a16:creationId xmlns:a16="http://schemas.microsoft.com/office/drawing/2014/main" id="{932B6749-D72C-49D6-85E8-3E16B6DB923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654" t="53624" r="24738" b="11433"/>
            <a:stretch/>
          </p:blipFill>
          <p:spPr>
            <a:xfrm>
              <a:off x="6547135" y="3553089"/>
              <a:ext cx="1825372" cy="1825372"/>
            </a:xfrm>
            <a:custGeom>
              <a:avLst/>
              <a:gdLst>
                <a:gd name="connsiteX0" fmla="*/ 512305 w 1825372"/>
                <a:gd name="connsiteY0" fmla="*/ 0 h 1825372"/>
                <a:gd name="connsiteX1" fmla="*/ 874560 w 1825372"/>
                <a:gd name="connsiteY1" fmla="*/ 150051 h 1825372"/>
                <a:gd name="connsiteX2" fmla="*/ 1675321 w 1825372"/>
                <a:gd name="connsiteY2" fmla="*/ 950813 h 1825372"/>
                <a:gd name="connsiteX3" fmla="*/ 1675321 w 1825372"/>
                <a:gd name="connsiteY3" fmla="*/ 1675321 h 1825372"/>
                <a:gd name="connsiteX4" fmla="*/ 950813 w 1825372"/>
                <a:gd name="connsiteY4" fmla="*/ 1675321 h 1825372"/>
                <a:gd name="connsiteX5" fmla="*/ 150051 w 1825372"/>
                <a:gd name="connsiteY5" fmla="*/ 874560 h 1825372"/>
                <a:gd name="connsiteX6" fmla="*/ 150051 w 1825372"/>
                <a:gd name="connsiteY6" fmla="*/ 150051 h 1825372"/>
                <a:gd name="connsiteX7" fmla="*/ 512305 w 1825372"/>
                <a:gd name="connsiteY7" fmla="*/ 0 h 1825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25372" h="1825372">
                  <a:moveTo>
                    <a:pt x="512305" y="0"/>
                  </a:moveTo>
                  <a:cubicBezTo>
                    <a:pt x="643416" y="0"/>
                    <a:pt x="774526" y="50017"/>
                    <a:pt x="874560" y="150051"/>
                  </a:cubicBezTo>
                  <a:lnTo>
                    <a:pt x="1675321" y="950813"/>
                  </a:lnTo>
                  <a:cubicBezTo>
                    <a:pt x="1875389" y="1150880"/>
                    <a:pt x="1875389" y="1475254"/>
                    <a:pt x="1675321" y="1675321"/>
                  </a:cubicBezTo>
                  <a:cubicBezTo>
                    <a:pt x="1475254" y="1875389"/>
                    <a:pt x="1150880" y="1875389"/>
                    <a:pt x="950813" y="1675321"/>
                  </a:cubicBezTo>
                  <a:lnTo>
                    <a:pt x="150051" y="874560"/>
                  </a:lnTo>
                  <a:cubicBezTo>
                    <a:pt x="-50016" y="674492"/>
                    <a:pt x="-50016" y="350118"/>
                    <a:pt x="150051" y="150051"/>
                  </a:cubicBezTo>
                  <a:cubicBezTo>
                    <a:pt x="250085" y="50017"/>
                    <a:pt x="381195" y="0"/>
                    <a:pt x="512305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  <p:pic>
          <p:nvPicPr>
            <p:cNvPr id="31" name="Picture 30" descr="A picture containing electronics&#10;&#10;Description automatically generated">
              <a:extLst>
                <a:ext uri="{FF2B5EF4-FFF2-40B4-BE49-F238E27FC236}">
                  <a16:creationId xmlns:a16="http://schemas.microsoft.com/office/drawing/2014/main" id="{77A297EB-C919-4607-8143-855E1EFB6C5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0" t="20074" r="57695" b="41956"/>
            <a:stretch/>
          </p:blipFill>
          <p:spPr>
            <a:xfrm>
              <a:off x="4789448" y="1800525"/>
              <a:ext cx="1983456" cy="1983454"/>
            </a:xfrm>
            <a:custGeom>
              <a:avLst/>
              <a:gdLst>
                <a:gd name="connsiteX0" fmla="*/ 512306 w 1983456"/>
                <a:gd name="connsiteY0" fmla="*/ 0 h 1983454"/>
                <a:gd name="connsiteX1" fmla="*/ 874560 w 1983456"/>
                <a:gd name="connsiteY1" fmla="*/ 150050 h 1983454"/>
                <a:gd name="connsiteX2" fmla="*/ 1833405 w 1983456"/>
                <a:gd name="connsiteY2" fmla="*/ 1108895 h 1983454"/>
                <a:gd name="connsiteX3" fmla="*/ 1833405 w 1983456"/>
                <a:gd name="connsiteY3" fmla="*/ 1833404 h 1983454"/>
                <a:gd name="connsiteX4" fmla="*/ 1108897 w 1983456"/>
                <a:gd name="connsiteY4" fmla="*/ 1833404 h 1983454"/>
                <a:gd name="connsiteX5" fmla="*/ 150051 w 1983456"/>
                <a:gd name="connsiteY5" fmla="*/ 874559 h 1983454"/>
                <a:gd name="connsiteX6" fmla="*/ 150051 w 1983456"/>
                <a:gd name="connsiteY6" fmla="*/ 150050 h 1983454"/>
                <a:gd name="connsiteX7" fmla="*/ 512306 w 1983456"/>
                <a:gd name="connsiteY7" fmla="*/ 0 h 1983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83456" h="1983454">
                  <a:moveTo>
                    <a:pt x="512306" y="0"/>
                  </a:moveTo>
                  <a:cubicBezTo>
                    <a:pt x="643416" y="0"/>
                    <a:pt x="774526" y="50016"/>
                    <a:pt x="874560" y="150050"/>
                  </a:cubicBezTo>
                  <a:lnTo>
                    <a:pt x="1833405" y="1108895"/>
                  </a:lnTo>
                  <a:cubicBezTo>
                    <a:pt x="2033473" y="1308963"/>
                    <a:pt x="2033473" y="1633337"/>
                    <a:pt x="1833405" y="1833404"/>
                  </a:cubicBezTo>
                  <a:cubicBezTo>
                    <a:pt x="1633338" y="2033471"/>
                    <a:pt x="1308964" y="2033471"/>
                    <a:pt x="1108897" y="1833404"/>
                  </a:cubicBezTo>
                  <a:lnTo>
                    <a:pt x="150051" y="874559"/>
                  </a:lnTo>
                  <a:cubicBezTo>
                    <a:pt x="-50016" y="674491"/>
                    <a:pt x="-50016" y="350118"/>
                    <a:pt x="150051" y="150050"/>
                  </a:cubicBezTo>
                  <a:cubicBezTo>
                    <a:pt x="250085" y="50016"/>
                    <a:pt x="381195" y="0"/>
                    <a:pt x="512306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</p:grp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EF73DC46-B6BA-4193-A20C-866848A07C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17020" y="5377175"/>
            <a:ext cx="1688841" cy="10702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2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8A461F04-D245-48C0-8F5F-012161FA57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5029" y="5303667"/>
            <a:ext cx="8768179" cy="601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423454593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erational Section 0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30AD9D-6194-4FD3-A98E-CA6BFFFB2F85}"/>
              </a:ext>
            </a:extLst>
          </p:cNvPr>
          <p:cNvSpPr/>
          <p:nvPr/>
        </p:nvSpPr>
        <p:spPr>
          <a:xfrm>
            <a:off x="0" y="4968850"/>
            <a:ext cx="12192000" cy="188915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Shape, icon, circle&#10;&#10;Description automatically generated">
            <a:extLst>
              <a:ext uri="{FF2B5EF4-FFF2-40B4-BE49-F238E27FC236}">
                <a16:creationId xmlns:a16="http://schemas.microsoft.com/office/drawing/2014/main" id="{69391D94-6C1D-4B56-8E27-0CACA17B43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9" y="951372"/>
            <a:ext cx="1093430" cy="728953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2A7194-A81C-4FF3-AD8D-033DD42B05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5029" y="5303667"/>
            <a:ext cx="8768179" cy="601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1994EED4-9915-45FD-BB4E-79779D3ABC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5029" y="5937115"/>
            <a:ext cx="8768179" cy="363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E27BFF4-FCD5-416F-8254-2D312B815C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17020" y="5377175"/>
            <a:ext cx="1688841" cy="10702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2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pic>
        <p:nvPicPr>
          <p:cNvPr id="28" name="Picture 2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3863D52-4C53-43F9-AABB-E95560826B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1" t="7625" r="75906" b="57310"/>
          <a:stretch/>
        </p:blipFill>
        <p:spPr>
          <a:xfrm>
            <a:off x="5002958" y="828211"/>
            <a:ext cx="1698859" cy="1698860"/>
          </a:xfrm>
          <a:custGeom>
            <a:avLst/>
            <a:gdLst>
              <a:gd name="connsiteX0" fmla="*/ 1186555 w 1698859"/>
              <a:gd name="connsiteY0" fmla="*/ 0 h 1698860"/>
              <a:gd name="connsiteX1" fmla="*/ 1548809 w 1698859"/>
              <a:gd name="connsiteY1" fmla="*/ 150051 h 1698860"/>
              <a:gd name="connsiteX2" fmla="*/ 1548809 w 1698859"/>
              <a:gd name="connsiteY2" fmla="*/ 874560 h 1698860"/>
              <a:gd name="connsiteX3" fmla="*/ 874559 w 1698859"/>
              <a:gd name="connsiteY3" fmla="*/ 1548809 h 1698860"/>
              <a:gd name="connsiteX4" fmla="*/ 150051 w 1698859"/>
              <a:gd name="connsiteY4" fmla="*/ 1548809 h 1698860"/>
              <a:gd name="connsiteX5" fmla="*/ 150051 w 1698859"/>
              <a:gd name="connsiteY5" fmla="*/ 824301 h 1698860"/>
              <a:gd name="connsiteX6" fmla="*/ 824300 w 1698859"/>
              <a:gd name="connsiteY6" fmla="*/ 150051 h 1698860"/>
              <a:gd name="connsiteX7" fmla="*/ 1186555 w 1698859"/>
              <a:gd name="connsiteY7" fmla="*/ 0 h 1698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98859" h="1698860">
                <a:moveTo>
                  <a:pt x="1186555" y="0"/>
                </a:moveTo>
                <a:cubicBezTo>
                  <a:pt x="1317665" y="0"/>
                  <a:pt x="1448775" y="50017"/>
                  <a:pt x="1548809" y="150051"/>
                </a:cubicBezTo>
                <a:cubicBezTo>
                  <a:pt x="1748876" y="350118"/>
                  <a:pt x="1748876" y="674492"/>
                  <a:pt x="1548809" y="874560"/>
                </a:cubicBezTo>
                <a:lnTo>
                  <a:pt x="874559" y="1548809"/>
                </a:lnTo>
                <a:cubicBezTo>
                  <a:pt x="674492" y="1748877"/>
                  <a:pt x="350118" y="1748877"/>
                  <a:pt x="150051" y="1548809"/>
                </a:cubicBezTo>
                <a:cubicBezTo>
                  <a:pt x="-50017" y="1348742"/>
                  <a:pt x="-50017" y="1024368"/>
                  <a:pt x="150051" y="824301"/>
                </a:cubicBezTo>
                <a:lnTo>
                  <a:pt x="824300" y="150051"/>
                </a:lnTo>
                <a:cubicBezTo>
                  <a:pt x="924334" y="50017"/>
                  <a:pt x="1055444" y="0"/>
                  <a:pt x="1186555" y="0"/>
                </a:cubicBezTo>
                <a:close/>
              </a:path>
            </a:pathLst>
          </a:custGeom>
          <a:ln w="28575">
            <a:solidFill>
              <a:schemeClr val="accent5"/>
            </a:solidFill>
          </a:ln>
        </p:spPr>
      </p:pic>
      <p:pic>
        <p:nvPicPr>
          <p:cNvPr id="30" name="Picture 2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4BB016F4-F45D-444E-9F92-B83649069A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2" t="5014" r="57929" b="57310"/>
          <a:stretch/>
        </p:blipFill>
        <p:spPr>
          <a:xfrm>
            <a:off x="6618347" y="701699"/>
            <a:ext cx="1825372" cy="1825372"/>
          </a:xfrm>
          <a:custGeom>
            <a:avLst/>
            <a:gdLst>
              <a:gd name="connsiteX0" fmla="*/ 1313067 w 1825372"/>
              <a:gd name="connsiteY0" fmla="*/ 0 h 1825372"/>
              <a:gd name="connsiteX1" fmla="*/ 1675321 w 1825372"/>
              <a:gd name="connsiteY1" fmla="*/ 150051 h 1825372"/>
              <a:gd name="connsiteX2" fmla="*/ 1675321 w 1825372"/>
              <a:gd name="connsiteY2" fmla="*/ 874560 h 1825372"/>
              <a:gd name="connsiteX3" fmla="*/ 874560 w 1825372"/>
              <a:gd name="connsiteY3" fmla="*/ 1675321 h 1825372"/>
              <a:gd name="connsiteX4" fmla="*/ 150051 w 1825372"/>
              <a:gd name="connsiteY4" fmla="*/ 1675321 h 1825372"/>
              <a:gd name="connsiteX5" fmla="*/ 150051 w 1825372"/>
              <a:gd name="connsiteY5" fmla="*/ 950813 h 1825372"/>
              <a:gd name="connsiteX6" fmla="*/ 950813 w 1825372"/>
              <a:gd name="connsiteY6" fmla="*/ 150051 h 1825372"/>
              <a:gd name="connsiteX7" fmla="*/ 1313067 w 1825372"/>
              <a:gd name="connsiteY7" fmla="*/ 0 h 1825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25372" h="1825372">
                <a:moveTo>
                  <a:pt x="1313067" y="0"/>
                </a:moveTo>
                <a:cubicBezTo>
                  <a:pt x="1444178" y="0"/>
                  <a:pt x="1575288" y="50017"/>
                  <a:pt x="1675321" y="150051"/>
                </a:cubicBezTo>
                <a:cubicBezTo>
                  <a:pt x="1875389" y="350118"/>
                  <a:pt x="1875389" y="674492"/>
                  <a:pt x="1675321" y="874560"/>
                </a:cubicBezTo>
                <a:lnTo>
                  <a:pt x="874560" y="1675321"/>
                </a:lnTo>
                <a:cubicBezTo>
                  <a:pt x="674492" y="1875389"/>
                  <a:pt x="350118" y="1875389"/>
                  <a:pt x="150051" y="1675321"/>
                </a:cubicBezTo>
                <a:cubicBezTo>
                  <a:pt x="-50016" y="1475254"/>
                  <a:pt x="-50016" y="1150880"/>
                  <a:pt x="150051" y="950813"/>
                </a:cubicBezTo>
                <a:lnTo>
                  <a:pt x="950813" y="150051"/>
                </a:lnTo>
                <a:cubicBezTo>
                  <a:pt x="1050846" y="50017"/>
                  <a:pt x="1181957" y="0"/>
                  <a:pt x="1313067" y="0"/>
                </a:cubicBezTo>
                <a:close/>
              </a:path>
            </a:pathLst>
          </a:custGeom>
          <a:ln w="28575">
            <a:solidFill>
              <a:schemeClr val="accent5"/>
            </a:solidFill>
          </a:ln>
        </p:spPr>
      </p:pic>
      <p:pic>
        <p:nvPicPr>
          <p:cNvPr id="32" name="Picture 3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227E8EB-7A00-4B64-B521-7F8AE70216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0" t="21136" r="49432" b="3610"/>
          <a:stretch/>
        </p:blipFill>
        <p:spPr>
          <a:xfrm>
            <a:off x="5621099" y="1482802"/>
            <a:ext cx="3645986" cy="3645986"/>
          </a:xfrm>
          <a:custGeom>
            <a:avLst/>
            <a:gdLst>
              <a:gd name="connsiteX0" fmla="*/ 3133681 w 3645986"/>
              <a:gd name="connsiteY0" fmla="*/ 0 h 3645986"/>
              <a:gd name="connsiteX1" fmla="*/ 3495936 w 3645986"/>
              <a:gd name="connsiteY1" fmla="*/ 150051 h 3645986"/>
              <a:gd name="connsiteX2" fmla="*/ 3495936 w 3645986"/>
              <a:gd name="connsiteY2" fmla="*/ 874559 h 3645986"/>
              <a:gd name="connsiteX3" fmla="*/ 874559 w 3645986"/>
              <a:gd name="connsiteY3" fmla="*/ 3495936 h 3645986"/>
              <a:gd name="connsiteX4" fmla="*/ 150051 w 3645986"/>
              <a:gd name="connsiteY4" fmla="*/ 3495936 h 3645986"/>
              <a:gd name="connsiteX5" fmla="*/ 150051 w 3645986"/>
              <a:gd name="connsiteY5" fmla="*/ 2771427 h 3645986"/>
              <a:gd name="connsiteX6" fmla="*/ 2771427 w 3645986"/>
              <a:gd name="connsiteY6" fmla="*/ 150051 h 3645986"/>
              <a:gd name="connsiteX7" fmla="*/ 3133681 w 3645986"/>
              <a:gd name="connsiteY7" fmla="*/ 0 h 364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5986" h="3645986">
                <a:moveTo>
                  <a:pt x="3133681" y="0"/>
                </a:moveTo>
                <a:cubicBezTo>
                  <a:pt x="3264792" y="0"/>
                  <a:pt x="3395902" y="50017"/>
                  <a:pt x="3495936" y="150051"/>
                </a:cubicBezTo>
                <a:cubicBezTo>
                  <a:pt x="3696003" y="350118"/>
                  <a:pt x="3696003" y="674492"/>
                  <a:pt x="3495936" y="874559"/>
                </a:cubicBezTo>
                <a:lnTo>
                  <a:pt x="874559" y="3495936"/>
                </a:lnTo>
                <a:cubicBezTo>
                  <a:pt x="674492" y="3696003"/>
                  <a:pt x="350118" y="3696003"/>
                  <a:pt x="150051" y="3495936"/>
                </a:cubicBezTo>
                <a:cubicBezTo>
                  <a:pt x="-50017" y="3295868"/>
                  <a:pt x="-50017" y="2971494"/>
                  <a:pt x="150051" y="2771427"/>
                </a:cubicBezTo>
                <a:lnTo>
                  <a:pt x="2771427" y="150051"/>
                </a:lnTo>
                <a:cubicBezTo>
                  <a:pt x="2871460" y="50017"/>
                  <a:pt x="3002571" y="0"/>
                  <a:pt x="3133681" y="0"/>
                </a:cubicBezTo>
                <a:close/>
              </a:path>
            </a:pathLst>
          </a:custGeom>
          <a:ln w="28575">
            <a:solidFill>
              <a:schemeClr val="accent5"/>
            </a:solidFill>
          </a:ln>
        </p:spPr>
      </p:pic>
      <p:pic>
        <p:nvPicPr>
          <p:cNvPr id="34" name="Picture 3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23EF75D-A056-415C-8FA8-68E5F05C773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3" t="54928" r="49615" b="3610"/>
          <a:stretch/>
        </p:blipFill>
        <p:spPr>
          <a:xfrm>
            <a:off x="7240524" y="3119961"/>
            <a:ext cx="2008825" cy="2008826"/>
          </a:xfrm>
          <a:custGeom>
            <a:avLst/>
            <a:gdLst>
              <a:gd name="connsiteX0" fmla="*/ 1496520 w 2008825"/>
              <a:gd name="connsiteY0" fmla="*/ 0 h 2008826"/>
              <a:gd name="connsiteX1" fmla="*/ 1858775 w 2008825"/>
              <a:gd name="connsiteY1" fmla="*/ 150051 h 2008826"/>
              <a:gd name="connsiteX2" fmla="*/ 1858775 w 2008825"/>
              <a:gd name="connsiteY2" fmla="*/ 874560 h 2008826"/>
              <a:gd name="connsiteX3" fmla="*/ 874559 w 2008825"/>
              <a:gd name="connsiteY3" fmla="*/ 1858775 h 2008826"/>
              <a:gd name="connsiteX4" fmla="*/ 150051 w 2008825"/>
              <a:gd name="connsiteY4" fmla="*/ 1858775 h 2008826"/>
              <a:gd name="connsiteX5" fmla="*/ 150051 w 2008825"/>
              <a:gd name="connsiteY5" fmla="*/ 1134267 h 2008826"/>
              <a:gd name="connsiteX6" fmla="*/ 1134266 w 2008825"/>
              <a:gd name="connsiteY6" fmla="*/ 150051 h 2008826"/>
              <a:gd name="connsiteX7" fmla="*/ 1496520 w 2008825"/>
              <a:gd name="connsiteY7" fmla="*/ 0 h 2008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8825" h="2008826">
                <a:moveTo>
                  <a:pt x="1496520" y="0"/>
                </a:moveTo>
                <a:cubicBezTo>
                  <a:pt x="1627630" y="0"/>
                  <a:pt x="1758741" y="50017"/>
                  <a:pt x="1858775" y="150051"/>
                </a:cubicBezTo>
                <a:cubicBezTo>
                  <a:pt x="2058842" y="350118"/>
                  <a:pt x="2058842" y="674492"/>
                  <a:pt x="1858775" y="874560"/>
                </a:cubicBezTo>
                <a:lnTo>
                  <a:pt x="874559" y="1858775"/>
                </a:lnTo>
                <a:cubicBezTo>
                  <a:pt x="674492" y="2058843"/>
                  <a:pt x="350118" y="2058843"/>
                  <a:pt x="150051" y="1858775"/>
                </a:cubicBezTo>
                <a:cubicBezTo>
                  <a:pt x="-50017" y="1658708"/>
                  <a:pt x="-50017" y="1334334"/>
                  <a:pt x="150051" y="1134267"/>
                </a:cubicBezTo>
                <a:lnTo>
                  <a:pt x="1134266" y="150051"/>
                </a:lnTo>
                <a:cubicBezTo>
                  <a:pt x="1234299" y="50017"/>
                  <a:pt x="1365410" y="0"/>
                  <a:pt x="1496520" y="0"/>
                </a:cubicBezTo>
                <a:close/>
              </a:path>
            </a:pathLst>
          </a:custGeom>
          <a:ln w="28575">
            <a:solidFill>
              <a:schemeClr val="accent5"/>
            </a:solidFill>
          </a:ln>
        </p:spPr>
      </p:pic>
      <p:pic>
        <p:nvPicPr>
          <p:cNvPr id="36" name="Picture 3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BC1A5AF-573A-479D-AF0E-DC4DB36C68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" t="37924" r="74438" b="21136"/>
          <a:stretch/>
        </p:blipFill>
        <p:spPr>
          <a:xfrm>
            <a:off x="4860660" y="2296182"/>
            <a:ext cx="1983456" cy="1983455"/>
          </a:xfrm>
          <a:custGeom>
            <a:avLst/>
            <a:gdLst>
              <a:gd name="connsiteX0" fmla="*/ 1471151 w 1983456"/>
              <a:gd name="connsiteY0" fmla="*/ 0 h 1983455"/>
              <a:gd name="connsiteX1" fmla="*/ 1833405 w 1983456"/>
              <a:gd name="connsiteY1" fmla="*/ 150050 h 1983455"/>
              <a:gd name="connsiteX2" fmla="*/ 1833405 w 1983456"/>
              <a:gd name="connsiteY2" fmla="*/ 874559 h 1983455"/>
              <a:gd name="connsiteX3" fmla="*/ 874560 w 1983456"/>
              <a:gd name="connsiteY3" fmla="*/ 1833404 h 1983455"/>
              <a:gd name="connsiteX4" fmla="*/ 150051 w 1983456"/>
              <a:gd name="connsiteY4" fmla="*/ 1833404 h 1983455"/>
              <a:gd name="connsiteX5" fmla="*/ 150051 w 1983456"/>
              <a:gd name="connsiteY5" fmla="*/ 1108895 h 1983455"/>
              <a:gd name="connsiteX6" fmla="*/ 1108897 w 1983456"/>
              <a:gd name="connsiteY6" fmla="*/ 150050 h 1983455"/>
              <a:gd name="connsiteX7" fmla="*/ 1471151 w 1983456"/>
              <a:gd name="connsiteY7" fmla="*/ 0 h 19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83456" h="1983455">
                <a:moveTo>
                  <a:pt x="1471151" y="0"/>
                </a:moveTo>
                <a:cubicBezTo>
                  <a:pt x="1602261" y="0"/>
                  <a:pt x="1733372" y="50017"/>
                  <a:pt x="1833405" y="150050"/>
                </a:cubicBezTo>
                <a:cubicBezTo>
                  <a:pt x="2033473" y="350118"/>
                  <a:pt x="2033473" y="674491"/>
                  <a:pt x="1833405" y="874559"/>
                </a:cubicBezTo>
                <a:lnTo>
                  <a:pt x="874560" y="1833404"/>
                </a:lnTo>
                <a:cubicBezTo>
                  <a:pt x="674493" y="2033472"/>
                  <a:pt x="350119" y="2033472"/>
                  <a:pt x="150051" y="1833404"/>
                </a:cubicBezTo>
                <a:cubicBezTo>
                  <a:pt x="-50016" y="1633337"/>
                  <a:pt x="-50016" y="1308963"/>
                  <a:pt x="150051" y="1108895"/>
                </a:cubicBezTo>
                <a:lnTo>
                  <a:pt x="1108897" y="150050"/>
                </a:lnTo>
                <a:cubicBezTo>
                  <a:pt x="1208930" y="50017"/>
                  <a:pt x="1340041" y="0"/>
                  <a:pt x="1471151" y="0"/>
                </a:cubicBezTo>
                <a:close/>
              </a:path>
            </a:pathLst>
          </a:custGeom>
          <a:ln w="28575"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53864370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erational Section 05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30AD9D-6194-4FD3-A98E-CA6BFFFB2F85}"/>
              </a:ext>
            </a:extLst>
          </p:cNvPr>
          <p:cNvSpPr/>
          <p:nvPr/>
        </p:nvSpPr>
        <p:spPr>
          <a:xfrm>
            <a:off x="0" y="4968850"/>
            <a:ext cx="12192000" cy="188915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Shape, icon, circle&#10;&#10;Description automatically generated">
            <a:extLst>
              <a:ext uri="{FF2B5EF4-FFF2-40B4-BE49-F238E27FC236}">
                <a16:creationId xmlns:a16="http://schemas.microsoft.com/office/drawing/2014/main" id="{69391D94-6C1D-4B56-8E27-0CACA17B43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9" y="951372"/>
            <a:ext cx="1093430" cy="728953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2A7194-A81C-4FF3-AD8D-033DD42B05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5029" y="5303667"/>
            <a:ext cx="8768179" cy="601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1994EED4-9915-45FD-BB4E-79779D3ABC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5029" y="5937115"/>
            <a:ext cx="8768179" cy="363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E27BFF4-FCD5-416F-8254-2D312B815C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17020" y="5377175"/>
            <a:ext cx="1688841" cy="10702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2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pic>
        <p:nvPicPr>
          <p:cNvPr id="18" name="Picture 17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CBE96957-5C50-4915-8207-32978F3F5C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5" t="7537" r="57139" b="57954"/>
          <a:stretch/>
        </p:blipFill>
        <p:spPr>
          <a:xfrm>
            <a:off x="5002958" y="828211"/>
            <a:ext cx="1698859" cy="1698860"/>
          </a:xfrm>
          <a:custGeom>
            <a:avLst/>
            <a:gdLst>
              <a:gd name="connsiteX0" fmla="*/ 1186555 w 1698859"/>
              <a:gd name="connsiteY0" fmla="*/ 0 h 1698860"/>
              <a:gd name="connsiteX1" fmla="*/ 1548809 w 1698859"/>
              <a:gd name="connsiteY1" fmla="*/ 150051 h 1698860"/>
              <a:gd name="connsiteX2" fmla="*/ 1548809 w 1698859"/>
              <a:gd name="connsiteY2" fmla="*/ 874560 h 1698860"/>
              <a:gd name="connsiteX3" fmla="*/ 874559 w 1698859"/>
              <a:gd name="connsiteY3" fmla="*/ 1548809 h 1698860"/>
              <a:gd name="connsiteX4" fmla="*/ 150051 w 1698859"/>
              <a:gd name="connsiteY4" fmla="*/ 1548809 h 1698860"/>
              <a:gd name="connsiteX5" fmla="*/ 150051 w 1698859"/>
              <a:gd name="connsiteY5" fmla="*/ 824301 h 1698860"/>
              <a:gd name="connsiteX6" fmla="*/ 824300 w 1698859"/>
              <a:gd name="connsiteY6" fmla="*/ 150051 h 1698860"/>
              <a:gd name="connsiteX7" fmla="*/ 1186555 w 1698859"/>
              <a:gd name="connsiteY7" fmla="*/ 0 h 1698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98859" h="1698860">
                <a:moveTo>
                  <a:pt x="1186555" y="0"/>
                </a:moveTo>
                <a:cubicBezTo>
                  <a:pt x="1317665" y="0"/>
                  <a:pt x="1448775" y="50017"/>
                  <a:pt x="1548809" y="150051"/>
                </a:cubicBezTo>
                <a:cubicBezTo>
                  <a:pt x="1748876" y="350118"/>
                  <a:pt x="1748876" y="674492"/>
                  <a:pt x="1548809" y="874560"/>
                </a:cubicBezTo>
                <a:lnTo>
                  <a:pt x="874559" y="1548809"/>
                </a:lnTo>
                <a:cubicBezTo>
                  <a:pt x="674492" y="1748877"/>
                  <a:pt x="350118" y="1748877"/>
                  <a:pt x="150051" y="1548809"/>
                </a:cubicBezTo>
                <a:cubicBezTo>
                  <a:pt x="-50017" y="1348742"/>
                  <a:pt x="-50017" y="1024368"/>
                  <a:pt x="150051" y="824301"/>
                </a:cubicBezTo>
                <a:lnTo>
                  <a:pt x="824300" y="150051"/>
                </a:lnTo>
                <a:cubicBezTo>
                  <a:pt x="924334" y="50017"/>
                  <a:pt x="1055444" y="0"/>
                  <a:pt x="1186555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  <p:pic>
        <p:nvPicPr>
          <p:cNvPr id="20" name="Picture 19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396044AA-4650-45C0-AB09-6633692295F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00" t="4967" r="22476" b="57954"/>
          <a:stretch/>
        </p:blipFill>
        <p:spPr>
          <a:xfrm>
            <a:off x="6618347" y="701699"/>
            <a:ext cx="1825372" cy="1825372"/>
          </a:xfrm>
          <a:custGeom>
            <a:avLst/>
            <a:gdLst>
              <a:gd name="connsiteX0" fmla="*/ 1313067 w 1825372"/>
              <a:gd name="connsiteY0" fmla="*/ 0 h 1825372"/>
              <a:gd name="connsiteX1" fmla="*/ 1675321 w 1825372"/>
              <a:gd name="connsiteY1" fmla="*/ 150051 h 1825372"/>
              <a:gd name="connsiteX2" fmla="*/ 1675321 w 1825372"/>
              <a:gd name="connsiteY2" fmla="*/ 874560 h 1825372"/>
              <a:gd name="connsiteX3" fmla="*/ 874560 w 1825372"/>
              <a:gd name="connsiteY3" fmla="*/ 1675321 h 1825372"/>
              <a:gd name="connsiteX4" fmla="*/ 150051 w 1825372"/>
              <a:gd name="connsiteY4" fmla="*/ 1675321 h 1825372"/>
              <a:gd name="connsiteX5" fmla="*/ 150051 w 1825372"/>
              <a:gd name="connsiteY5" fmla="*/ 950813 h 1825372"/>
              <a:gd name="connsiteX6" fmla="*/ 950813 w 1825372"/>
              <a:gd name="connsiteY6" fmla="*/ 150051 h 1825372"/>
              <a:gd name="connsiteX7" fmla="*/ 1313067 w 1825372"/>
              <a:gd name="connsiteY7" fmla="*/ 0 h 1825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25372" h="1825372">
                <a:moveTo>
                  <a:pt x="1313067" y="0"/>
                </a:moveTo>
                <a:cubicBezTo>
                  <a:pt x="1444178" y="0"/>
                  <a:pt x="1575288" y="50017"/>
                  <a:pt x="1675321" y="150051"/>
                </a:cubicBezTo>
                <a:cubicBezTo>
                  <a:pt x="1875389" y="350118"/>
                  <a:pt x="1875389" y="674492"/>
                  <a:pt x="1675321" y="874560"/>
                </a:cubicBezTo>
                <a:lnTo>
                  <a:pt x="874560" y="1675321"/>
                </a:lnTo>
                <a:cubicBezTo>
                  <a:pt x="674492" y="1875389"/>
                  <a:pt x="350118" y="1875389"/>
                  <a:pt x="150051" y="1675321"/>
                </a:cubicBezTo>
                <a:cubicBezTo>
                  <a:pt x="-50016" y="1475254"/>
                  <a:pt x="-50016" y="1150880"/>
                  <a:pt x="150051" y="950813"/>
                </a:cubicBezTo>
                <a:lnTo>
                  <a:pt x="950813" y="150051"/>
                </a:lnTo>
                <a:cubicBezTo>
                  <a:pt x="1050846" y="50017"/>
                  <a:pt x="1181957" y="0"/>
                  <a:pt x="1313067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  <p:pic>
        <p:nvPicPr>
          <p:cNvPr id="22" name="Picture 21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09F873DA-18F0-47F7-B574-182DDEFB38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5" t="20834" r="6092" b="5105"/>
          <a:stretch/>
        </p:blipFill>
        <p:spPr>
          <a:xfrm>
            <a:off x="5621099" y="1482802"/>
            <a:ext cx="3645986" cy="3645986"/>
          </a:xfrm>
          <a:custGeom>
            <a:avLst/>
            <a:gdLst>
              <a:gd name="connsiteX0" fmla="*/ 3133681 w 3645986"/>
              <a:gd name="connsiteY0" fmla="*/ 0 h 3645986"/>
              <a:gd name="connsiteX1" fmla="*/ 3495936 w 3645986"/>
              <a:gd name="connsiteY1" fmla="*/ 150051 h 3645986"/>
              <a:gd name="connsiteX2" fmla="*/ 3495936 w 3645986"/>
              <a:gd name="connsiteY2" fmla="*/ 874559 h 3645986"/>
              <a:gd name="connsiteX3" fmla="*/ 874559 w 3645986"/>
              <a:gd name="connsiteY3" fmla="*/ 3495936 h 3645986"/>
              <a:gd name="connsiteX4" fmla="*/ 150051 w 3645986"/>
              <a:gd name="connsiteY4" fmla="*/ 3495936 h 3645986"/>
              <a:gd name="connsiteX5" fmla="*/ 150051 w 3645986"/>
              <a:gd name="connsiteY5" fmla="*/ 2771427 h 3645986"/>
              <a:gd name="connsiteX6" fmla="*/ 2771427 w 3645986"/>
              <a:gd name="connsiteY6" fmla="*/ 150051 h 3645986"/>
              <a:gd name="connsiteX7" fmla="*/ 3133681 w 3645986"/>
              <a:gd name="connsiteY7" fmla="*/ 0 h 364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5986" h="3645986">
                <a:moveTo>
                  <a:pt x="3133681" y="0"/>
                </a:moveTo>
                <a:cubicBezTo>
                  <a:pt x="3264791" y="0"/>
                  <a:pt x="3395902" y="50017"/>
                  <a:pt x="3495936" y="150051"/>
                </a:cubicBezTo>
                <a:cubicBezTo>
                  <a:pt x="3696003" y="350118"/>
                  <a:pt x="3696003" y="674492"/>
                  <a:pt x="3495936" y="874559"/>
                </a:cubicBezTo>
                <a:lnTo>
                  <a:pt x="874559" y="3495936"/>
                </a:lnTo>
                <a:cubicBezTo>
                  <a:pt x="674492" y="3696003"/>
                  <a:pt x="350118" y="3696003"/>
                  <a:pt x="150051" y="3495936"/>
                </a:cubicBezTo>
                <a:cubicBezTo>
                  <a:pt x="-50017" y="3295868"/>
                  <a:pt x="-50017" y="2971494"/>
                  <a:pt x="150051" y="2771427"/>
                </a:cubicBezTo>
                <a:lnTo>
                  <a:pt x="2771427" y="150051"/>
                </a:lnTo>
                <a:cubicBezTo>
                  <a:pt x="2871460" y="50017"/>
                  <a:pt x="3002571" y="0"/>
                  <a:pt x="3133681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  <p:pic>
        <p:nvPicPr>
          <p:cNvPr id="29" name="Picture 28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E8AA76DD-BAEE-4F32-A7C4-9B24AC29E8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81" t="54090" r="6445" b="5105"/>
          <a:stretch/>
        </p:blipFill>
        <p:spPr>
          <a:xfrm>
            <a:off x="7240524" y="3119963"/>
            <a:ext cx="2008825" cy="2008825"/>
          </a:xfrm>
          <a:custGeom>
            <a:avLst/>
            <a:gdLst>
              <a:gd name="connsiteX0" fmla="*/ 1496520 w 2008825"/>
              <a:gd name="connsiteY0" fmla="*/ 0 h 2008825"/>
              <a:gd name="connsiteX1" fmla="*/ 1858775 w 2008825"/>
              <a:gd name="connsiteY1" fmla="*/ 150050 h 2008825"/>
              <a:gd name="connsiteX2" fmla="*/ 1858775 w 2008825"/>
              <a:gd name="connsiteY2" fmla="*/ 874559 h 2008825"/>
              <a:gd name="connsiteX3" fmla="*/ 874559 w 2008825"/>
              <a:gd name="connsiteY3" fmla="*/ 1858774 h 2008825"/>
              <a:gd name="connsiteX4" fmla="*/ 150051 w 2008825"/>
              <a:gd name="connsiteY4" fmla="*/ 1858774 h 2008825"/>
              <a:gd name="connsiteX5" fmla="*/ 150051 w 2008825"/>
              <a:gd name="connsiteY5" fmla="*/ 1134266 h 2008825"/>
              <a:gd name="connsiteX6" fmla="*/ 1134266 w 2008825"/>
              <a:gd name="connsiteY6" fmla="*/ 150050 h 2008825"/>
              <a:gd name="connsiteX7" fmla="*/ 1496520 w 2008825"/>
              <a:gd name="connsiteY7" fmla="*/ 0 h 20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8825" h="2008825">
                <a:moveTo>
                  <a:pt x="1496520" y="0"/>
                </a:moveTo>
                <a:cubicBezTo>
                  <a:pt x="1627630" y="0"/>
                  <a:pt x="1758741" y="50016"/>
                  <a:pt x="1858775" y="150050"/>
                </a:cubicBezTo>
                <a:cubicBezTo>
                  <a:pt x="2058842" y="350117"/>
                  <a:pt x="2058842" y="674491"/>
                  <a:pt x="1858775" y="874559"/>
                </a:cubicBezTo>
                <a:lnTo>
                  <a:pt x="874559" y="1858774"/>
                </a:lnTo>
                <a:cubicBezTo>
                  <a:pt x="674492" y="2058842"/>
                  <a:pt x="350118" y="2058842"/>
                  <a:pt x="150051" y="1858774"/>
                </a:cubicBezTo>
                <a:cubicBezTo>
                  <a:pt x="-50017" y="1658707"/>
                  <a:pt x="-50017" y="1334333"/>
                  <a:pt x="150051" y="1134266"/>
                </a:cubicBezTo>
                <a:lnTo>
                  <a:pt x="1134266" y="150050"/>
                </a:lnTo>
                <a:cubicBezTo>
                  <a:pt x="1234300" y="50016"/>
                  <a:pt x="1365410" y="0"/>
                  <a:pt x="1496520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  <p:pic>
        <p:nvPicPr>
          <p:cNvPr id="31" name="Picture 30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D7EFB588-3FBB-49C1-A4B1-945F87EC3C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3" t="37356" r="54307" b="22354"/>
          <a:stretch/>
        </p:blipFill>
        <p:spPr>
          <a:xfrm>
            <a:off x="4860660" y="2296182"/>
            <a:ext cx="1983456" cy="1983455"/>
          </a:xfrm>
          <a:custGeom>
            <a:avLst/>
            <a:gdLst>
              <a:gd name="connsiteX0" fmla="*/ 1471151 w 1983456"/>
              <a:gd name="connsiteY0" fmla="*/ 0 h 1983455"/>
              <a:gd name="connsiteX1" fmla="*/ 1833405 w 1983456"/>
              <a:gd name="connsiteY1" fmla="*/ 150050 h 1983455"/>
              <a:gd name="connsiteX2" fmla="*/ 1833405 w 1983456"/>
              <a:gd name="connsiteY2" fmla="*/ 874559 h 1983455"/>
              <a:gd name="connsiteX3" fmla="*/ 874560 w 1983456"/>
              <a:gd name="connsiteY3" fmla="*/ 1833404 h 1983455"/>
              <a:gd name="connsiteX4" fmla="*/ 150051 w 1983456"/>
              <a:gd name="connsiteY4" fmla="*/ 1833404 h 1983455"/>
              <a:gd name="connsiteX5" fmla="*/ 150051 w 1983456"/>
              <a:gd name="connsiteY5" fmla="*/ 1108895 h 1983455"/>
              <a:gd name="connsiteX6" fmla="*/ 1108897 w 1983456"/>
              <a:gd name="connsiteY6" fmla="*/ 150050 h 1983455"/>
              <a:gd name="connsiteX7" fmla="*/ 1471151 w 1983456"/>
              <a:gd name="connsiteY7" fmla="*/ 0 h 19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83456" h="1983455">
                <a:moveTo>
                  <a:pt x="1471151" y="0"/>
                </a:moveTo>
                <a:cubicBezTo>
                  <a:pt x="1602261" y="0"/>
                  <a:pt x="1733372" y="50017"/>
                  <a:pt x="1833405" y="150050"/>
                </a:cubicBezTo>
                <a:cubicBezTo>
                  <a:pt x="2033473" y="350118"/>
                  <a:pt x="2033473" y="674491"/>
                  <a:pt x="1833405" y="874559"/>
                </a:cubicBezTo>
                <a:lnTo>
                  <a:pt x="874560" y="1833404"/>
                </a:lnTo>
                <a:cubicBezTo>
                  <a:pt x="674493" y="2033472"/>
                  <a:pt x="350119" y="2033472"/>
                  <a:pt x="150051" y="1833404"/>
                </a:cubicBezTo>
                <a:cubicBezTo>
                  <a:pt x="-50016" y="1633337"/>
                  <a:pt x="-50016" y="1308963"/>
                  <a:pt x="150051" y="1108895"/>
                </a:cubicBezTo>
                <a:lnTo>
                  <a:pt x="1108897" y="150050"/>
                </a:lnTo>
                <a:cubicBezTo>
                  <a:pt x="1208930" y="50017"/>
                  <a:pt x="1340041" y="0"/>
                  <a:pt x="1471151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211991589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erational Section 06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30AD9D-6194-4FD3-A98E-CA6BFFFB2F85}"/>
              </a:ext>
            </a:extLst>
          </p:cNvPr>
          <p:cNvSpPr/>
          <p:nvPr/>
        </p:nvSpPr>
        <p:spPr>
          <a:xfrm>
            <a:off x="0" y="4968850"/>
            <a:ext cx="12192000" cy="188915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Shape, icon, circle&#10;&#10;Description automatically generated">
            <a:extLst>
              <a:ext uri="{FF2B5EF4-FFF2-40B4-BE49-F238E27FC236}">
                <a16:creationId xmlns:a16="http://schemas.microsoft.com/office/drawing/2014/main" id="{69391D94-6C1D-4B56-8E27-0CACA17B43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9" y="951372"/>
            <a:ext cx="1093430" cy="728953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2A7194-A81C-4FF3-AD8D-033DD42B05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5029" y="5303667"/>
            <a:ext cx="8768179" cy="601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1994EED4-9915-45FD-BB4E-79779D3ABC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5029" y="5937115"/>
            <a:ext cx="8768179" cy="363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E27BFF4-FCD5-416F-8254-2D312B815C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17020" y="5377175"/>
            <a:ext cx="1688841" cy="10702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2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pic>
        <p:nvPicPr>
          <p:cNvPr id="18" name="Picture 17" descr="A picture containing person, meal&#10;&#10;Description automatically generated">
            <a:extLst>
              <a:ext uri="{FF2B5EF4-FFF2-40B4-BE49-F238E27FC236}">
                <a16:creationId xmlns:a16="http://schemas.microsoft.com/office/drawing/2014/main" id="{A296750D-C918-42BA-A5E3-1BD1418FDD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7" t="2782" r="57522" b="60635"/>
          <a:stretch/>
        </p:blipFill>
        <p:spPr>
          <a:xfrm>
            <a:off x="5002958" y="828211"/>
            <a:ext cx="1698859" cy="1698860"/>
          </a:xfrm>
          <a:custGeom>
            <a:avLst/>
            <a:gdLst>
              <a:gd name="connsiteX0" fmla="*/ 1186555 w 1698859"/>
              <a:gd name="connsiteY0" fmla="*/ 0 h 1698860"/>
              <a:gd name="connsiteX1" fmla="*/ 1548809 w 1698859"/>
              <a:gd name="connsiteY1" fmla="*/ 150051 h 1698860"/>
              <a:gd name="connsiteX2" fmla="*/ 1548809 w 1698859"/>
              <a:gd name="connsiteY2" fmla="*/ 874560 h 1698860"/>
              <a:gd name="connsiteX3" fmla="*/ 874559 w 1698859"/>
              <a:gd name="connsiteY3" fmla="*/ 1548809 h 1698860"/>
              <a:gd name="connsiteX4" fmla="*/ 150051 w 1698859"/>
              <a:gd name="connsiteY4" fmla="*/ 1548809 h 1698860"/>
              <a:gd name="connsiteX5" fmla="*/ 150051 w 1698859"/>
              <a:gd name="connsiteY5" fmla="*/ 824301 h 1698860"/>
              <a:gd name="connsiteX6" fmla="*/ 824300 w 1698859"/>
              <a:gd name="connsiteY6" fmla="*/ 150051 h 1698860"/>
              <a:gd name="connsiteX7" fmla="*/ 1186555 w 1698859"/>
              <a:gd name="connsiteY7" fmla="*/ 0 h 1698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98859" h="1698860">
                <a:moveTo>
                  <a:pt x="1186555" y="0"/>
                </a:moveTo>
                <a:cubicBezTo>
                  <a:pt x="1317665" y="0"/>
                  <a:pt x="1448775" y="50017"/>
                  <a:pt x="1548809" y="150051"/>
                </a:cubicBezTo>
                <a:cubicBezTo>
                  <a:pt x="1748876" y="350118"/>
                  <a:pt x="1748876" y="674492"/>
                  <a:pt x="1548809" y="874560"/>
                </a:cubicBezTo>
                <a:lnTo>
                  <a:pt x="874559" y="1548809"/>
                </a:lnTo>
                <a:cubicBezTo>
                  <a:pt x="674492" y="1748877"/>
                  <a:pt x="350118" y="1748877"/>
                  <a:pt x="150051" y="1548809"/>
                </a:cubicBezTo>
                <a:cubicBezTo>
                  <a:pt x="-50017" y="1348742"/>
                  <a:pt x="-50017" y="1024368"/>
                  <a:pt x="150051" y="824301"/>
                </a:cubicBezTo>
                <a:lnTo>
                  <a:pt x="824300" y="150051"/>
                </a:lnTo>
                <a:cubicBezTo>
                  <a:pt x="924334" y="50017"/>
                  <a:pt x="1055444" y="0"/>
                  <a:pt x="1186555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  <p:pic>
        <p:nvPicPr>
          <p:cNvPr id="20" name="Picture 19" descr="A picture containing person, meal&#10;&#10;Description automatically generated">
            <a:extLst>
              <a:ext uri="{FF2B5EF4-FFF2-40B4-BE49-F238E27FC236}">
                <a16:creationId xmlns:a16="http://schemas.microsoft.com/office/drawing/2014/main" id="{63694BD7-9FC8-4365-88E1-741CEA95171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47" t="58" r="19317" b="60635"/>
          <a:stretch/>
        </p:blipFill>
        <p:spPr>
          <a:xfrm>
            <a:off x="6618347" y="701699"/>
            <a:ext cx="1825372" cy="1825372"/>
          </a:xfrm>
          <a:custGeom>
            <a:avLst/>
            <a:gdLst>
              <a:gd name="connsiteX0" fmla="*/ 1313067 w 1825372"/>
              <a:gd name="connsiteY0" fmla="*/ 0 h 1825372"/>
              <a:gd name="connsiteX1" fmla="*/ 1675321 w 1825372"/>
              <a:gd name="connsiteY1" fmla="*/ 150051 h 1825372"/>
              <a:gd name="connsiteX2" fmla="*/ 1675321 w 1825372"/>
              <a:gd name="connsiteY2" fmla="*/ 874560 h 1825372"/>
              <a:gd name="connsiteX3" fmla="*/ 874560 w 1825372"/>
              <a:gd name="connsiteY3" fmla="*/ 1675321 h 1825372"/>
              <a:gd name="connsiteX4" fmla="*/ 150051 w 1825372"/>
              <a:gd name="connsiteY4" fmla="*/ 1675321 h 1825372"/>
              <a:gd name="connsiteX5" fmla="*/ 150051 w 1825372"/>
              <a:gd name="connsiteY5" fmla="*/ 950813 h 1825372"/>
              <a:gd name="connsiteX6" fmla="*/ 950813 w 1825372"/>
              <a:gd name="connsiteY6" fmla="*/ 150051 h 1825372"/>
              <a:gd name="connsiteX7" fmla="*/ 1313067 w 1825372"/>
              <a:gd name="connsiteY7" fmla="*/ 0 h 1825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25372" h="1825372">
                <a:moveTo>
                  <a:pt x="1313067" y="0"/>
                </a:moveTo>
                <a:cubicBezTo>
                  <a:pt x="1444177" y="0"/>
                  <a:pt x="1575288" y="50017"/>
                  <a:pt x="1675321" y="150051"/>
                </a:cubicBezTo>
                <a:cubicBezTo>
                  <a:pt x="1875389" y="350118"/>
                  <a:pt x="1875389" y="674492"/>
                  <a:pt x="1675321" y="874560"/>
                </a:cubicBezTo>
                <a:lnTo>
                  <a:pt x="874560" y="1675321"/>
                </a:lnTo>
                <a:cubicBezTo>
                  <a:pt x="674492" y="1875389"/>
                  <a:pt x="350118" y="1875389"/>
                  <a:pt x="150051" y="1675321"/>
                </a:cubicBezTo>
                <a:cubicBezTo>
                  <a:pt x="-50016" y="1475254"/>
                  <a:pt x="-50016" y="1150880"/>
                  <a:pt x="150051" y="950813"/>
                </a:cubicBezTo>
                <a:lnTo>
                  <a:pt x="950813" y="150051"/>
                </a:lnTo>
                <a:cubicBezTo>
                  <a:pt x="1050846" y="50017"/>
                  <a:pt x="1181957" y="0"/>
                  <a:pt x="1313067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  <p:pic>
        <p:nvPicPr>
          <p:cNvPr id="22" name="Picture 21" descr="A picture containing person, meal&#10;&#10;Description automatically generated">
            <a:extLst>
              <a:ext uri="{FF2B5EF4-FFF2-40B4-BE49-F238E27FC236}">
                <a16:creationId xmlns:a16="http://schemas.microsoft.com/office/drawing/2014/main" id="{FA0DE72F-46DA-4394-B958-C5BE47F659C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5" t="16878" r="1259" b="4609"/>
          <a:stretch/>
        </p:blipFill>
        <p:spPr>
          <a:xfrm>
            <a:off x="5621099" y="1482802"/>
            <a:ext cx="3645986" cy="3645986"/>
          </a:xfrm>
          <a:custGeom>
            <a:avLst/>
            <a:gdLst>
              <a:gd name="connsiteX0" fmla="*/ 3133681 w 3645986"/>
              <a:gd name="connsiteY0" fmla="*/ 0 h 3645986"/>
              <a:gd name="connsiteX1" fmla="*/ 3495936 w 3645986"/>
              <a:gd name="connsiteY1" fmla="*/ 150051 h 3645986"/>
              <a:gd name="connsiteX2" fmla="*/ 3495936 w 3645986"/>
              <a:gd name="connsiteY2" fmla="*/ 874559 h 3645986"/>
              <a:gd name="connsiteX3" fmla="*/ 874559 w 3645986"/>
              <a:gd name="connsiteY3" fmla="*/ 3495936 h 3645986"/>
              <a:gd name="connsiteX4" fmla="*/ 150051 w 3645986"/>
              <a:gd name="connsiteY4" fmla="*/ 3495936 h 3645986"/>
              <a:gd name="connsiteX5" fmla="*/ 150051 w 3645986"/>
              <a:gd name="connsiteY5" fmla="*/ 2771427 h 3645986"/>
              <a:gd name="connsiteX6" fmla="*/ 2771427 w 3645986"/>
              <a:gd name="connsiteY6" fmla="*/ 150051 h 3645986"/>
              <a:gd name="connsiteX7" fmla="*/ 3133681 w 3645986"/>
              <a:gd name="connsiteY7" fmla="*/ 0 h 364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5986" h="3645986">
                <a:moveTo>
                  <a:pt x="3133681" y="0"/>
                </a:moveTo>
                <a:cubicBezTo>
                  <a:pt x="3264792" y="0"/>
                  <a:pt x="3395902" y="50017"/>
                  <a:pt x="3495936" y="150051"/>
                </a:cubicBezTo>
                <a:cubicBezTo>
                  <a:pt x="3696003" y="350118"/>
                  <a:pt x="3696003" y="674492"/>
                  <a:pt x="3495936" y="874559"/>
                </a:cubicBezTo>
                <a:lnTo>
                  <a:pt x="874559" y="3495936"/>
                </a:lnTo>
                <a:cubicBezTo>
                  <a:pt x="674492" y="3696003"/>
                  <a:pt x="350118" y="3696003"/>
                  <a:pt x="150051" y="3495936"/>
                </a:cubicBezTo>
                <a:cubicBezTo>
                  <a:pt x="-50017" y="3295868"/>
                  <a:pt x="-50017" y="2971494"/>
                  <a:pt x="150051" y="2771427"/>
                </a:cubicBezTo>
                <a:lnTo>
                  <a:pt x="2771427" y="150051"/>
                </a:lnTo>
                <a:cubicBezTo>
                  <a:pt x="2871460" y="50017"/>
                  <a:pt x="3002571" y="0"/>
                  <a:pt x="3133681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  <p:pic>
        <p:nvPicPr>
          <p:cNvPr id="29" name="Picture 28" descr="A picture containing person, meal&#10;&#10;Description automatically generated">
            <a:extLst>
              <a:ext uri="{FF2B5EF4-FFF2-40B4-BE49-F238E27FC236}">
                <a16:creationId xmlns:a16="http://schemas.microsoft.com/office/drawing/2014/main" id="{18456B8D-0674-4666-98C1-0805DA5B19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" t="34393" r="54401" b="22895"/>
          <a:stretch/>
        </p:blipFill>
        <p:spPr>
          <a:xfrm>
            <a:off x="4860660" y="2296181"/>
            <a:ext cx="1983456" cy="1983455"/>
          </a:xfrm>
          <a:custGeom>
            <a:avLst/>
            <a:gdLst>
              <a:gd name="connsiteX0" fmla="*/ 1471151 w 1983456"/>
              <a:gd name="connsiteY0" fmla="*/ 0 h 1983455"/>
              <a:gd name="connsiteX1" fmla="*/ 1833405 w 1983456"/>
              <a:gd name="connsiteY1" fmla="*/ 150050 h 1983455"/>
              <a:gd name="connsiteX2" fmla="*/ 1833405 w 1983456"/>
              <a:gd name="connsiteY2" fmla="*/ 874559 h 1983455"/>
              <a:gd name="connsiteX3" fmla="*/ 874560 w 1983456"/>
              <a:gd name="connsiteY3" fmla="*/ 1833404 h 1983455"/>
              <a:gd name="connsiteX4" fmla="*/ 150051 w 1983456"/>
              <a:gd name="connsiteY4" fmla="*/ 1833404 h 1983455"/>
              <a:gd name="connsiteX5" fmla="*/ 150051 w 1983456"/>
              <a:gd name="connsiteY5" fmla="*/ 1108895 h 1983455"/>
              <a:gd name="connsiteX6" fmla="*/ 1108897 w 1983456"/>
              <a:gd name="connsiteY6" fmla="*/ 150050 h 1983455"/>
              <a:gd name="connsiteX7" fmla="*/ 1471151 w 1983456"/>
              <a:gd name="connsiteY7" fmla="*/ 0 h 19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83456" h="1983455">
                <a:moveTo>
                  <a:pt x="1471151" y="0"/>
                </a:moveTo>
                <a:cubicBezTo>
                  <a:pt x="1602261" y="0"/>
                  <a:pt x="1733372" y="50017"/>
                  <a:pt x="1833405" y="150050"/>
                </a:cubicBezTo>
                <a:cubicBezTo>
                  <a:pt x="2033473" y="350118"/>
                  <a:pt x="2033473" y="674491"/>
                  <a:pt x="1833405" y="874559"/>
                </a:cubicBezTo>
                <a:lnTo>
                  <a:pt x="874560" y="1833404"/>
                </a:lnTo>
                <a:cubicBezTo>
                  <a:pt x="674493" y="2033472"/>
                  <a:pt x="350119" y="2033472"/>
                  <a:pt x="150051" y="1833404"/>
                </a:cubicBezTo>
                <a:cubicBezTo>
                  <a:pt x="-50016" y="1633337"/>
                  <a:pt x="-50016" y="1308963"/>
                  <a:pt x="150051" y="1108895"/>
                </a:cubicBezTo>
                <a:lnTo>
                  <a:pt x="1108897" y="150050"/>
                </a:lnTo>
                <a:cubicBezTo>
                  <a:pt x="1208930" y="50017"/>
                  <a:pt x="1340041" y="0"/>
                  <a:pt x="1471151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  <p:pic>
        <p:nvPicPr>
          <p:cNvPr id="31" name="Picture 30" descr="A picture containing person, meal&#10;&#10;Description automatically generated">
            <a:extLst>
              <a:ext uri="{FF2B5EF4-FFF2-40B4-BE49-F238E27FC236}">
                <a16:creationId xmlns:a16="http://schemas.microsoft.com/office/drawing/2014/main" id="{A9A4CA21-3637-4F79-A9D7-199E51F9F9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93" t="52133" r="1648" b="4609"/>
          <a:stretch/>
        </p:blipFill>
        <p:spPr>
          <a:xfrm>
            <a:off x="7240524" y="3119961"/>
            <a:ext cx="2008825" cy="2008826"/>
          </a:xfrm>
          <a:custGeom>
            <a:avLst/>
            <a:gdLst>
              <a:gd name="connsiteX0" fmla="*/ 1496520 w 2008825"/>
              <a:gd name="connsiteY0" fmla="*/ 0 h 2008826"/>
              <a:gd name="connsiteX1" fmla="*/ 1858775 w 2008825"/>
              <a:gd name="connsiteY1" fmla="*/ 150051 h 2008826"/>
              <a:gd name="connsiteX2" fmla="*/ 1858775 w 2008825"/>
              <a:gd name="connsiteY2" fmla="*/ 874560 h 2008826"/>
              <a:gd name="connsiteX3" fmla="*/ 874559 w 2008825"/>
              <a:gd name="connsiteY3" fmla="*/ 1858775 h 2008826"/>
              <a:gd name="connsiteX4" fmla="*/ 150051 w 2008825"/>
              <a:gd name="connsiteY4" fmla="*/ 1858775 h 2008826"/>
              <a:gd name="connsiteX5" fmla="*/ 150051 w 2008825"/>
              <a:gd name="connsiteY5" fmla="*/ 1134267 h 2008826"/>
              <a:gd name="connsiteX6" fmla="*/ 1134266 w 2008825"/>
              <a:gd name="connsiteY6" fmla="*/ 150051 h 2008826"/>
              <a:gd name="connsiteX7" fmla="*/ 1496520 w 2008825"/>
              <a:gd name="connsiteY7" fmla="*/ 0 h 2008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8825" h="2008826">
                <a:moveTo>
                  <a:pt x="1496520" y="0"/>
                </a:moveTo>
                <a:cubicBezTo>
                  <a:pt x="1627631" y="0"/>
                  <a:pt x="1758741" y="50017"/>
                  <a:pt x="1858775" y="150051"/>
                </a:cubicBezTo>
                <a:cubicBezTo>
                  <a:pt x="2058842" y="350118"/>
                  <a:pt x="2058842" y="674492"/>
                  <a:pt x="1858775" y="874560"/>
                </a:cubicBezTo>
                <a:lnTo>
                  <a:pt x="874559" y="1858775"/>
                </a:lnTo>
                <a:cubicBezTo>
                  <a:pt x="674492" y="2058843"/>
                  <a:pt x="350118" y="2058843"/>
                  <a:pt x="150051" y="1858775"/>
                </a:cubicBezTo>
                <a:cubicBezTo>
                  <a:pt x="-50017" y="1658708"/>
                  <a:pt x="-50017" y="1334334"/>
                  <a:pt x="150051" y="1134267"/>
                </a:cubicBezTo>
                <a:lnTo>
                  <a:pt x="1134266" y="150051"/>
                </a:lnTo>
                <a:cubicBezTo>
                  <a:pt x="1234299" y="50017"/>
                  <a:pt x="1365410" y="0"/>
                  <a:pt x="1496520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390167723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_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>
            <a:extLst>
              <a:ext uri="{FF2B5EF4-FFF2-40B4-BE49-F238E27FC236}">
                <a16:creationId xmlns:a16="http://schemas.microsoft.com/office/drawing/2014/main" id="{DA03C541-367B-4C93-BDB9-0AE00BB3A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5389" y="189795"/>
            <a:ext cx="9693819" cy="779848"/>
          </a:xfrm>
        </p:spPr>
        <p:txBody>
          <a:bodyPr anchor="t">
            <a:normAutofit/>
          </a:bodyPr>
          <a:lstStyle>
            <a:lvl1pPr algn="l">
              <a:defRPr sz="5400" i="0" baseline="0">
                <a:latin typeface="+mj-lt"/>
              </a:defRPr>
            </a:lvl1pPr>
          </a:lstStyle>
          <a:p>
            <a:r>
              <a:rPr lang="en-GB"/>
              <a:t>Insert Title</a:t>
            </a:r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797C254B-03B8-4016-82BE-6ED6417C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563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61630E6C-3D7D-4311-ACA1-72D916E71AE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C5A8355F-FF43-43DA-9575-607EAE14383C}"/>
              </a:ext>
            </a:extLst>
          </p:cNvPr>
          <p:cNvSpPr/>
          <p:nvPr/>
        </p:nvSpPr>
        <p:spPr>
          <a:xfrm>
            <a:off x="-1" y="242982"/>
            <a:ext cx="12192001" cy="14885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B1D8B-0042-47E0-B04D-06A54A8D688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25600" y="1674950"/>
            <a:ext cx="9693231" cy="44734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2" name="Picture 1" descr="Shape, icon, circle&#10;&#10;Description automatically generated">
            <a:extLst>
              <a:ext uri="{FF2B5EF4-FFF2-40B4-BE49-F238E27FC236}">
                <a16:creationId xmlns:a16="http://schemas.microsoft.com/office/drawing/2014/main" id="{D6BB665A-23A8-E08E-0BC6-D23AA5E4DF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89" y="331200"/>
            <a:ext cx="698400" cy="4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77287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_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B69BE9D-1F18-42FC-8C3F-B019D012A683}"/>
              </a:ext>
            </a:extLst>
          </p:cNvPr>
          <p:cNvSpPr/>
          <p:nvPr/>
        </p:nvSpPr>
        <p:spPr>
          <a:xfrm>
            <a:off x="0" y="0"/>
            <a:ext cx="12192000" cy="1804737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9" name="Picture 28" descr="Shape, icon, circle&#10;&#10;Description automatically generated">
            <a:extLst>
              <a:ext uri="{FF2B5EF4-FFF2-40B4-BE49-F238E27FC236}">
                <a16:creationId xmlns:a16="http://schemas.microsoft.com/office/drawing/2014/main" id="{699C74AE-AD28-4A36-9B15-F00853E3D7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85" y="331200"/>
            <a:ext cx="697204" cy="468613"/>
          </a:xfrm>
          <a:prstGeom prst="rect">
            <a:avLst/>
          </a:prstGeom>
        </p:spPr>
      </p:pic>
      <p:sp>
        <p:nvSpPr>
          <p:cNvPr id="30" name="Title 29">
            <a:extLst>
              <a:ext uri="{FF2B5EF4-FFF2-40B4-BE49-F238E27FC236}">
                <a16:creationId xmlns:a16="http://schemas.microsoft.com/office/drawing/2014/main" id="{DA03C541-367B-4C93-BDB9-0AE00BB3A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5389" y="190800"/>
            <a:ext cx="9693819" cy="779848"/>
          </a:xfrm>
        </p:spPr>
        <p:txBody>
          <a:bodyPr anchor="t">
            <a:normAutofit/>
          </a:bodyPr>
          <a:lstStyle>
            <a:lvl1pPr algn="l">
              <a:defRPr sz="5400" i="0" baseline="0">
                <a:latin typeface="+mj-lt"/>
              </a:defRPr>
            </a:lvl1pPr>
          </a:lstStyle>
          <a:p>
            <a:r>
              <a:rPr lang="en-GB"/>
              <a:t>Insert Title</a:t>
            </a:r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797C254B-03B8-4016-82BE-6ED6417C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563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61630E6C-3D7D-4311-ACA1-72D916E71AE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C5A8355F-FF43-43DA-9575-607EAE14383C}"/>
              </a:ext>
            </a:extLst>
          </p:cNvPr>
          <p:cNvSpPr/>
          <p:nvPr/>
        </p:nvSpPr>
        <p:spPr>
          <a:xfrm>
            <a:off x="-1" y="242982"/>
            <a:ext cx="12192001" cy="14885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B1D8B-0042-47E0-B04D-06A54A8D688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25600" y="1674950"/>
            <a:ext cx="9693231" cy="44734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2956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ecutive Summary_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8341EC-0F59-4BFA-A4BA-BEF361A095BC}"/>
              </a:ext>
            </a:extLst>
          </p:cNvPr>
          <p:cNvSpPr/>
          <p:nvPr/>
        </p:nvSpPr>
        <p:spPr>
          <a:xfrm>
            <a:off x="0" y="0"/>
            <a:ext cx="12192000" cy="1804737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9" name="Picture 28" descr="Shape, icon, circle&#10;&#10;Description automatically generated">
            <a:extLst>
              <a:ext uri="{FF2B5EF4-FFF2-40B4-BE49-F238E27FC236}">
                <a16:creationId xmlns:a16="http://schemas.microsoft.com/office/drawing/2014/main" id="{699C74AE-AD28-4A36-9B15-F00853E3D7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85" y="331200"/>
            <a:ext cx="697204" cy="468613"/>
          </a:xfrm>
          <a:prstGeom prst="rect">
            <a:avLst/>
          </a:prstGeom>
        </p:spPr>
      </p:pic>
      <p:sp>
        <p:nvSpPr>
          <p:cNvPr id="30" name="Title 29">
            <a:extLst>
              <a:ext uri="{FF2B5EF4-FFF2-40B4-BE49-F238E27FC236}">
                <a16:creationId xmlns:a16="http://schemas.microsoft.com/office/drawing/2014/main" id="{DA03C541-367B-4C93-BDB9-0AE00BB3A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5389" y="190800"/>
            <a:ext cx="9693819" cy="779848"/>
          </a:xfrm>
        </p:spPr>
        <p:txBody>
          <a:bodyPr anchor="t">
            <a:normAutofit/>
          </a:bodyPr>
          <a:lstStyle>
            <a:lvl1pPr algn="l">
              <a:defRPr sz="5400" i="0" baseline="0">
                <a:latin typeface="+mj-lt"/>
              </a:defRPr>
            </a:lvl1pPr>
          </a:lstStyle>
          <a:p>
            <a:r>
              <a:rPr lang="en-GB"/>
              <a:t>Executive Summary</a:t>
            </a:r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797C254B-03B8-4016-82BE-6ED6417C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563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61630E6C-3D7D-4311-ACA1-72D916E71AE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C5A8355F-FF43-43DA-9575-607EAE14383C}"/>
              </a:ext>
            </a:extLst>
          </p:cNvPr>
          <p:cNvSpPr/>
          <p:nvPr/>
        </p:nvSpPr>
        <p:spPr>
          <a:xfrm>
            <a:off x="-1" y="242982"/>
            <a:ext cx="12192001" cy="14885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081AA10-AE1D-42C6-A046-80DFC58395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5389" y="2081881"/>
            <a:ext cx="2537537" cy="853824"/>
          </a:xfrm>
          <a:prstGeom prst="rect">
            <a:avLst/>
          </a:prstGeom>
          <a:noFill/>
          <a:ln w="6350"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2400" b="1" i="0" u="none"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DA9B6C6-9690-4027-9F76-ADC5D3E7D0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40238" y="2081212"/>
            <a:ext cx="6878637" cy="220202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GB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28647875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Executive Summary_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8341EC-0F59-4BFA-A4BA-BEF361A095BC}"/>
              </a:ext>
            </a:extLst>
          </p:cNvPr>
          <p:cNvSpPr/>
          <p:nvPr/>
        </p:nvSpPr>
        <p:spPr>
          <a:xfrm>
            <a:off x="0" y="0"/>
            <a:ext cx="12192000" cy="1804737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DA03C541-367B-4C93-BDB9-0AE00BB3A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5389" y="190800"/>
            <a:ext cx="9693819" cy="779848"/>
          </a:xfrm>
        </p:spPr>
        <p:txBody>
          <a:bodyPr anchor="t">
            <a:normAutofit/>
          </a:bodyPr>
          <a:lstStyle>
            <a:lvl1pPr algn="l">
              <a:defRPr sz="5400" i="0" baseline="0">
                <a:latin typeface="+mj-lt"/>
              </a:defRPr>
            </a:lvl1pPr>
          </a:lstStyle>
          <a:p>
            <a:r>
              <a:rPr lang="en-GB"/>
              <a:t>Executive Summary</a:t>
            </a:r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797C254B-03B8-4016-82BE-6ED6417C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563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61630E6C-3D7D-4311-ACA1-72D916E71AE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C5A8355F-FF43-43DA-9575-607EAE14383C}"/>
              </a:ext>
            </a:extLst>
          </p:cNvPr>
          <p:cNvSpPr/>
          <p:nvPr/>
        </p:nvSpPr>
        <p:spPr>
          <a:xfrm>
            <a:off x="-1" y="242982"/>
            <a:ext cx="12192001" cy="14885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081AA10-AE1D-42C6-A046-80DFC58395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5389" y="2081881"/>
            <a:ext cx="2537537" cy="853824"/>
          </a:xfrm>
          <a:prstGeom prst="rect">
            <a:avLst/>
          </a:prstGeom>
          <a:noFill/>
          <a:ln w="6350"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2400" b="1" i="0" u="none"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DA9B6C6-9690-4027-9F76-ADC5D3E7D0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40238" y="2081212"/>
            <a:ext cx="6878637" cy="220202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GB"/>
              <a:t>Text</a:t>
            </a:r>
          </a:p>
        </p:txBody>
      </p:sp>
      <p:pic>
        <p:nvPicPr>
          <p:cNvPr id="3" name="Picture 2" descr="Shape, icon, circle&#10;&#10;Description automatically generated">
            <a:extLst>
              <a:ext uri="{FF2B5EF4-FFF2-40B4-BE49-F238E27FC236}">
                <a16:creationId xmlns:a16="http://schemas.microsoft.com/office/drawing/2014/main" id="{2D7B88B9-6CBE-D907-208C-18FF89DBFF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89" y="331200"/>
            <a:ext cx="698400" cy="4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28260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TEMPLA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30AD9D-6194-4FD3-A98E-CA6BFFFB2F85}"/>
              </a:ext>
            </a:extLst>
          </p:cNvPr>
          <p:cNvSpPr/>
          <p:nvPr/>
        </p:nvSpPr>
        <p:spPr>
          <a:xfrm>
            <a:off x="0" y="4968850"/>
            <a:ext cx="12192000" cy="188915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211244E-202C-44D1-96AF-0233D3D510AF}"/>
              </a:ext>
            </a:extLst>
          </p:cNvPr>
          <p:cNvGrpSpPr/>
          <p:nvPr/>
        </p:nvGrpSpPr>
        <p:grpSpPr>
          <a:xfrm>
            <a:off x="5268871" y="380474"/>
            <a:ext cx="3417159" cy="5135837"/>
            <a:chOff x="5268871" y="408467"/>
            <a:chExt cx="3417159" cy="5135837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46B25BAC-4D45-4715-939C-50ED726F0BBD}"/>
                </a:ext>
              </a:extLst>
            </p:cNvPr>
            <p:cNvSpPr/>
            <p:nvPr userDrawn="1"/>
          </p:nvSpPr>
          <p:spPr>
            <a:xfrm rot="2700000">
              <a:off x="6965474" y="1443481"/>
              <a:ext cx="2416501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E10C647D-3579-461C-9B35-F3DF964FAA2B}"/>
                </a:ext>
              </a:extLst>
            </p:cNvPr>
            <p:cNvSpPr/>
            <p:nvPr userDrawn="1"/>
          </p:nvSpPr>
          <p:spPr>
            <a:xfrm rot="2700000">
              <a:off x="5006982" y="2262060"/>
              <a:ext cx="4731796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3BCA3E82-EE15-4465-A519-E43D99E45542}"/>
                </a:ext>
              </a:extLst>
            </p:cNvPr>
            <p:cNvSpPr/>
            <p:nvPr userDrawn="1"/>
          </p:nvSpPr>
          <p:spPr>
            <a:xfrm rot="2700000">
              <a:off x="4590865" y="2279947"/>
              <a:ext cx="2380622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37D21F85-8B5D-4C78-9DD3-6C8E28C184A9}"/>
                </a:ext>
              </a:extLst>
            </p:cNvPr>
            <p:cNvSpPr/>
            <p:nvPr userDrawn="1"/>
          </p:nvSpPr>
          <p:spPr>
            <a:xfrm rot="2700000">
              <a:off x="6381292" y="3953470"/>
              <a:ext cx="2157058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8B23DC2A-EBA7-49FA-8D7C-437DF35F0796}"/>
                </a:ext>
              </a:extLst>
            </p:cNvPr>
            <p:cNvSpPr/>
            <p:nvPr userDrawn="1"/>
          </p:nvSpPr>
          <p:spPr>
            <a:xfrm rot="2700000">
              <a:off x="4792104" y="3890214"/>
              <a:ext cx="1978143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8A461F04-D245-48C0-8F5F-012161FA57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5029" y="5303667"/>
            <a:ext cx="8768179" cy="601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22D0F1C3-E6BF-4E40-9BA4-6E9FD7C189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5029" y="5937115"/>
            <a:ext cx="8768179" cy="363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pic>
        <p:nvPicPr>
          <p:cNvPr id="15" name="Picture 14" descr="Shape, icon, circle&#10;&#10;Description automatically generated">
            <a:extLst>
              <a:ext uri="{FF2B5EF4-FFF2-40B4-BE49-F238E27FC236}">
                <a16:creationId xmlns:a16="http://schemas.microsoft.com/office/drawing/2014/main" id="{C05BBF07-F3D2-48C4-BAC4-7F411CD0F4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9" y="951372"/>
            <a:ext cx="1093430" cy="728953"/>
          </a:xfrm>
          <a:prstGeom prst="rect">
            <a:avLst/>
          </a:prstGeom>
        </p:spPr>
      </p:pic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13BD9136-8FF8-426F-9554-9B9DA25DC7A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17020" y="5377175"/>
            <a:ext cx="1688841" cy="10702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2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296855600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TEMPLA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30AD9D-6194-4FD3-A98E-CA6BFFFB2F85}"/>
              </a:ext>
            </a:extLst>
          </p:cNvPr>
          <p:cNvSpPr/>
          <p:nvPr/>
        </p:nvSpPr>
        <p:spPr>
          <a:xfrm>
            <a:off x="0" y="4968850"/>
            <a:ext cx="12192000" cy="188915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C92FF63-184C-4108-B335-87BC7AA57F84}"/>
              </a:ext>
            </a:extLst>
          </p:cNvPr>
          <p:cNvGrpSpPr/>
          <p:nvPr/>
        </p:nvGrpSpPr>
        <p:grpSpPr>
          <a:xfrm>
            <a:off x="4662077" y="1102080"/>
            <a:ext cx="5147913" cy="3534599"/>
            <a:chOff x="4662077" y="1064756"/>
            <a:chExt cx="5147913" cy="353459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3EB198C6-D58C-4630-83AF-1A49FB300351}"/>
                </a:ext>
              </a:extLst>
            </p:cNvPr>
            <p:cNvSpPr/>
            <p:nvPr userDrawn="1"/>
          </p:nvSpPr>
          <p:spPr>
            <a:xfrm rot="18900000" flipV="1">
              <a:off x="4662077" y="2738279"/>
              <a:ext cx="2380622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ECA6350F-59B8-4E5F-A1A1-C6C900C6839B}"/>
                </a:ext>
              </a:extLst>
            </p:cNvPr>
            <p:cNvSpPr/>
            <p:nvPr userDrawn="1"/>
          </p:nvSpPr>
          <p:spPr>
            <a:xfrm rot="18900000" flipV="1">
              <a:off x="7036686" y="3574745"/>
              <a:ext cx="2416501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ECA3D486-7DBD-4209-8495-2D334313489C}"/>
                </a:ext>
              </a:extLst>
            </p:cNvPr>
            <p:cNvSpPr/>
            <p:nvPr userDrawn="1"/>
          </p:nvSpPr>
          <p:spPr>
            <a:xfrm rot="18900000" flipV="1">
              <a:off x="5078194" y="2756166"/>
              <a:ext cx="4731796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3D745630-CDA2-4591-9BB3-A915B272107D}"/>
                </a:ext>
              </a:extLst>
            </p:cNvPr>
            <p:cNvSpPr/>
            <p:nvPr userDrawn="1"/>
          </p:nvSpPr>
          <p:spPr>
            <a:xfrm rot="18900000" flipV="1">
              <a:off x="6452504" y="1064756"/>
              <a:ext cx="2157058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E7F69C2B-412E-4291-BD6A-02D99D35482C}"/>
                </a:ext>
              </a:extLst>
            </p:cNvPr>
            <p:cNvSpPr/>
            <p:nvPr userDrawn="1"/>
          </p:nvSpPr>
          <p:spPr>
            <a:xfrm rot="18900000" flipV="1">
              <a:off x="4863316" y="1128012"/>
              <a:ext cx="1978143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4" name="Picture 13" descr="Shape, icon, circle&#10;&#10;Description automatically generated">
            <a:extLst>
              <a:ext uri="{FF2B5EF4-FFF2-40B4-BE49-F238E27FC236}">
                <a16:creationId xmlns:a16="http://schemas.microsoft.com/office/drawing/2014/main" id="{69391D94-6C1D-4B56-8E27-0CACA17B43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9" y="951372"/>
            <a:ext cx="1093430" cy="728953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2A7194-A81C-4FF3-AD8D-033DD42B05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5029" y="5303667"/>
            <a:ext cx="8768179" cy="601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1994EED4-9915-45FD-BB4E-79779D3ABC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5029" y="5937115"/>
            <a:ext cx="8768179" cy="363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E27BFF4-FCD5-416F-8254-2D312B815C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17020" y="5377175"/>
            <a:ext cx="1688841" cy="10702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2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206144425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_Whi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30AD9D-6194-4FD3-A98E-CA6BFFFB2F85}"/>
              </a:ext>
            </a:extLst>
          </p:cNvPr>
          <p:cNvSpPr/>
          <p:nvPr/>
        </p:nvSpPr>
        <p:spPr>
          <a:xfrm>
            <a:off x="0" y="4968850"/>
            <a:ext cx="12192000" cy="188915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C92FF63-184C-4108-B335-87BC7AA57F84}"/>
              </a:ext>
            </a:extLst>
          </p:cNvPr>
          <p:cNvGrpSpPr/>
          <p:nvPr/>
        </p:nvGrpSpPr>
        <p:grpSpPr>
          <a:xfrm>
            <a:off x="4662077" y="1102080"/>
            <a:ext cx="5147913" cy="3534599"/>
            <a:chOff x="4662077" y="1064756"/>
            <a:chExt cx="5147913" cy="353459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3EB198C6-D58C-4630-83AF-1A49FB300351}"/>
                </a:ext>
              </a:extLst>
            </p:cNvPr>
            <p:cNvSpPr/>
            <p:nvPr userDrawn="1"/>
          </p:nvSpPr>
          <p:spPr>
            <a:xfrm rot="18900000" flipV="1">
              <a:off x="4662077" y="2738279"/>
              <a:ext cx="2380622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ECA6350F-59B8-4E5F-A1A1-C6C900C6839B}"/>
                </a:ext>
              </a:extLst>
            </p:cNvPr>
            <p:cNvSpPr/>
            <p:nvPr userDrawn="1"/>
          </p:nvSpPr>
          <p:spPr>
            <a:xfrm rot="18900000" flipV="1">
              <a:off x="7036686" y="3574745"/>
              <a:ext cx="2416501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ECA3D486-7DBD-4209-8495-2D334313489C}"/>
                </a:ext>
              </a:extLst>
            </p:cNvPr>
            <p:cNvSpPr/>
            <p:nvPr userDrawn="1"/>
          </p:nvSpPr>
          <p:spPr>
            <a:xfrm rot="18900000" flipV="1">
              <a:off x="5078194" y="2756166"/>
              <a:ext cx="4731796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3D745630-CDA2-4591-9BB3-A915B272107D}"/>
                </a:ext>
              </a:extLst>
            </p:cNvPr>
            <p:cNvSpPr/>
            <p:nvPr userDrawn="1"/>
          </p:nvSpPr>
          <p:spPr>
            <a:xfrm rot="18900000" flipV="1">
              <a:off x="6452504" y="1064756"/>
              <a:ext cx="2157058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E7F69C2B-412E-4291-BD6A-02D99D35482C}"/>
                </a:ext>
              </a:extLst>
            </p:cNvPr>
            <p:cNvSpPr/>
            <p:nvPr userDrawn="1"/>
          </p:nvSpPr>
          <p:spPr>
            <a:xfrm rot="18900000" flipV="1">
              <a:off x="4863316" y="1128012"/>
              <a:ext cx="1978143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4" name="Picture 13" descr="Shape, icon, circle&#10;&#10;Description automatically generated">
            <a:extLst>
              <a:ext uri="{FF2B5EF4-FFF2-40B4-BE49-F238E27FC236}">
                <a16:creationId xmlns:a16="http://schemas.microsoft.com/office/drawing/2014/main" id="{69391D94-6C1D-4B56-8E27-0CACA17B43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9" y="951372"/>
            <a:ext cx="1093430" cy="728953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2A7194-A81C-4FF3-AD8D-033DD42B05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5029" y="5303667"/>
            <a:ext cx="8768179" cy="601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1994EED4-9915-45FD-BB4E-79779D3ABC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5029" y="5937115"/>
            <a:ext cx="8768179" cy="363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tx2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E27BFF4-FCD5-416F-8254-2D312B815C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17020" y="5377175"/>
            <a:ext cx="1688841" cy="10702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2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890851280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ews item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icon, circle&#10;&#10;Description automatically generated">
            <a:extLst>
              <a:ext uri="{FF2B5EF4-FFF2-40B4-BE49-F238E27FC236}">
                <a16:creationId xmlns:a16="http://schemas.microsoft.com/office/drawing/2014/main" id="{C1C27A92-6BD6-4194-9BD4-CE98F18E54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00" y="331200"/>
            <a:ext cx="702919" cy="4686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F3D82D-1328-4148-AAFF-397B332291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19" y="1674478"/>
            <a:ext cx="4884632" cy="2849396"/>
          </a:xfrm>
        </p:spPr>
        <p:txBody>
          <a:bodyPr anchor="t" anchorCtr="0">
            <a:normAutofit/>
          </a:bodyPr>
          <a:lstStyle>
            <a:lvl1pPr>
              <a:defRPr sz="7200"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GB"/>
              <a:t>Block heading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2776C9-4F8F-4DA2-B14F-58F278A256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88682" y="4704012"/>
            <a:ext cx="4884737" cy="13358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8" name="Picture 17" descr="A picture containing sky, outdoor, mountain, sailing vessel&#10;&#10;Description automatically generated">
            <a:extLst>
              <a:ext uri="{FF2B5EF4-FFF2-40B4-BE49-F238E27FC236}">
                <a16:creationId xmlns:a16="http://schemas.microsoft.com/office/drawing/2014/main" id="{840DCB4A-7CE4-45A6-9704-0B4A92FBAE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4" t="537" r="21124"/>
          <a:stretch>
            <a:fillRect/>
          </a:stretch>
        </p:blipFill>
        <p:spPr>
          <a:xfrm>
            <a:off x="6581273" y="798516"/>
            <a:ext cx="7062536" cy="7062536"/>
          </a:xfrm>
          <a:custGeom>
            <a:avLst/>
            <a:gdLst>
              <a:gd name="connsiteX0" fmla="*/ 3531268 w 7062536"/>
              <a:gd name="connsiteY0" fmla="*/ 0 h 7062536"/>
              <a:gd name="connsiteX1" fmla="*/ 7062536 w 7062536"/>
              <a:gd name="connsiteY1" fmla="*/ 3531268 h 7062536"/>
              <a:gd name="connsiteX2" fmla="*/ 3531268 w 7062536"/>
              <a:gd name="connsiteY2" fmla="*/ 7062536 h 7062536"/>
              <a:gd name="connsiteX3" fmla="*/ 0 w 7062536"/>
              <a:gd name="connsiteY3" fmla="*/ 3531268 h 7062536"/>
              <a:gd name="connsiteX4" fmla="*/ 3531268 w 7062536"/>
              <a:gd name="connsiteY4" fmla="*/ 0 h 7062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62536" h="7062536">
                <a:moveTo>
                  <a:pt x="3531268" y="0"/>
                </a:moveTo>
                <a:cubicBezTo>
                  <a:pt x="5481533" y="0"/>
                  <a:pt x="7062536" y="1581003"/>
                  <a:pt x="7062536" y="3531268"/>
                </a:cubicBezTo>
                <a:cubicBezTo>
                  <a:pt x="7062536" y="5481533"/>
                  <a:pt x="5481533" y="7062536"/>
                  <a:pt x="3531268" y="7062536"/>
                </a:cubicBezTo>
                <a:cubicBezTo>
                  <a:pt x="1581004" y="7062536"/>
                  <a:pt x="0" y="5481533"/>
                  <a:pt x="0" y="3531268"/>
                </a:cubicBezTo>
                <a:cubicBezTo>
                  <a:pt x="0" y="1581003"/>
                  <a:pt x="1581004" y="0"/>
                  <a:pt x="353126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49712189"/>
      </p:ext>
    </p:extLst>
  </p:cSld>
  <p:clrMapOvr>
    <a:masterClrMapping/>
  </p:clrMapOvr>
  <p:hf sldNum="0"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ews item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3D82D-1328-4148-AAFF-397B332291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19" y="1674478"/>
            <a:ext cx="4884632" cy="2849396"/>
          </a:xfrm>
        </p:spPr>
        <p:txBody>
          <a:bodyPr anchor="t" anchorCtr="0">
            <a:normAutofit/>
          </a:bodyPr>
          <a:lstStyle>
            <a:lvl1pPr>
              <a:defRPr sz="7200"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GB"/>
              <a:t>Block heading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2776C9-4F8F-4DA2-B14F-58F278A256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88682" y="4704012"/>
            <a:ext cx="4884737" cy="13358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Shape, icon, circle&#10;&#10;Description automatically generated">
            <a:extLst>
              <a:ext uri="{FF2B5EF4-FFF2-40B4-BE49-F238E27FC236}">
                <a16:creationId xmlns:a16="http://schemas.microsoft.com/office/drawing/2014/main" id="{82B7C3D3-8D23-4DA3-8DB5-258512E79A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85" y="331200"/>
            <a:ext cx="697204" cy="468613"/>
          </a:xfrm>
          <a:prstGeom prst="rect">
            <a:avLst/>
          </a:prstGeom>
        </p:spPr>
      </p:pic>
      <p:pic>
        <p:nvPicPr>
          <p:cNvPr id="7" name="Picture 6" descr="A picture containing sky, outdoor, mountain, sailing vessel&#10;&#10;Description automatically generated">
            <a:extLst>
              <a:ext uri="{FF2B5EF4-FFF2-40B4-BE49-F238E27FC236}">
                <a16:creationId xmlns:a16="http://schemas.microsoft.com/office/drawing/2014/main" id="{973C9198-CBFA-4ACB-B422-00CB59A42D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4" t="537" r="21124"/>
          <a:stretch>
            <a:fillRect/>
          </a:stretch>
        </p:blipFill>
        <p:spPr>
          <a:xfrm>
            <a:off x="6581273" y="798516"/>
            <a:ext cx="7062536" cy="7062536"/>
          </a:xfrm>
          <a:custGeom>
            <a:avLst/>
            <a:gdLst>
              <a:gd name="connsiteX0" fmla="*/ 3531268 w 7062536"/>
              <a:gd name="connsiteY0" fmla="*/ 0 h 7062536"/>
              <a:gd name="connsiteX1" fmla="*/ 7062536 w 7062536"/>
              <a:gd name="connsiteY1" fmla="*/ 3531268 h 7062536"/>
              <a:gd name="connsiteX2" fmla="*/ 3531268 w 7062536"/>
              <a:gd name="connsiteY2" fmla="*/ 7062536 h 7062536"/>
              <a:gd name="connsiteX3" fmla="*/ 0 w 7062536"/>
              <a:gd name="connsiteY3" fmla="*/ 3531268 h 7062536"/>
              <a:gd name="connsiteX4" fmla="*/ 3531268 w 7062536"/>
              <a:gd name="connsiteY4" fmla="*/ 0 h 7062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62536" h="7062536">
                <a:moveTo>
                  <a:pt x="3531268" y="0"/>
                </a:moveTo>
                <a:cubicBezTo>
                  <a:pt x="5481533" y="0"/>
                  <a:pt x="7062536" y="1581003"/>
                  <a:pt x="7062536" y="3531268"/>
                </a:cubicBezTo>
                <a:cubicBezTo>
                  <a:pt x="7062536" y="5481533"/>
                  <a:pt x="5481533" y="7062536"/>
                  <a:pt x="3531268" y="7062536"/>
                </a:cubicBezTo>
                <a:cubicBezTo>
                  <a:pt x="1581004" y="7062536"/>
                  <a:pt x="0" y="5481533"/>
                  <a:pt x="0" y="3531268"/>
                </a:cubicBezTo>
                <a:cubicBezTo>
                  <a:pt x="0" y="1581003"/>
                  <a:pt x="1581004" y="0"/>
                  <a:pt x="353126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30548955"/>
      </p:ext>
    </p:extLst>
  </p:cSld>
  <p:clrMapOvr>
    <a:masterClrMapping/>
  </p:clrMapOvr>
  <p:hf sldNum="0"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ews item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3D82D-1328-4148-AAFF-397B332291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19" y="1674478"/>
            <a:ext cx="4884632" cy="2849396"/>
          </a:xfrm>
        </p:spPr>
        <p:txBody>
          <a:bodyPr anchor="t" anchorCtr="0">
            <a:normAutofit/>
          </a:bodyPr>
          <a:lstStyle>
            <a:lvl1pPr>
              <a:defRPr sz="72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Block heading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2776C9-4F8F-4DA2-B14F-58F278A256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88682" y="4704012"/>
            <a:ext cx="4884737" cy="13358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CFD961-BE36-41A6-AE1A-32D9CB5BF5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1674479"/>
            <a:ext cx="5007318" cy="284939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 descr="Shape, icon, circle&#10;&#10;Description automatically generated">
            <a:extLst>
              <a:ext uri="{FF2B5EF4-FFF2-40B4-BE49-F238E27FC236}">
                <a16:creationId xmlns:a16="http://schemas.microsoft.com/office/drawing/2014/main" id="{FDA606EF-460F-488A-A174-E5AA0F3C52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00" y="331200"/>
            <a:ext cx="702919" cy="46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914337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image" Target="../media/image5.png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image" Target="../media/image4.png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1E0A0-FF9F-5D47-8B30-43F5EF143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5916" y="1825625"/>
            <a:ext cx="8787883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3212D-917E-AC4E-8880-44E15C58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1"/>
                </a:solidFill>
                <a:latin typeface="Roboto Slab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2277-2DB6-1846-9E0A-6CAF7BDA7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C090-CF47-E246-AF7D-27A7035090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44F17D0-9089-434D-AD8C-98A45BA6048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8043" y="499707"/>
            <a:ext cx="1672641" cy="1152527"/>
          </a:xfrm>
          <a:prstGeom prst="rect">
            <a:avLst/>
          </a:prstGeom>
        </p:spPr>
      </p:pic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55583BFE-DE12-D242-AD5C-77394358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EF6D3DB-7C68-D64F-B92F-E25D0AACE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F61F28-CA77-972F-B442-AC954A8D5863}"/>
              </a:ext>
            </a:extLst>
          </p:cNvPr>
          <p:cNvSpPr txBox="1"/>
          <p:nvPr userDrawn="1"/>
        </p:nvSpPr>
        <p:spPr>
          <a:xfrm>
            <a:off x="11634241" y="6551431"/>
            <a:ext cx="30797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GB" sz="800" noProof="0" smtClean="0">
                <a:solidFill>
                  <a:schemeClr val="tx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GB" sz="800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081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80" r:id="rId11"/>
  </p:sldLayoutIdLst>
  <p:transition>
    <p:fade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 cap="all" spc="250" baseline="0">
          <a:solidFill>
            <a:srgbClr val="68A495"/>
          </a:solidFill>
          <a:latin typeface="Robot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D8B19-4CF9-7221-824B-C5C65D9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</a:t>
            </a:r>
            <a:endParaRPr lang="en-GB"/>
          </a:p>
        </p:txBody>
      </p:sp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AC7D8C0D-C6C7-7E72-B6FA-0B12BBAB5F28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99" y="169934"/>
            <a:ext cx="1522246" cy="1050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82288A-F5D2-CD23-755A-CE3049385CED}"/>
              </a:ext>
            </a:extLst>
          </p:cNvPr>
          <p:cNvSpPr/>
          <p:nvPr/>
        </p:nvSpPr>
        <p:spPr>
          <a:xfrm>
            <a:off x="535707" y="312813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1B9CC3A9-E239-3780-0021-27F64AC0B6FF}"/>
              </a:ext>
            </a:extLst>
          </p:cNvPr>
          <p:cNvPicPr>
            <a:picLocks noChangeAspect="1"/>
          </p:cNvPicPr>
          <p:nvPr/>
        </p:nvPicPr>
        <p:blipFill rotWithShape="1"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9" r="45066" b="44983"/>
          <a:stretch/>
        </p:blipFill>
        <p:spPr>
          <a:xfrm>
            <a:off x="10867906" y="5469307"/>
            <a:ext cx="1324094" cy="13886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6EF7FD5-614D-5EEE-BF98-243DF9D46DB3}"/>
              </a:ext>
            </a:extLst>
          </p:cNvPr>
          <p:cNvSpPr txBox="1"/>
          <p:nvPr userDrawn="1"/>
        </p:nvSpPr>
        <p:spPr>
          <a:xfrm>
            <a:off x="11634241" y="6551431"/>
            <a:ext cx="30797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GB" sz="800" noProof="0" smtClean="0">
                <a:solidFill>
                  <a:schemeClr val="tx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GB" sz="800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533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  <p:sldLayoutId id="2147483753" r:id="rId23"/>
    <p:sldLayoutId id="2147483754" r:id="rId24"/>
    <p:sldLayoutId id="2147483755" r:id="rId25"/>
    <p:sldLayoutId id="2147483756" r:id="rId26"/>
    <p:sldLayoutId id="2147483757" r:id="rId27"/>
    <p:sldLayoutId id="2147483758" r:id="rId28"/>
    <p:sldLayoutId id="2147483759" r:id="rId29"/>
    <p:sldLayoutId id="2147483760" r:id="rId30"/>
    <p:sldLayoutId id="2147483761" r:id="rId31"/>
    <p:sldLayoutId id="2147483762" r:id="rId32"/>
    <p:sldLayoutId id="2147483763" r:id="rId33"/>
    <p:sldLayoutId id="2147483764" r:id="rId34"/>
    <p:sldLayoutId id="2147483765" r:id="rId35"/>
    <p:sldLayoutId id="2147483766" r:id="rId36"/>
    <p:sldLayoutId id="2147483767" r:id="rId37"/>
    <p:sldLayoutId id="2147483768" r:id="rId38"/>
    <p:sldLayoutId id="2147483769" r:id="rId39"/>
    <p:sldLayoutId id="2147483770" r:id="rId40"/>
    <p:sldLayoutId id="2147483771" r:id="rId41"/>
    <p:sldLayoutId id="2147483772" r:id="rId42"/>
    <p:sldLayoutId id="2147483773" r:id="rId43"/>
    <p:sldLayoutId id="2147483774" r:id="rId44"/>
    <p:sldLayoutId id="2147483775" r:id="rId45"/>
    <p:sldLayoutId id="2147483776" r:id="rId46"/>
  </p:sldLayoutIdLst>
  <p:transition>
    <p:fade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accent3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1465698-EBCB-DC16-978C-6A8663E7C131}"/>
              </a:ext>
            </a:extLst>
          </p:cNvPr>
          <p:cNvSpPr/>
          <p:nvPr/>
        </p:nvSpPr>
        <p:spPr>
          <a:xfrm>
            <a:off x="2082799" y="4737100"/>
            <a:ext cx="6778567" cy="1397000"/>
          </a:xfrm>
          <a:prstGeom prst="rect">
            <a:avLst/>
          </a:prstGeom>
          <a:solidFill>
            <a:srgbClr val="6FC2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400" dirty="0"/>
              <a:t>Voice of the Consumer – Survey Operating Model</a:t>
            </a:r>
          </a:p>
        </p:txBody>
      </p:sp>
    </p:spTree>
    <p:extLst>
      <p:ext uri="{BB962C8B-B14F-4D97-AF65-F5344CB8AC3E}">
        <p14:creationId xmlns:p14="http://schemas.microsoft.com/office/powerpoint/2010/main" val="3927436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929F3-D1A2-F8F9-A4CD-D9688B994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A9054C6-884C-C7FB-8FE0-D03098D22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085" y="327840"/>
            <a:ext cx="626407" cy="62640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D5443A3-F19F-37DB-F693-208567362D42}"/>
              </a:ext>
            </a:extLst>
          </p:cNvPr>
          <p:cNvSpPr/>
          <p:nvPr/>
        </p:nvSpPr>
        <p:spPr>
          <a:xfrm>
            <a:off x="771325" y="125837"/>
            <a:ext cx="2255993" cy="208706"/>
          </a:xfrm>
          <a:prstGeom prst="rect">
            <a:avLst/>
          </a:prstGeom>
        </p:spPr>
        <p:txBody>
          <a:bodyPr wrap="none" lIns="72000" tIns="0" rIns="0" bIns="3600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GB" sz="1000" spc="300" dirty="0">
                <a:solidFill>
                  <a:srgbClr val="70ADA3"/>
                </a:solidFill>
                <a:cs typeface="Calibri Light" panose="020F0302020204030204" pitchFamily="34" charset="0"/>
              </a:rPr>
              <a:t>VOICE OF THE CONSUMER</a:t>
            </a:r>
          </a:p>
        </p:txBody>
      </p:sp>
      <p:sp>
        <p:nvSpPr>
          <p:cNvPr id="48" name="Title 16">
            <a:extLst>
              <a:ext uri="{FF2B5EF4-FFF2-40B4-BE49-F238E27FC236}">
                <a16:creationId xmlns:a16="http://schemas.microsoft.com/office/drawing/2014/main" id="{77C1C1EA-F26C-5BF2-E524-E96DABF324A3}"/>
              </a:ext>
            </a:extLst>
          </p:cNvPr>
          <p:cNvSpPr txBox="1">
            <a:spLocks/>
          </p:cNvSpPr>
          <p:nvPr/>
        </p:nvSpPr>
        <p:spPr bwMode="gray">
          <a:xfrm>
            <a:off x="1607177" y="368958"/>
            <a:ext cx="7531077" cy="442035"/>
          </a:xfrm>
          <a:custGeom>
            <a:avLst/>
            <a:gdLst>
              <a:gd name="connsiteX0" fmla="*/ 0 w 7531077"/>
              <a:gd name="connsiteY0" fmla="*/ 0 h 442035"/>
              <a:gd name="connsiteX1" fmla="*/ 7531077 w 7531077"/>
              <a:gd name="connsiteY1" fmla="*/ 0 h 442035"/>
              <a:gd name="connsiteX2" fmla="*/ 7412634 w 7531077"/>
              <a:gd name="connsiteY2" fmla="*/ 442035 h 442035"/>
              <a:gd name="connsiteX3" fmla="*/ 0 w 7531077"/>
              <a:gd name="connsiteY3" fmla="*/ 442035 h 442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1077" h="442035">
                <a:moveTo>
                  <a:pt x="0" y="0"/>
                </a:moveTo>
                <a:lnTo>
                  <a:pt x="7531077" y="0"/>
                </a:lnTo>
                <a:lnTo>
                  <a:pt x="7412634" y="442035"/>
                </a:lnTo>
                <a:lnTo>
                  <a:pt x="0" y="442035"/>
                </a:lnTo>
                <a:close/>
              </a:path>
            </a:pathLst>
          </a:custGeom>
          <a:solidFill>
            <a:srgbClr val="70ADA3"/>
          </a:solidFill>
        </p:spPr>
        <p:txBody>
          <a:bodyPr vert="horz" wrap="square" lIns="72000" tIns="36000" rIns="72000" bIns="36000" rtlCol="0" anchor="t" anchorCtr="0">
            <a:noAutofit/>
          </a:bodyPr>
          <a:lstStyle>
            <a:defPPr>
              <a:defRPr lang="en-US"/>
            </a:defPPr>
            <a:lvl1pPr marR="81478">
              <a:lnSpc>
                <a:spcPct val="100000"/>
              </a:lnSpc>
              <a:spcBef>
                <a:spcPct val="0"/>
              </a:spcBef>
              <a:buNone/>
              <a:defRPr sz="2400">
                <a:solidFill>
                  <a:schemeClr val="bg1"/>
                </a:solidFill>
                <a:latin typeface="+mj-lt"/>
                <a:ea typeface="+mj-ea"/>
                <a:cs typeface="Calibri Light" panose="020F0302020204030204" pitchFamily="34" charset="0"/>
              </a:defRPr>
            </a:lvl1pPr>
          </a:lstStyle>
          <a:p>
            <a:r>
              <a:rPr lang="en-GB" dirty="0"/>
              <a:t>Purpose of Session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FA88CD-1C3D-C858-392E-F9B28F7FD7DB}"/>
              </a:ext>
            </a:extLst>
          </p:cNvPr>
          <p:cNvSpPr txBox="1"/>
          <p:nvPr/>
        </p:nvSpPr>
        <p:spPr>
          <a:xfrm>
            <a:off x="516949" y="1207215"/>
            <a:ext cx="9898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</a:rPr>
              <a:t>The purpose of todays Working Group session is to:</a:t>
            </a:r>
            <a:endParaRPr lang="en-GB" sz="180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8271D3-4243-F92B-F827-D6EEA42F6CFD}"/>
              </a:ext>
            </a:extLst>
          </p:cNvPr>
          <p:cNvSpPr txBox="1"/>
          <p:nvPr/>
        </p:nvSpPr>
        <p:spPr>
          <a:xfrm>
            <a:off x="516949" y="1683665"/>
            <a:ext cx="10227251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Confirm the preference is still for a centralised survey, but with Suppliers retaining control of forwarding the survey to Consumers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End up with a first draft of how we want the survey to work in practice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Put together high-level requirements for the survey provider, to be used by the Code Manager during Service Provider impact assessment</a:t>
            </a:r>
          </a:p>
          <a:p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300" dirty="0"/>
          </a:p>
        </p:txBody>
      </p:sp>
    </p:spTree>
    <p:extLst>
      <p:ext uri="{BB962C8B-B14F-4D97-AF65-F5344CB8AC3E}">
        <p14:creationId xmlns:p14="http://schemas.microsoft.com/office/powerpoint/2010/main" val="39017885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EB55B-3803-8386-D7E6-099D46723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08E7B58-6D00-4AB1-4875-C4FEF5615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085" y="327840"/>
            <a:ext cx="626407" cy="62640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C6662B0-18A9-B14A-ABA5-07CB6CC80CDC}"/>
              </a:ext>
            </a:extLst>
          </p:cNvPr>
          <p:cNvSpPr/>
          <p:nvPr/>
        </p:nvSpPr>
        <p:spPr>
          <a:xfrm>
            <a:off x="771325" y="125837"/>
            <a:ext cx="2255993" cy="208706"/>
          </a:xfrm>
          <a:prstGeom prst="rect">
            <a:avLst/>
          </a:prstGeom>
        </p:spPr>
        <p:txBody>
          <a:bodyPr wrap="none" lIns="72000" tIns="0" rIns="0" bIns="3600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GB" sz="1000" spc="300" dirty="0">
                <a:solidFill>
                  <a:srgbClr val="70ADA3"/>
                </a:solidFill>
                <a:cs typeface="Calibri Light" panose="020F0302020204030204" pitchFamily="34" charset="0"/>
              </a:rPr>
              <a:t>VOICE OF THE CONSUMER</a:t>
            </a:r>
          </a:p>
        </p:txBody>
      </p:sp>
      <p:sp>
        <p:nvSpPr>
          <p:cNvPr id="48" name="Title 16">
            <a:extLst>
              <a:ext uri="{FF2B5EF4-FFF2-40B4-BE49-F238E27FC236}">
                <a16:creationId xmlns:a16="http://schemas.microsoft.com/office/drawing/2014/main" id="{A722F8CD-12CA-443C-13E1-E7E10AAE9A4B}"/>
              </a:ext>
            </a:extLst>
          </p:cNvPr>
          <p:cNvSpPr txBox="1">
            <a:spLocks/>
          </p:cNvSpPr>
          <p:nvPr/>
        </p:nvSpPr>
        <p:spPr bwMode="gray">
          <a:xfrm>
            <a:off x="1607177" y="368958"/>
            <a:ext cx="7531077" cy="442035"/>
          </a:xfrm>
          <a:custGeom>
            <a:avLst/>
            <a:gdLst>
              <a:gd name="connsiteX0" fmla="*/ 0 w 7531077"/>
              <a:gd name="connsiteY0" fmla="*/ 0 h 442035"/>
              <a:gd name="connsiteX1" fmla="*/ 7531077 w 7531077"/>
              <a:gd name="connsiteY1" fmla="*/ 0 h 442035"/>
              <a:gd name="connsiteX2" fmla="*/ 7412634 w 7531077"/>
              <a:gd name="connsiteY2" fmla="*/ 442035 h 442035"/>
              <a:gd name="connsiteX3" fmla="*/ 0 w 7531077"/>
              <a:gd name="connsiteY3" fmla="*/ 442035 h 442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1077" h="442035">
                <a:moveTo>
                  <a:pt x="0" y="0"/>
                </a:moveTo>
                <a:lnTo>
                  <a:pt x="7531077" y="0"/>
                </a:lnTo>
                <a:lnTo>
                  <a:pt x="7412634" y="442035"/>
                </a:lnTo>
                <a:lnTo>
                  <a:pt x="0" y="442035"/>
                </a:lnTo>
                <a:close/>
              </a:path>
            </a:pathLst>
          </a:custGeom>
          <a:solidFill>
            <a:srgbClr val="70ADA3"/>
          </a:solidFill>
        </p:spPr>
        <p:txBody>
          <a:bodyPr vert="horz" wrap="square" lIns="72000" tIns="36000" rIns="72000" bIns="36000" rtlCol="0" anchor="t" anchorCtr="0">
            <a:noAutofit/>
          </a:bodyPr>
          <a:lstStyle>
            <a:defPPr>
              <a:defRPr lang="en-US"/>
            </a:defPPr>
            <a:lvl1pPr marR="81478">
              <a:lnSpc>
                <a:spcPct val="100000"/>
              </a:lnSpc>
              <a:spcBef>
                <a:spcPct val="0"/>
              </a:spcBef>
              <a:buNone/>
              <a:defRPr sz="2400">
                <a:solidFill>
                  <a:schemeClr val="bg1"/>
                </a:solidFill>
                <a:latin typeface="+mj-lt"/>
                <a:ea typeface="+mj-ea"/>
                <a:cs typeface="Calibri Light" panose="020F0302020204030204" pitchFamily="34" charset="0"/>
              </a:defRPr>
            </a:lvl1pPr>
          </a:lstStyle>
          <a:p>
            <a:r>
              <a:rPr lang="en-GB" dirty="0"/>
              <a:t>Survey Models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7754B07-7A3E-7CD1-B35E-D4C2EBCE7452}"/>
              </a:ext>
            </a:extLst>
          </p:cNvPr>
          <p:cNvGrpSpPr/>
          <p:nvPr/>
        </p:nvGrpSpPr>
        <p:grpSpPr>
          <a:xfrm>
            <a:off x="2221648" y="1591056"/>
            <a:ext cx="7137541" cy="5343789"/>
            <a:chOff x="2621495" y="1604632"/>
            <a:chExt cx="6151415" cy="5343789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EC44CEBC-1BAF-A4F3-5714-988218ECC363}"/>
                </a:ext>
              </a:extLst>
            </p:cNvPr>
            <p:cNvSpPr/>
            <p:nvPr/>
          </p:nvSpPr>
          <p:spPr>
            <a:xfrm>
              <a:off x="4275713" y="3481571"/>
              <a:ext cx="3040084" cy="3040084"/>
            </a:xfrm>
            <a:prstGeom prst="ellipse">
              <a:avLst/>
            </a:prstGeom>
            <a:solidFill>
              <a:schemeClr val="accent3">
                <a:lumMod val="60000"/>
                <a:lumOff val="40000"/>
                <a:alpha val="29804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32848FA0-744B-C02F-F750-F7F4B34D664E}"/>
                </a:ext>
              </a:extLst>
            </p:cNvPr>
            <p:cNvSpPr/>
            <p:nvPr/>
          </p:nvSpPr>
          <p:spPr>
            <a:xfrm>
              <a:off x="3338552" y="1961529"/>
              <a:ext cx="3040084" cy="3040084"/>
            </a:xfrm>
            <a:prstGeom prst="ellipse">
              <a:avLst/>
            </a:prstGeom>
            <a:solidFill>
              <a:schemeClr val="bg1">
                <a:lumMod val="65000"/>
                <a:alpha val="29804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6BC25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CEB840F4-80E0-1A99-4B09-794BD1BCAB20}"/>
                </a:ext>
              </a:extLst>
            </p:cNvPr>
            <p:cNvSpPr/>
            <p:nvPr/>
          </p:nvSpPr>
          <p:spPr>
            <a:xfrm>
              <a:off x="5212874" y="1961529"/>
              <a:ext cx="3040084" cy="3040084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29804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ED50A80-C440-B6EE-4856-C0A36EF638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495" y="1604632"/>
              <a:ext cx="6151415" cy="5343789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1F43FA8-51C6-9A69-8C86-E5E6CB2CE880}"/>
              </a:ext>
            </a:extLst>
          </p:cNvPr>
          <p:cNvSpPr txBox="1"/>
          <p:nvPr/>
        </p:nvSpPr>
        <p:spPr>
          <a:xfrm>
            <a:off x="3355713" y="2335534"/>
            <a:ext cx="2007581" cy="13490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lang="en-US" sz="1600" b="1" u="sng" dirty="0">
                <a:ea typeface="Calibri" charset="0"/>
                <a:cs typeface="Calibri" charset="0"/>
              </a:rPr>
              <a:t>Model One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>
                <a:ea typeface="Calibri" charset="0"/>
                <a:cs typeface="Calibri" charset="0"/>
              </a:rPr>
              <a:t>RECCo delivers the survey, and suppliers provide a secure method to reach relevant customers for survey distribution.*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Calibri" charset="0"/>
              <a:cs typeface="Calibri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741A39-3DBC-DBE2-E486-969FBE8C6F5F}"/>
              </a:ext>
            </a:extLst>
          </p:cNvPr>
          <p:cNvSpPr txBox="1"/>
          <p:nvPr/>
        </p:nvSpPr>
        <p:spPr>
          <a:xfrm>
            <a:off x="6485331" y="2363993"/>
            <a:ext cx="196849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libri" charset="0"/>
                <a:cs typeface="Calibri" charset="0"/>
              </a:rPr>
              <a:t>Model Two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>
                <a:ea typeface="Calibri" charset="0"/>
                <a:cs typeface="Calibri" charset="0"/>
              </a:rPr>
              <a:t>RECCo delivers the survey but suppliers identify and contact the relevant Consumers.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Calibri" charset="0"/>
              <a:cs typeface="Calibri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488E5B-D06A-9556-339C-D252F60586C6}"/>
              </a:ext>
            </a:extLst>
          </p:cNvPr>
          <p:cNvSpPr txBox="1"/>
          <p:nvPr/>
        </p:nvSpPr>
        <p:spPr>
          <a:xfrm>
            <a:off x="5329902" y="3524276"/>
            <a:ext cx="1149736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chemeClr val="bg1"/>
                </a:solidFill>
                <a:ea typeface="Calibri" charset="0"/>
                <a:cs typeface="Calibri" charset="0"/>
              </a:rPr>
              <a:t>How can we deliver a centralised survey?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Calibri" charset="0"/>
              <a:cs typeface="Calibri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28F876-267A-ACE0-2226-39CCE789210C}"/>
              </a:ext>
            </a:extLst>
          </p:cNvPr>
          <p:cNvSpPr txBox="1"/>
          <p:nvPr/>
        </p:nvSpPr>
        <p:spPr>
          <a:xfrm>
            <a:off x="119195" y="1759031"/>
            <a:ext cx="2644377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u="sng" dirty="0"/>
              <a:t>Model 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/>
              <a:t>RECCo designs, distributes and analyses the results.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/>
              <a:t>Supplier enables Consumer reach but with data protection.</a:t>
            </a:r>
          </a:p>
          <a:p>
            <a:r>
              <a:rPr lang="en-GB" sz="1400" b="1" u="sng" dirty="0"/>
              <a:t>Considerations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/>
              <a:t>Decision on whether RECCo would do the survey in-house or use a survey provider.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/>
              <a:t>*This model would involve securely sharing necessary Consumer contact information to facilitate survey distribution.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D6878E-C189-7FC4-4156-96DBF0B182E9}"/>
              </a:ext>
            </a:extLst>
          </p:cNvPr>
          <p:cNvSpPr txBox="1"/>
          <p:nvPr/>
        </p:nvSpPr>
        <p:spPr>
          <a:xfrm>
            <a:off x="9359189" y="1829368"/>
            <a:ext cx="2644377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u="sng" dirty="0"/>
              <a:t>Model 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/>
              <a:t>RECCo designs and analyses the survey results.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/>
              <a:t>Supplier maintain controls of Consumer interaction.</a:t>
            </a:r>
          </a:p>
          <a:p>
            <a:r>
              <a:rPr lang="en-GB" sz="1400" b="1" u="sng" dirty="0"/>
              <a:t>Clear division of responsibilities</a:t>
            </a:r>
          </a:p>
          <a:p>
            <a:pPr marL="285750" indent="-285750">
              <a:buFontTx/>
              <a:buChar char="-"/>
            </a:pPr>
            <a:r>
              <a:rPr lang="en-GB" sz="1300" dirty="0"/>
              <a:t>Supplier focus on Consumer outreach.</a:t>
            </a:r>
          </a:p>
          <a:p>
            <a:pPr marL="285750" indent="-285750">
              <a:buFontTx/>
              <a:buChar char="-"/>
            </a:pPr>
            <a:r>
              <a:rPr lang="en-GB" sz="1300" dirty="0"/>
              <a:t>RECCo handles the technical aspects of the survey.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AE5D7C-AE14-AF8C-06C7-A98A734C4CC2}"/>
              </a:ext>
            </a:extLst>
          </p:cNvPr>
          <p:cNvSpPr txBox="1"/>
          <p:nvPr/>
        </p:nvSpPr>
        <p:spPr>
          <a:xfrm>
            <a:off x="4457636" y="5266944"/>
            <a:ext cx="289426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Calibri" charset="0"/>
                <a:cs typeface="Calibri" charset="0"/>
              </a:rPr>
              <a:t>This slide was presented at Working Group 1, with there being a preference for Model Two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2505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E3674EE-2870-49A2-BA8C-ACB67C18E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085" y="327840"/>
            <a:ext cx="626407" cy="62640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F095D23-6F8C-470A-B43A-1AC9FC866EFB}"/>
              </a:ext>
            </a:extLst>
          </p:cNvPr>
          <p:cNvSpPr/>
          <p:nvPr/>
        </p:nvSpPr>
        <p:spPr>
          <a:xfrm>
            <a:off x="771325" y="125837"/>
            <a:ext cx="2255993" cy="208706"/>
          </a:xfrm>
          <a:prstGeom prst="rect">
            <a:avLst/>
          </a:prstGeom>
        </p:spPr>
        <p:txBody>
          <a:bodyPr wrap="none" lIns="72000" tIns="0" rIns="0" bIns="3600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GB" sz="1000" spc="300" dirty="0">
                <a:solidFill>
                  <a:srgbClr val="70ADA3"/>
                </a:solidFill>
                <a:cs typeface="Calibri Light" panose="020F0302020204030204" pitchFamily="34" charset="0"/>
              </a:rPr>
              <a:t>VOICE OF THE CONSUMER</a:t>
            </a:r>
          </a:p>
        </p:txBody>
      </p:sp>
      <p:sp>
        <p:nvSpPr>
          <p:cNvPr id="48" name="Title 16">
            <a:extLst>
              <a:ext uri="{FF2B5EF4-FFF2-40B4-BE49-F238E27FC236}">
                <a16:creationId xmlns:a16="http://schemas.microsoft.com/office/drawing/2014/main" id="{6BFAA494-1E6A-41BB-9CAC-44ADE1D553D6}"/>
              </a:ext>
            </a:extLst>
          </p:cNvPr>
          <p:cNvSpPr txBox="1">
            <a:spLocks/>
          </p:cNvSpPr>
          <p:nvPr/>
        </p:nvSpPr>
        <p:spPr bwMode="gray">
          <a:xfrm>
            <a:off x="1607177" y="368958"/>
            <a:ext cx="7531077" cy="442035"/>
          </a:xfrm>
          <a:custGeom>
            <a:avLst/>
            <a:gdLst>
              <a:gd name="connsiteX0" fmla="*/ 0 w 7531077"/>
              <a:gd name="connsiteY0" fmla="*/ 0 h 442035"/>
              <a:gd name="connsiteX1" fmla="*/ 7531077 w 7531077"/>
              <a:gd name="connsiteY1" fmla="*/ 0 h 442035"/>
              <a:gd name="connsiteX2" fmla="*/ 7412634 w 7531077"/>
              <a:gd name="connsiteY2" fmla="*/ 442035 h 442035"/>
              <a:gd name="connsiteX3" fmla="*/ 0 w 7531077"/>
              <a:gd name="connsiteY3" fmla="*/ 442035 h 442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1077" h="442035">
                <a:moveTo>
                  <a:pt x="0" y="0"/>
                </a:moveTo>
                <a:lnTo>
                  <a:pt x="7531077" y="0"/>
                </a:lnTo>
                <a:lnTo>
                  <a:pt x="7412634" y="442035"/>
                </a:lnTo>
                <a:lnTo>
                  <a:pt x="0" y="442035"/>
                </a:lnTo>
                <a:close/>
              </a:path>
            </a:pathLst>
          </a:custGeom>
          <a:solidFill>
            <a:srgbClr val="70ADA3"/>
          </a:solidFill>
        </p:spPr>
        <p:txBody>
          <a:bodyPr vert="horz" wrap="square" lIns="72000" tIns="36000" rIns="72000" bIns="36000" rtlCol="0" anchor="t" anchorCtr="0">
            <a:noAutofit/>
          </a:bodyPr>
          <a:lstStyle>
            <a:defPPr>
              <a:defRPr lang="en-US"/>
            </a:defPPr>
            <a:lvl1pPr marR="81478">
              <a:lnSpc>
                <a:spcPct val="100000"/>
              </a:lnSpc>
              <a:spcBef>
                <a:spcPct val="0"/>
              </a:spcBef>
              <a:buNone/>
              <a:defRPr sz="2400">
                <a:solidFill>
                  <a:schemeClr val="bg1"/>
                </a:solidFill>
                <a:latin typeface="+mj-lt"/>
                <a:ea typeface="+mj-ea"/>
                <a:cs typeface="Calibri Light" panose="020F0302020204030204" pitchFamily="34" charset="0"/>
              </a:defRPr>
            </a:lvl1pPr>
          </a:lstStyle>
          <a:p>
            <a:r>
              <a:rPr lang="en-GB" dirty="0"/>
              <a:t>Survey Operating Model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E1850B-CC10-ECC3-B861-F460FCE85ECE}"/>
              </a:ext>
            </a:extLst>
          </p:cNvPr>
          <p:cNvSpPr txBox="1"/>
          <p:nvPr/>
        </p:nvSpPr>
        <p:spPr>
          <a:xfrm>
            <a:off x="516949" y="1207215"/>
            <a:ext cx="9898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</a:rPr>
              <a:t>These are the Code Manager’s initial thoughts, we welcome all feedback and suggestions</a:t>
            </a:r>
            <a:endParaRPr lang="en-GB" sz="180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A86EC32-4BD2-3A97-080D-2A1BC3C53B77}"/>
              </a:ext>
            </a:extLst>
          </p:cNvPr>
          <p:cNvSpPr/>
          <p:nvPr/>
        </p:nvSpPr>
        <p:spPr>
          <a:xfrm>
            <a:off x="1676123" y="1603374"/>
            <a:ext cx="8839754" cy="369332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 anchorCtr="1"/>
          <a:lstStyle/>
          <a:p>
            <a:pPr algn="ctr"/>
            <a:r>
              <a:rPr lang="en-GB" sz="1600" dirty="0"/>
              <a:t>The Survey Provider will create online surveys using the questions that will be held in the new Schedule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F1FA5ECE-69D4-F354-EAFE-B000E85D2D38}"/>
              </a:ext>
            </a:extLst>
          </p:cNvPr>
          <p:cNvSpPr/>
          <p:nvPr/>
        </p:nvSpPr>
        <p:spPr>
          <a:xfrm>
            <a:off x="1294984" y="2471722"/>
            <a:ext cx="9851413" cy="142623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 anchorCtr="1"/>
          <a:lstStyle/>
          <a:p>
            <a:pPr algn="ctr"/>
            <a:r>
              <a:rPr lang="en-GB" sz="1600" dirty="0"/>
              <a:t>The Survey Provider will provide links to the surveys to all eligible Energy Suppliers</a:t>
            </a:r>
          </a:p>
          <a:p>
            <a:pPr algn="ctr"/>
            <a:r>
              <a:rPr lang="en-GB" sz="1600" dirty="0"/>
              <a:t>Q – will the Survey Provider be able to tell who is eligible for which survey? Will there be a requirement for Suppliers to self report?</a:t>
            </a:r>
          </a:p>
          <a:p>
            <a:pPr algn="ctr"/>
            <a:r>
              <a:rPr lang="en-GB" sz="1600" dirty="0"/>
              <a:t>Q – where is the link being sent? Contract Manager, requirement in the legal text for Suppliers to provide a new contact?</a:t>
            </a:r>
          </a:p>
        </p:txBody>
      </p:sp>
      <p:sp>
        <p:nvSpPr>
          <p:cNvPr id="63" name="Arrow: Down 62">
            <a:extLst>
              <a:ext uri="{FF2B5EF4-FFF2-40B4-BE49-F238E27FC236}">
                <a16:creationId xmlns:a16="http://schemas.microsoft.com/office/drawing/2014/main" id="{30EB3C29-6E20-2027-6A43-93507B852156}"/>
              </a:ext>
            </a:extLst>
          </p:cNvPr>
          <p:cNvSpPr/>
          <p:nvPr/>
        </p:nvSpPr>
        <p:spPr>
          <a:xfrm>
            <a:off x="5971309" y="2014398"/>
            <a:ext cx="249382" cy="434109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Arrow: Down 63">
            <a:extLst>
              <a:ext uri="{FF2B5EF4-FFF2-40B4-BE49-F238E27FC236}">
                <a16:creationId xmlns:a16="http://schemas.microsoft.com/office/drawing/2014/main" id="{447E221C-6FEE-0884-4E74-203CB08E1CCE}"/>
              </a:ext>
            </a:extLst>
          </p:cNvPr>
          <p:cNvSpPr/>
          <p:nvPr/>
        </p:nvSpPr>
        <p:spPr>
          <a:xfrm>
            <a:off x="5971309" y="3994109"/>
            <a:ext cx="249382" cy="434109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206D66C-C439-A4B0-B125-0F38D7F699DB}"/>
              </a:ext>
            </a:extLst>
          </p:cNvPr>
          <p:cNvSpPr/>
          <p:nvPr/>
        </p:nvSpPr>
        <p:spPr>
          <a:xfrm>
            <a:off x="771324" y="4524375"/>
            <a:ext cx="10820311" cy="178918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 anchorCtr="1"/>
          <a:lstStyle/>
          <a:p>
            <a:pPr algn="ctr"/>
            <a:r>
              <a:rPr lang="en-GB" sz="1600" dirty="0"/>
              <a:t>The Supplier will generate a random list of Consumers that survey is to be sent to from the eligible pot: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1600" dirty="0"/>
              <a:t>If a Consumer is selected who has no email address but does have a phone number, the Supplier must call that Consumer and attempt to fill out survey over the phone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1600" dirty="0"/>
              <a:t>If a Consumer is selected who does have an email address but their preferred comms methods is phone, same as above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1600" dirty="0"/>
              <a:t>If a Consumer is selected who has neither email/phone number, or who’s preferred methods of contact is neither email/phone, they are removed from the list and a new Consumer selected so the required number of surveys are sent</a:t>
            </a:r>
          </a:p>
        </p:txBody>
      </p:sp>
      <p:sp>
        <p:nvSpPr>
          <p:cNvPr id="66" name="Arrow: Down 65">
            <a:extLst>
              <a:ext uri="{FF2B5EF4-FFF2-40B4-BE49-F238E27FC236}">
                <a16:creationId xmlns:a16="http://schemas.microsoft.com/office/drawing/2014/main" id="{CFA7C7DF-6CD4-86DC-6349-67712F765B70}"/>
              </a:ext>
            </a:extLst>
          </p:cNvPr>
          <p:cNvSpPr/>
          <p:nvPr/>
        </p:nvSpPr>
        <p:spPr>
          <a:xfrm>
            <a:off x="6017488" y="6355102"/>
            <a:ext cx="249382" cy="434109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54418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F0277-6980-8863-D1CC-6764ED848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7AEACB8-063C-2C9E-B21A-9F50E1A21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085" y="327840"/>
            <a:ext cx="626407" cy="62640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CC826C3-FD3A-A2A3-32F4-01C3076255C4}"/>
              </a:ext>
            </a:extLst>
          </p:cNvPr>
          <p:cNvSpPr/>
          <p:nvPr/>
        </p:nvSpPr>
        <p:spPr>
          <a:xfrm>
            <a:off x="771325" y="125837"/>
            <a:ext cx="2255993" cy="208706"/>
          </a:xfrm>
          <a:prstGeom prst="rect">
            <a:avLst/>
          </a:prstGeom>
        </p:spPr>
        <p:txBody>
          <a:bodyPr wrap="none" lIns="72000" tIns="0" rIns="0" bIns="3600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GB" sz="1000" spc="300" dirty="0">
                <a:solidFill>
                  <a:srgbClr val="70ADA3"/>
                </a:solidFill>
                <a:cs typeface="Calibri Light" panose="020F0302020204030204" pitchFamily="34" charset="0"/>
              </a:rPr>
              <a:t>VOICE OF THE CONSUMER</a:t>
            </a:r>
          </a:p>
        </p:txBody>
      </p:sp>
      <p:sp>
        <p:nvSpPr>
          <p:cNvPr id="48" name="Title 16">
            <a:extLst>
              <a:ext uri="{FF2B5EF4-FFF2-40B4-BE49-F238E27FC236}">
                <a16:creationId xmlns:a16="http://schemas.microsoft.com/office/drawing/2014/main" id="{43AA592B-9055-D876-DF9A-B4907DD767C6}"/>
              </a:ext>
            </a:extLst>
          </p:cNvPr>
          <p:cNvSpPr txBox="1">
            <a:spLocks/>
          </p:cNvSpPr>
          <p:nvPr/>
        </p:nvSpPr>
        <p:spPr bwMode="gray">
          <a:xfrm>
            <a:off x="1607177" y="368958"/>
            <a:ext cx="7531077" cy="442035"/>
          </a:xfrm>
          <a:custGeom>
            <a:avLst/>
            <a:gdLst>
              <a:gd name="connsiteX0" fmla="*/ 0 w 7531077"/>
              <a:gd name="connsiteY0" fmla="*/ 0 h 442035"/>
              <a:gd name="connsiteX1" fmla="*/ 7531077 w 7531077"/>
              <a:gd name="connsiteY1" fmla="*/ 0 h 442035"/>
              <a:gd name="connsiteX2" fmla="*/ 7412634 w 7531077"/>
              <a:gd name="connsiteY2" fmla="*/ 442035 h 442035"/>
              <a:gd name="connsiteX3" fmla="*/ 0 w 7531077"/>
              <a:gd name="connsiteY3" fmla="*/ 442035 h 442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1077" h="442035">
                <a:moveTo>
                  <a:pt x="0" y="0"/>
                </a:moveTo>
                <a:lnTo>
                  <a:pt x="7531077" y="0"/>
                </a:lnTo>
                <a:lnTo>
                  <a:pt x="7412634" y="442035"/>
                </a:lnTo>
                <a:lnTo>
                  <a:pt x="0" y="442035"/>
                </a:lnTo>
                <a:close/>
              </a:path>
            </a:pathLst>
          </a:custGeom>
          <a:solidFill>
            <a:srgbClr val="70ADA3"/>
          </a:solidFill>
        </p:spPr>
        <p:txBody>
          <a:bodyPr vert="horz" wrap="square" lIns="72000" tIns="36000" rIns="72000" bIns="36000" rtlCol="0" anchor="t" anchorCtr="0">
            <a:noAutofit/>
          </a:bodyPr>
          <a:lstStyle>
            <a:defPPr>
              <a:defRPr lang="en-US"/>
            </a:defPPr>
            <a:lvl1pPr marR="81478">
              <a:lnSpc>
                <a:spcPct val="100000"/>
              </a:lnSpc>
              <a:spcBef>
                <a:spcPct val="0"/>
              </a:spcBef>
              <a:buNone/>
              <a:defRPr sz="2400">
                <a:solidFill>
                  <a:schemeClr val="bg1"/>
                </a:solidFill>
                <a:latin typeface="+mj-lt"/>
                <a:ea typeface="+mj-ea"/>
                <a:cs typeface="Calibri Light" panose="020F0302020204030204" pitchFamily="34" charset="0"/>
              </a:defRPr>
            </a:lvl1pPr>
          </a:lstStyle>
          <a:p>
            <a:r>
              <a:rPr lang="en-GB" dirty="0"/>
              <a:t>Survey Operating Model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9A2CA6-953D-BE47-E205-68A6BCA4FD7F}"/>
              </a:ext>
            </a:extLst>
          </p:cNvPr>
          <p:cNvSpPr txBox="1"/>
          <p:nvPr/>
        </p:nvSpPr>
        <p:spPr>
          <a:xfrm>
            <a:off x="516949" y="1207215"/>
            <a:ext cx="9898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</a:rPr>
              <a:t>These are the Code Manager’s initial thoughts, we welcome all feedback and suggestions</a:t>
            </a:r>
            <a:endParaRPr lang="en-GB" sz="180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0623756-949D-F615-C060-120C61A59E47}"/>
              </a:ext>
            </a:extLst>
          </p:cNvPr>
          <p:cNvSpPr/>
          <p:nvPr/>
        </p:nvSpPr>
        <p:spPr>
          <a:xfrm>
            <a:off x="516949" y="2090126"/>
            <a:ext cx="11268651" cy="249111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 anchorCtr="1"/>
          <a:lstStyle/>
          <a:p>
            <a:pPr algn="ctr"/>
            <a:r>
              <a:rPr lang="en-GB" sz="1600" dirty="0"/>
              <a:t>For Consumers who fill out the survey link themselves (or do it with their Supplier over the phone) – full results will be made available to: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1600" dirty="0"/>
              <a:t>The Code Manager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1600" dirty="0" err="1"/>
              <a:t>RECCo</a:t>
            </a:r>
            <a:endParaRPr lang="en-GB" sz="1600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1600" dirty="0"/>
              <a:t>The Energy Supplier who sent the survey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1600" dirty="0"/>
              <a:t>REC PAB (on request only)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1600" dirty="0"/>
              <a:t>For the SMIS survey only – the Authority and Smart Meter Implementation Program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GB" sz="1600" dirty="0"/>
          </a:p>
          <a:p>
            <a:pPr algn="ctr"/>
            <a:r>
              <a:rPr lang="en-GB" sz="1600" dirty="0"/>
              <a:t>Q to be asked at Service Provider IA – is there a way for the results to be given directly to the Supplier via the survey portal, or will the Survey Provider need to create reporting and send on an agreed frequency?</a:t>
            </a:r>
          </a:p>
        </p:txBody>
      </p:sp>
      <p:sp>
        <p:nvSpPr>
          <p:cNvPr id="63" name="Arrow: Down 62">
            <a:extLst>
              <a:ext uri="{FF2B5EF4-FFF2-40B4-BE49-F238E27FC236}">
                <a16:creationId xmlns:a16="http://schemas.microsoft.com/office/drawing/2014/main" id="{FE700165-8AF2-67BB-BF63-928F98B92F55}"/>
              </a:ext>
            </a:extLst>
          </p:cNvPr>
          <p:cNvSpPr/>
          <p:nvPr/>
        </p:nvSpPr>
        <p:spPr>
          <a:xfrm>
            <a:off x="5971309" y="1580289"/>
            <a:ext cx="249382" cy="434109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9544AD-478D-73B4-156A-76A6840566B1}"/>
              </a:ext>
            </a:extLst>
          </p:cNvPr>
          <p:cNvSpPr/>
          <p:nvPr/>
        </p:nvSpPr>
        <p:spPr>
          <a:xfrm>
            <a:off x="516948" y="5094815"/>
            <a:ext cx="11268651" cy="55597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 anchorCtr="1"/>
          <a:lstStyle/>
          <a:p>
            <a:pPr algn="ctr"/>
            <a:r>
              <a:rPr lang="en-GB" sz="1600" dirty="0"/>
              <a:t>The Code Manager will collate and publish aggregate survey responses (excluding any free text responses) by Energy Supplier on the REC Portal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0737DA4E-9A53-8A39-F6D7-A10266D886A3}"/>
              </a:ext>
            </a:extLst>
          </p:cNvPr>
          <p:cNvSpPr/>
          <p:nvPr/>
        </p:nvSpPr>
        <p:spPr>
          <a:xfrm>
            <a:off x="5971309" y="4616306"/>
            <a:ext cx="249382" cy="434109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FCFE025A-21BF-D362-A1DC-ADA98AEAF5E0}"/>
              </a:ext>
            </a:extLst>
          </p:cNvPr>
          <p:cNvSpPr/>
          <p:nvPr/>
        </p:nvSpPr>
        <p:spPr>
          <a:xfrm>
            <a:off x="5971309" y="5730255"/>
            <a:ext cx="249382" cy="434109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6757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C78DB-1CEA-858E-1193-80F8CADDE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DCB6A76D-0620-2EEE-C1EC-0F84CC59C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085" y="327840"/>
            <a:ext cx="626407" cy="62640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4BEDC1C-1E91-B103-CA16-62E477312C1E}"/>
              </a:ext>
            </a:extLst>
          </p:cNvPr>
          <p:cNvSpPr/>
          <p:nvPr/>
        </p:nvSpPr>
        <p:spPr>
          <a:xfrm>
            <a:off x="771325" y="125837"/>
            <a:ext cx="2255993" cy="208706"/>
          </a:xfrm>
          <a:prstGeom prst="rect">
            <a:avLst/>
          </a:prstGeom>
        </p:spPr>
        <p:txBody>
          <a:bodyPr wrap="none" lIns="72000" tIns="0" rIns="0" bIns="3600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GB" sz="1000" spc="300" dirty="0">
                <a:solidFill>
                  <a:srgbClr val="70ADA3"/>
                </a:solidFill>
                <a:cs typeface="Calibri Light" panose="020F0302020204030204" pitchFamily="34" charset="0"/>
              </a:rPr>
              <a:t>VOICE OF THE CONSUMER</a:t>
            </a:r>
          </a:p>
        </p:txBody>
      </p:sp>
      <p:sp>
        <p:nvSpPr>
          <p:cNvPr id="48" name="Title 16">
            <a:extLst>
              <a:ext uri="{FF2B5EF4-FFF2-40B4-BE49-F238E27FC236}">
                <a16:creationId xmlns:a16="http://schemas.microsoft.com/office/drawing/2014/main" id="{F5CF6292-8EAD-931A-690D-42B22389151A}"/>
              </a:ext>
            </a:extLst>
          </p:cNvPr>
          <p:cNvSpPr txBox="1">
            <a:spLocks/>
          </p:cNvSpPr>
          <p:nvPr/>
        </p:nvSpPr>
        <p:spPr bwMode="gray">
          <a:xfrm>
            <a:off x="1607177" y="368958"/>
            <a:ext cx="7531077" cy="442035"/>
          </a:xfrm>
          <a:custGeom>
            <a:avLst/>
            <a:gdLst>
              <a:gd name="connsiteX0" fmla="*/ 0 w 7531077"/>
              <a:gd name="connsiteY0" fmla="*/ 0 h 442035"/>
              <a:gd name="connsiteX1" fmla="*/ 7531077 w 7531077"/>
              <a:gd name="connsiteY1" fmla="*/ 0 h 442035"/>
              <a:gd name="connsiteX2" fmla="*/ 7412634 w 7531077"/>
              <a:gd name="connsiteY2" fmla="*/ 442035 h 442035"/>
              <a:gd name="connsiteX3" fmla="*/ 0 w 7531077"/>
              <a:gd name="connsiteY3" fmla="*/ 442035 h 442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1077" h="442035">
                <a:moveTo>
                  <a:pt x="0" y="0"/>
                </a:moveTo>
                <a:lnTo>
                  <a:pt x="7531077" y="0"/>
                </a:lnTo>
                <a:lnTo>
                  <a:pt x="7412634" y="442035"/>
                </a:lnTo>
                <a:lnTo>
                  <a:pt x="0" y="442035"/>
                </a:lnTo>
                <a:close/>
              </a:path>
            </a:pathLst>
          </a:custGeom>
          <a:solidFill>
            <a:srgbClr val="70ADA3"/>
          </a:solidFill>
        </p:spPr>
        <p:txBody>
          <a:bodyPr vert="horz" wrap="square" lIns="72000" tIns="36000" rIns="72000" bIns="36000" rtlCol="0" anchor="t" anchorCtr="0">
            <a:noAutofit/>
          </a:bodyPr>
          <a:lstStyle>
            <a:defPPr>
              <a:defRPr lang="en-US"/>
            </a:defPPr>
            <a:lvl1pPr marR="81478">
              <a:lnSpc>
                <a:spcPct val="100000"/>
              </a:lnSpc>
              <a:spcBef>
                <a:spcPct val="0"/>
              </a:spcBef>
              <a:buNone/>
              <a:defRPr sz="2400">
                <a:solidFill>
                  <a:schemeClr val="bg1"/>
                </a:solidFill>
                <a:latin typeface="+mj-lt"/>
                <a:ea typeface="+mj-ea"/>
                <a:cs typeface="Calibri Light" panose="020F0302020204030204" pitchFamily="34" charset="0"/>
              </a:defRPr>
            </a:lvl1pPr>
          </a:lstStyle>
          <a:p>
            <a:r>
              <a:rPr lang="en-GB" dirty="0"/>
              <a:t>Survey Operating Model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053FEF-5DB5-8A44-164A-FB851462CD3D}"/>
              </a:ext>
            </a:extLst>
          </p:cNvPr>
          <p:cNvSpPr txBox="1"/>
          <p:nvPr/>
        </p:nvSpPr>
        <p:spPr>
          <a:xfrm>
            <a:off x="516949" y="1207215"/>
            <a:ext cx="9898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</a:rPr>
              <a:t>These are the Code Manager’s initial thoughts, we welcome all feedback and suggestions</a:t>
            </a:r>
            <a:endParaRPr lang="en-GB" sz="180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1A1B4DB-0ECA-DF86-9B4E-94D9DD29D64B}"/>
              </a:ext>
            </a:extLst>
          </p:cNvPr>
          <p:cNvSpPr/>
          <p:nvPr/>
        </p:nvSpPr>
        <p:spPr>
          <a:xfrm>
            <a:off x="516949" y="2090126"/>
            <a:ext cx="11268651" cy="1762685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 anchorCtr="1"/>
          <a:lstStyle/>
          <a:p>
            <a:pPr algn="ctr"/>
            <a:r>
              <a:rPr lang="en-GB" sz="1600" dirty="0"/>
              <a:t>Survey responses will be used to: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1600" dirty="0"/>
              <a:t>For questions directly linked to REC obligations, assure Energy Suppliers are meeting those obligations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1600" dirty="0"/>
              <a:t>Inform </a:t>
            </a:r>
            <a:r>
              <a:rPr lang="en-GB" sz="1600" dirty="0" err="1"/>
              <a:t>RECCo</a:t>
            </a:r>
            <a:r>
              <a:rPr lang="en-GB" sz="1600" dirty="0"/>
              <a:t> and the Code Manager of any changes that may need to be made to REC products where Consumer feedback indicates a process is not working as intended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1600" dirty="0"/>
              <a:t>Inform </a:t>
            </a:r>
            <a:r>
              <a:rPr lang="en-GB" sz="1600" dirty="0" err="1"/>
              <a:t>RECCo</a:t>
            </a:r>
            <a:r>
              <a:rPr lang="en-GB" sz="1600" dirty="0"/>
              <a:t> and the Code Manager where changes are not required to the REC where Consumer feedback indicates a process is working as intended</a:t>
            </a:r>
          </a:p>
        </p:txBody>
      </p:sp>
      <p:sp>
        <p:nvSpPr>
          <p:cNvPr id="63" name="Arrow: Down 62">
            <a:extLst>
              <a:ext uri="{FF2B5EF4-FFF2-40B4-BE49-F238E27FC236}">
                <a16:creationId xmlns:a16="http://schemas.microsoft.com/office/drawing/2014/main" id="{927E0F0B-9327-A22B-D804-F734F6FFA6E8}"/>
              </a:ext>
            </a:extLst>
          </p:cNvPr>
          <p:cNvSpPr/>
          <p:nvPr/>
        </p:nvSpPr>
        <p:spPr>
          <a:xfrm>
            <a:off x="5971309" y="1580289"/>
            <a:ext cx="249382" cy="434109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2352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D0E78-D4D9-4200-8788-96E361BC6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78B45C0-70E3-DBE0-C885-A53D05E856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085" y="327840"/>
            <a:ext cx="626407" cy="62640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A5BD23F-BDA8-28A5-7ACF-8BE93CA945D0}"/>
              </a:ext>
            </a:extLst>
          </p:cNvPr>
          <p:cNvSpPr/>
          <p:nvPr/>
        </p:nvSpPr>
        <p:spPr>
          <a:xfrm>
            <a:off x="771325" y="125837"/>
            <a:ext cx="2255993" cy="208706"/>
          </a:xfrm>
          <a:prstGeom prst="rect">
            <a:avLst/>
          </a:prstGeom>
        </p:spPr>
        <p:txBody>
          <a:bodyPr wrap="none" lIns="72000" tIns="0" rIns="0" bIns="3600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GB" sz="1000" spc="300" dirty="0">
                <a:solidFill>
                  <a:srgbClr val="70ADA3"/>
                </a:solidFill>
                <a:cs typeface="Calibri Light" panose="020F0302020204030204" pitchFamily="34" charset="0"/>
              </a:rPr>
              <a:t>VOICE OF THE CONSUMER</a:t>
            </a:r>
          </a:p>
        </p:txBody>
      </p:sp>
      <p:sp>
        <p:nvSpPr>
          <p:cNvPr id="48" name="Title 16">
            <a:extLst>
              <a:ext uri="{FF2B5EF4-FFF2-40B4-BE49-F238E27FC236}">
                <a16:creationId xmlns:a16="http://schemas.microsoft.com/office/drawing/2014/main" id="{2FCA4FF6-DCF4-2F55-F454-D047E3663CB6}"/>
              </a:ext>
            </a:extLst>
          </p:cNvPr>
          <p:cNvSpPr txBox="1">
            <a:spLocks/>
          </p:cNvSpPr>
          <p:nvPr/>
        </p:nvSpPr>
        <p:spPr bwMode="gray">
          <a:xfrm>
            <a:off x="1607177" y="368958"/>
            <a:ext cx="7531077" cy="442035"/>
          </a:xfrm>
          <a:custGeom>
            <a:avLst/>
            <a:gdLst>
              <a:gd name="connsiteX0" fmla="*/ 0 w 7531077"/>
              <a:gd name="connsiteY0" fmla="*/ 0 h 442035"/>
              <a:gd name="connsiteX1" fmla="*/ 7531077 w 7531077"/>
              <a:gd name="connsiteY1" fmla="*/ 0 h 442035"/>
              <a:gd name="connsiteX2" fmla="*/ 7412634 w 7531077"/>
              <a:gd name="connsiteY2" fmla="*/ 442035 h 442035"/>
              <a:gd name="connsiteX3" fmla="*/ 0 w 7531077"/>
              <a:gd name="connsiteY3" fmla="*/ 442035 h 442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1077" h="442035">
                <a:moveTo>
                  <a:pt x="0" y="0"/>
                </a:moveTo>
                <a:lnTo>
                  <a:pt x="7531077" y="0"/>
                </a:lnTo>
                <a:lnTo>
                  <a:pt x="7412634" y="442035"/>
                </a:lnTo>
                <a:lnTo>
                  <a:pt x="0" y="442035"/>
                </a:lnTo>
                <a:close/>
              </a:path>
            </a:pathLst>
          </a:custGeom>
          <a:solidFill>
            <a:srgbClr val="70ADA3"/>
          </a:solidFill>
        </p:spPr>
        <p:txBody>
          <a:bodyPr vert="horz" wrap="square" lIns="72000" tIns="36000" rIns="72000" bIns="36000" rtlCol="0" anchor="t" anchorCtr="0">
            <a:noAutofit/>
          </a:bodyPr>
          <a:lstStyle>
            <a:defPPr>
              <a:defRPr lang="en-US"/>
            </a:defPPr>
            <a:lvl1pPr marR="81478">
              <a:lnSpc>
                <a:spcPct val="100000"/>
              </a:lnSpc>
              <a:spcBef>
                <a:spcPct val="0"/>
              </a:spcBef>
              <a:buNone/>
              <a:defRPr sz="2400">
                <a:solidFill>
                  <a:schemeClr val="bg1"/>
                </a:solidFill>
                <a:latin typeface="+mj-lt"/>
                <a:ea typeface="+mj-ea"/>
                <a:cs typeface="Calibri Light" panose="020F0302020204030204" pitchFamily="34" charset="0"/>
              </a:defRPr>
            </a:lvl1pPr>
          </a:lstStyle>
          <a:p>
            <a:r>
              <a:rPr lang="en-GB" dirty="0"/>
              <a:t>Survey Operating Model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BB6438-F47D-28C2-D759-6EE2D24BF18E}"/>
              </a:ext>
            </a:extLst>
          </p:cNvPr>
          <p:cNvSpPr txBox="1"/>
          <p:nvPr/>
        </p:nvSpPr>
        <p:spPr>
          <a:xfrm>
            <a:off x="516949" y="1207215"/>
            <a:ext cx="9898067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</a:rPr>
              <a:t>Further questions for the Working Group: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Calibri"/>
                <a:ea typeface="Calibri"/>
                <a:cs typeface="Calibri"/>
              </a:rPr>
              <a:t>The Code </a:t>
            </a:r>
            <a:r>
              <a:rPr lang="en-GB" dirty="0">
                <a:latin typeface="Calibri"/>
                <a:ea typeface="Calibri"/>
                <a:cs typeface="Calibri"/>
              </a:rPr>
              <a:t>Manager believes we should de-scope sending the survey by post at this stage, but it can be looked into in the future under a different change if we feel there is value – does the Working Group agree with this stance?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1800" dirty="0">
              <a:effectLst/>
              <a:latin typeface="Calibri" panose="020F0502020204030204" pitchFamily="34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</a:rPr>
              <a:t>Do Suppliers have an estimate of what % of their portfolio has an email address/has email as their preferred communications method?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Calibri" panose="020F0502020204030204" pitchFamily="34" charset="0"/>
              </a:rPr>
              <a:t>We will also ask this at Party impac</a:t>
            </a:r>
            <a:r>
              <a:rPr lang="en-GB" dirty="0">
                <a:latin typeface="Calibri" panose="020F0502020204030204" pitchFamily="34" charset="0"/>
              </a:rPr>
              <a:t>t assessment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>
              <a:effectLst/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Calibri"/>
                <a:ea typeface="Calibri"/>
                <a:cs typeface="Calibri"/>
              </a:rPr>
              <a:t>How do we envisage this working when the primary contact is not the bill payer?</a:t>
            </a:r>
          </a:p>
        </p:txBody>
      </p:sp>
    </p:spTree>
    <p:extLst>
      <p:ext uri="{BB962C8B-B14F-4D97-AF65-F5344CB8AC3E}">
        <p14:creationId xmlns:p14="http://schemas.microsoft.com/office/powerpoint/2010/main" val="5106803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C52DD-CD6E-7E03-6EA1-F951CDEFC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A83FB5A-576E-0478-917D-9245E0FEF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085" y="327840"/>
            <a:ext cx="626407" cy="62640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0DD2085-3D74-491D-57D2-96157B395A5A}"/>
              </a:ext>
            </a:extLst>
          </p:cNvPr>
          <p:cNvSpPr/>
          <p:nvPr/>
        </p:nvSpPr>
        <p:spPr>
          <a:xfrm>
            <a:off x="771325" y="125837"/>
            <a:ext cx="2255993" cy="208706"/>
          </a:xfrm>
          <a:prstGeom prst="rect">
            <a:avLst/>
          </a:prstGeom>
        </p:spPr>
        <p:txBody>
          <a:bodyPr wrap="none" lIns="72000" tIns="0" rIns="0" bIns="3600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GB" sz="1000" spc="300" dirty="0">
                <a:solidFill>
                  <a:srgbClr val="70ADA3"/>
                </a:solidFill>
                <a:cs typeface="Calibri Light" panose="020F0302020204030204" pitchFamily="34" charset="0"/>
              </a:rPr>
              <a:t>VOICE OF THE CONSUMER</a:t>
            </a:r>
          </a:p>
        </p:txBody>
      </p:sp>
      <p:sp>
        <p:nvSpPr>
          <p:cNvPr id="48" name="Title 16">
            <a:extLst>
              <a:ext uri="{FF2B5EF4-FFF2-40B4-BE49-F238E27FC236}">
                <a16:creationId xmlns:a16="http://schemas.microsoft.com/office/drawing/2014/main" id="{E8F2B28B-1F1E-BCEB-03B5-A5941A5E8902}"/>
              </a:ext>
            </a:extLst>
          </p:cNvPr>
          <p:cNvSpPr txBox="1">
            <a:spLocks/>
          </p:cNvSpPr>
          <p:nvPr/>
        </p:nvSpPr>
        <p:spPr bwMode="gray">
          <a:xfrm>
            <a:off x="1607177" y="368958"/>
            <a:ext cx="7531077" cy="442035"/>
          </a:xfrm>
          <a:custGeom>
            <a:avLst/>
            <a:gdLst>
              <a:gd name="connsiteX0" fmla="*/ 0 w 7531077"/>
              <a:gd name="connsiteY0" fmla="*/ 0 h 442035"/>
              <a:gd name="connsiteX1" fmla="*/ 7531077 w 7531077"/>
              <a:gd name="connsiteY1" fmla="*/ 0 h 442035"/>
              <a:gd name="connsiteX2" fmla="*/ 7412634 w 7531077"/>
              <a:gd name="connsiteY2" fmla="*/ 442035 h 442035"/>
              <a:gd name="connsiteX3" fmla="*/ 0 w 7531077"/>
              <a:gd name="connsiteY3" fmla="*/ 442035 h 442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1077" h="442035">
                <a:moveTo>
                  <a:pt x="0" y="0"/>
                </a:moveTo>
                <a:lnTo>
                  <a:pt x="7531077" y="0"/>
                </a:lnTo>
                <a:lnTo>
                  <a:pt x="7412634" y="442035"/>
                </a:lnTo>
                <a:lnTo>
                  <a:pt x="0" y="442035"/>
                </a:lnTo>
                <a:close/>
              </a:path>
            </a:pathLst>
          </a:custGeom>
          <a:solidFill>
            <a:srgbClr val="70ADA3"/>
          </a:solidFill>
        </p:spPr>
        <p:txBody>
          <a:bodyPr vert="horz" wrap="square" lIns="72000" tIns="36000" rIns="72000" bIns="36000" rtlCol="0" anchor="t" anchorCtr="0">
            <a:noAutofit/>
          </a:bodyPr>
          <a:lstStyle>
            <a:defPPr>
              <a:defRPr lang="en-US"/>
            </a:defPPr>
            <a:lvl1pPr marR="81478">
              <a:lnSpc>
                <a:spcPct val="100000"/>
              </a:lnSpc>
              <a:spcBef>
                <a:spcPct val="0"/>
              </a:spcBef>
              <a:buNone/>
              <a:defRPr sz="2400">
                <a:solidFill>
                  <a:schemeClr val="bg1"/>
                </a:solidFill>
                <a:latin typeface="+mj-lt"/>
                <a:ea typeface="+mj-ea"/>
                <a:cs typeface="Calibri Light" panose="020F0302020204030204" pitchFamily="34" charset="0"/>
              </a:defRPr>
            </a:lvl1pPr>
          </a:lstStyle>
          <a:p>
            <a:r>
              <a:rPr lang="en-GB" dirty="0"/>
              <a:t>Next Steps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593045-5394-1B34-CD71-2AB30BBC9F39}"/>
              </a:ext>
            </a:extLst>
          </p:cNvPr>
          <p:cNvSpPr txBox="1"/>
          <p:nvPr/>
        </p:nvSpPr>
        <p:spPr>
          <a:xfrm>
            <a:off x="516949" y="1207215"/>
            <a:ext cx="9898067" cy="48013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</a:rPr>
              <a:t>Next steps for the Code Manager are: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GB" dirty="0">
              <a:latin typeface="Calibri" panose="020F0502020204030204" pitchFamily="34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</a:rPr>
              <a:t>Conclude solution development, including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</a:rPr>
              <a:t>Write the legal text to support the Issue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</a:rPr>
              <a:t>Review by the REC Legal Advisors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</a:rPr>
              <a:t>Finalise requirements for Service Provider </a:t>
            </a:r>
            <a:r>
              <a:rPr lang="en-GB">
                <a:latin typeface="Calibri" panose="020F0502020204030204" pitchFamily="34" charset="0"/>
              </a:rPr>
              <a:t>impact assessment</a:t>
            </a:r>
            <a:endParaRPr lang="en-GB" dirty="0">
              <a:latin typeface="Calibri" panose="020F0502020204030204" pitchFamily="34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</a:rPr>
              <a:t>Service Provider impact assessment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</a:rPr>
              <a:t>Identify who could be the survey service provider and understand costs</a:t>
            </a:r>
          </a:p>
          <a:p>
            <a:pPr lvl="1"/>
            <a:endParaRPr lang="en-GB" dirty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</a:rPr>
              <a:t>Party impact assessment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</a:rPr>
              <a:t>Timescales for the above need to be considered by the Code Manager but will be published in an Extension to Plan no later than the end of September.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</a:endParaRPr>
          </a:p>
          <a:p>
            <a:pPr lvl="1"/>
            <a:endParaRPr lang="en-GB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9709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theme/theme1.xml><?xml version="1.0" encoding="utf-8"?>
<a:theme xmlns:a="http://schemas.openxmlformats.org/drawingml/2006/main" name="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EC Light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13F187BB-78E3-4A7C-B20E-26E9F70DEF93}" vid="{1EAB65F2-04EF-4D79-9E87-F7D6E0961EF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F83C56C950074FBBC1FEEA0F1826A8" ma:contentTypeVersion="5" ma:contentTypeDescription="Create a new document." ma:contentTypeScope="" ma:versionID="812d5f8b7b876b76a2ad9c75eeba078a">
  <xsd:schema xmlns:xsd="http://www.w3.org/2001/XMLSchema" xmlns:xs="http://www.w3.org/2001/XMLSchema" xmlns:p="http://schemas.microsoft.com/office/2006/metadata/properties" xmlns:ns2="33669984-af94-4b35-9f37-f4574e663bce" xmlns:ns3="d5e8df70-7ba7-462a-92bc-0eb2af61e599" xmlns:ns4="9cc2d045-8e25-435d-815b-720e20c2c938" xmlns:ns5="d56f5920-408a-468e-ac0d-d8a840070622" targetNamespace="http://schemas.microsoft.com/office/2006/metadata/properties" ma:root="true" ma:fieldsID="fbebf049449dd3aab7ade17b0332434d" ns2:_="" ns3:_="" ns4:_="" ns5:_="">
    <xsd:import namespace="33669984-af94-4b35-9f37-f4574e663bce"/>
    <xsd:import namespace="d5e8df70-7ba7-462a-92bc-0eb2af61e599"/>
    <xsd:import namespace="9cc2d045-8e25-435d-815b-720e20c2c938"/>
    <xsd:import namespace="d56f5920-408a-468e-ac0d-d8a8400706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4:MediaServiceLocation" minOccurs="0"/>
                <xsd:element ref="ns4:lcf76f155ced4ddcb4097134ff3c332f" minOccurs="0"/>
                <xsd:element ref="ns5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2d045-8e25-435d-815b-720e20c2c938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b33823e1-7006-446b-af26-4f3e04a5b2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6f5920-408a-468e-ac0d-d8a840070622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174d7232-ab4d-4b26-ba5a-6465905dd2f2}" ma:internalName="TaxCatchAll" ma:showField="CatchAllData" ma:web="d56f5920-408a-468e-ac0d-d8a8400706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56f5920-408a-468e-ac0d-d8a840070622" xsi:nil="true"/>
    <lcf76f155ced4ddcb4097134ff3c332f xmlns="9cc2d045-8e25-435d-815b-720e20c2c938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9341D4-6FBA-4F28-9E9D-57A5EFB4D5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669984-af94-4b35-9f37-f4574e663bce"/>
    <ds:schemaRef ds:uri="d5e8df70-7ba7-462a-92bc-0eb2af61e599"/>
    <ds:schemaRef ds:uri="9cc2d045-8e25-435d-815b-720e20c2c938"/>
    <ds:schemaRef ds:uri="d56f5920-408a-468e-ac0d-d8a8400706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57DD1BF-438F-42A0-B095-7EFD1C224677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471e26b0-e054-455b-a987-1270b4ff01f1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d56f5920-408a-468e-ac0d-d8a840070622"/>
    <ds:schemaRef ds:uri="9cc2d045-8e25-435d-815b-720e20c2c938"/>
  </ds:schemaRefs>
</ds:datastoreItem>
</file>

<file path=customXml/itemProps3.xml><?xml version="1.0" encoding="utf-8"?>
<ds:datastoreItem xmlns:ds="http://schemas.openxmlformats.org/officeDocument/2006/customXml" ds:itemID="{5F1A1D91-06D6-49ED-B1B4-0ECA146079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4422</TotalTime>
  <Words>910</Words>
  <Application>Microsoft Office PowerPoint</Application>
  <PresentationFormat>Widescreen</PresentationFormat>
  <Paragraphs>91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9" baseType="lpstr">
      <vt:lpstr>Arial</vt:lpstr>
      <vt:lpstr>Calibri</vt:lpstr>
      <vt:lpstr>Calibri Light</vt:lpstr>
      <vt:lpstr>Outfit Medium</vt:lpstr>
      <vt:lpstr>Playfair Display Black</vt:lpstr>
      <vt:lpstr>Playfair Display SemiBold</vt:lpstr>
      <vt:lpstr>Roboto</vt:lpstr>
      <vt:lpstr>Roboto Slab</vt:lpstr>
      <vt:lpstr>Wingdings</vt:lpstr>
      <vt:lpstr>CONTENT SLIDE</vt:lpstr>
      <vt:lpstr>REC Light Event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Allsopp, Harry</dc:creator>
  <cp:lastModifiedBy>Caroline Freimuller</cp:lastModifiedBy>
  <cp:revision>13</cp:revision>
  <dcterms:created xsi:type="dcterms:W3CDTF">2023-01-31T11:33:39Z</dcterms:created>
  <dcterms:modified xsi:type="dcterms:W3CDTF">2025-07-18T12:27:00Z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a60d57e-af5b-4752-ac57-3e4f28ca11dc_Enabled">
    <vt:lpwstr>true</vt:lpwstr>
  </property>
  <property fmtid="{D5CDD505-2E9C-101B-9397-08002B2CF9AE}" pid="3" name="MSIP_Label_ea60d57e-af5b-4752-ac57-3e4f28ca11dc_SetDate">
    <vt:lpwstr>2023-01-31T11:34:15Z</vt:lpwstr>
  </property>
  <property fmtid="{D5CDD505-2E9C-101B-9397-08002B2CF9AE}" pid="4" name="MSIP_Label_ea60d57e-af5b-4752-ac57-3e4f28ca11dc_Method">
    <vt:lpwstr>Standard</vt:lpwstr>
  </property>
  <property fmtid="{D5CDD505-2E9C-101B-9397-08002B2CF9AE}" pid="5" name="MSIP_Label_ea60d57e-af5b-4752-ac57-3e4f28ca11dc_Name">
    <vt:lpwstr>ea60d57e-af5b-4752-ac57-3e4f28ca11dc</vt:lpwstr>
  </property>
  <property fmtid="{D5CDD505-2E9C-101B-9397-08002B2CF9AE}" pid="6" name="MSIP_Label_ea60d57e-af5b-4752-ac57-3e4f28ca11dc_SiteId">
    <vt:lpwstr>36da45f1-dd2c-4d1f-af13-5abe46b99921</vt:lpwstr>
  </property>
  <property fmtid="{D5CDD505-2E9C-101B-9397-08002B2CF9AE}" pid="7" name="MSIP_Label_ea60d57e-af5b-4752-ac57-3e4f28ca11dc_ActionId">
    <vt:lpwstr>6775d72b-ab07-4bb1-9719-e9712266ee29</vt:lpwstr>
  </property>
  <property fmtid="{D5CDD505-2E9C-101B-9397-08002B2CF9AE}" pid="8" name="MSIP_Label_ea60d57e-af5b-4752-ac57-3e4f28ca11dc_ContentBits">
    <vt:lpwstr>0</vt:lpwstr>
  </property>
  <property fmtid="{D5CDD505-2E9C-101B-9397-08002B2CF9AE}" pid="9" name="ContentTypeId">
    <vt:lpwstr>0x010100E3F83C56C950074FBBC1FEEA0F1826A8</vt:lpwstr>
  </property>
  <property fmtid="{D5CDD505-2E9C-101B-9397-08002B2CF9AE}" pid="10" name="MediaServiceImageTags">
    <vt:lpwstr/>
  </property>
</Properties>
</file>