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4"/>
    <p:sldMasterId id="2147483730" r:id="rId5"/>
  </p:sldMasterIdLst>
  <p:notesMasterIdLst>
    <p:notesMasterId r:id="rId13"/>
  </p:notesMasterIdLst>
  <p:sldIdLst>
    <p:sldId id="257" r:id="rId6"/>
    <p:sldId id="504" r:id="rId7"/>
    <p:sldId id="4981" r:id="rId8"/>
    <p:sldId id="513" r:id="rId9"/>
    <p:sldId id="4984" r:id="rId10"/>
    <p:sldId id="523" r:id="rId11"/>
    <p:sldId id="49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E20602-7B7A-0AF3-FB16-936FAB957469}" name="Chaplow, Nathan" initials="CN" userId="S::nchaplow@deloitte.co.uk::13598b78-17e9-42b6-9b2d-99600875c215" providerId="AD"/>
  <p188:author id="{C1E07927-0FCD-6151-C09A-169282067E3E}" name="Baguley, Graeme" initials="BG" userId="S::gbbaguley@deloitte.co.uk::46f3af11-e4ac-4993-9153-0c524c537310" providerId="AD"/>
  <p188:author id="{9040898D-64CE-1916-0418-5E9191314D41}" name="Moden, Anton" initials="MA" userId="S::amoden@deloitte.co.uk::7b35dd8e-c9e7-4680-8f41-28c9dafada4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ckett, James" initials="HJ" lastIdx="16" clrIdx="0">
    <p:extLst>
      <p:ext uri="{19B8F6BF-5375-455C-9EA6-DF929625EA0E}">
        <p15:presenceInfo xmlns:p15="http://schemas.microsoft.com/office/powerpoint/2012/main" userId="S::jameshackett@deloitte.co.uk::a86c6964-856c-48cc-8aa6-9b1769216d20" providerId="AD"/>
      </p:ext>
    </p:extLst>
  </p:cmAuthor>
  <p:cmAuthor id="2" name="Lawson, Anna" initials="LA" lastIdx="16" clrIdx="1">
    <p:extLst>
      <p:ext uri="{19B8F6BF-5375-455C-9EA6-DF929625EA0E}">
        <p15:presenceInfo xmlns:p15="http://schemas.microsoft.com/office/powerpoint/2012/main" userId="S::annalawson@deloitte.co.uk::9ef005c5-12de-482b-ad79-aca17b1429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A3"/>
    <a:srgbClr val="BE6516"/>
    <a:srgbClr val="E7EDCD"/>
    <a:srgbClr val="E7AB00"/>
    <a:srgbClr val="7AB744"/>
    <a:srgbClr val="B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D8E53-4090-4EB2-8009-2381267DDCC1}" v="7" dt="2024-12-12T09:53:30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plow, Nathan" userId="13598b78-17e9-42b6-9b2d-99600875c215" providerId="ADAL" clId="{46CFEF06-D632-44D4-AAC8-5F8ADB73407D}"/>
    <pc:docChg chg="undo redo custSel addSld delSld modSld sldOrd">
      <pc:chgData name="Chaplow, Nathan" userId="13598b78-17e9-42b6-9b2d-99600875c215" providerId="ADAL" clId="{46CFEF06-D632-44D4-AAC8-5F8ADB73407D}" dt="2024-12-04T14:11:37.820" v="4317"/>
      <pc:docMkLst>
        <pc:docMk/>
      </pc:docMkLst>
      <pc:sldChg chg="modSp mod">
        <pc:chgData name="Chaplow, Nathan" userId="13598b78-17e9-42b6-9b2d-99600875c215" providerId="ADAL" clId="{46CFEF06-D632-44D4-AAC8-5F8ADB73407D}" dt="2024-12-03T13:46:18.178" v="7" actId="20577"/>
        <pc:sldMkLst>
          <pc:docMk/>
          <pc:sldMk cId="3927436474" sldId="257"/>
        </pc:sldMkLst>
        <pc:spChg chg="mod">
          <ac:chgData name="Chaplow, Nathan" userId="13598b78-17e9-42b6-9b2d-99600875c215" providerId="ADAL" clId="{46CFEF06-D632-44D4-AAC8-5F8ADB73407D}" dt="2024-12-03T13:46:18.178" v="7" actId="20577"/>
          <ac:spMkLst>
            <pc:docMk/>
            <pc:sldMk cId="3927436474" sldId="257"/>
            <ac:spMk id="2" creationId="{51465698-EBCB-DC16-978C-6A8663E7C131}"/>
          </ac:spMkLst>
        </pc:spChg>
      </pc:sldChg>
      <pc:sldChg chg="del">
        <pc:chgData name="Chaplow, Nathan" userId="13598b78-17e9-42b6-9b2d-99600875c215" providerId="ADAL" clId="{46CFEF06-D632-44D4-AAC8-5F8ADB73407D}" dt="2024-12-03T13:47:04.552" v="9" actId="47"/>
        <pc:sldMkLst>
          <pc:docMk/>
          <pc:sldMk cId="2519666858" sldId="407"/>
        </pc:sldMkLst>
      </pc:sldChg>
      <pc:sldChg chg="addSp delSp modSp mod modNotesTx">
        <pc:chgData name="Chaplow, Nathan" userId="13598b78-17e9-42b6-9b2d-99600875c215" providerId="ADAL" clId="{46CFEF06-D632-44D4-AAC8-5F8ADB73407D}" dt="2024-12-04T14:10:01.911" v="4316" actId="20577"/>
        <pc:sldMkLst>
          <pc:docMk/>
          <pc:sldMk cId="666414621" sldId="504"/>
        </pc:sldMkLst>
        <pc:spChg chg="mod">
          <ac:chgData name="Chaplow, Nathan" userId="13598b78-17e9-42b6-9b2d-99600875c215" providerId="ADAL" clId="{46CFEF06-D632-44D4-AAC8-5F8ADB73407D}" dt="2024-12-03T16:20:31.842" v="174" actId="1076"/>
          <ac:spMkLst>
            <pc:docMk/>
            <pc:sldMk cId="666414621" sldId="504"/>
            <ac:spMk id="2" creationId="{A84D9EF3-5143-4CE6-95EA-6C9B1A16AD98}"/>
          </ac:spMkLst>
        </pc:spChg>
        <pc:spChg chg="mod">
          <ac:chgData name="Chaplow, Nathan" userId="13598b78-17e9-42b6-9b2d-99600875c215" providerId="ADAL" clId="{46CFEF06-D632-44D4-AAC8-5F8ADB73407D}" dt="2024-12-04T09:50:35.732" v="1076" actId="1076"/>
          <ac:spMkLst>
            <pc:docMk/>
            <pc:sldMk cId="666414621" sldId="504"/>
            <ac:spMk id="3" creationId="{B5D5111B-FB3F-4AD9-8160-CA76AA851039}"/>
          </ac:spMkLst>
        </pc:spChg>
        <pc:spChg chg="mod ord">
          <ac:chgData name="Chaplow, Nathan" userId="13598b78-17e9-42b6-9b2d-99600875c215" providerId="ADAL" clId="{46CFEF06-D632-44D4-AAC8-5F8ADB73407D}" dt="2024-12-03T13:48:54.875" v="107" actId="167"/>
          <ac:spMkLst>
            <pc:docMk/>
            <pc:sldMk cId="666414621" sldId="504"/>
            <ac:spMk id="7" creationId="{E0220CA5-3813-4363-99D9-0660171194A2}"/>
          </ac:spMkLst>
        </pc:spChg>
        <pc:spChg chg="mod ord">
          <ac:chgData name="Chaplow, Nathan" userId="13598b78-17e9-42b6-9b2d-99600875c215" providerId="ADAL" clId="{46CFEF06-D632-44D4-AAC8-5F8ADB73407D}" dt="2024-12-03T13:48:54.875" v="107" actId="167"/>
          <ac:spMkLst>
            <pc:docMk/>
            <pc:sldMk cId="666414621" sldId="504"/>
            <ac:spMk id="8" creationId="{6F0485CF-64B1-4D34-9D9A-5184CC79799C}"/>
          </ac:spMkLst>
        </pc:spChg>
        <pc:spChg chg="mod ord">
          <ac:chgData name="Chaplow, Nathan" userId="13598b78-17e9-42b6-9b2d-99600875c215" providerId="ADAL" clId="{46CFEF06-D632-44D4-AAC8-5F8ADB73407D}" dt="2024-12-04T09:32:31.952" v="539" actId="167"/>
          <ac:spMkLst>
            <pc:docMk/>
            <pc:sldMk cId="666414621" sldId="504"/>
            <ac:spMk id="9" creationId="{8E31E916-AF2A-4733-998C-839A7F4E7A10}"/>
          </ac:spMkLst>
        </pc:spChg>
        <pc:spChg chg="add mod">
          <ac:chgData name="Chaplow, Nathan" userId="13598b78-17e9-42b6-9b2d-99600875c215" providerId="ADAL" clId="{46CFEF06-D632-44D4-AAC8-5F8ADB73407D}" dt="2024-12-04T08:46:12.163" v="353" actId="1076"/>
          <ac:spMkLst>
            <pc:docMk/>
            <pc:sldMk cId="666414621" sldId="504"/>
            <ac:spMk id="12" creationId="{AE166846-3255-5FB4-C5F4-3BDD33C96105}"/>
          </ac:spMkLst>
        </pc:spChg>
        <pc:spChg chg="add mod">
          <ac:chgData name="Chaplow, Nathan" userId="13598b78-17e9-42b6-9b2d-99600875c215" providerId="ADAL" clId="{46CFEF06-D632-44D4-AAC8-5F8ADB73407D}" dt="2024-12-04T14:05:02.444" v="4314" actId="113"/>
          <ac:spMkLst>
            <pc:docMk/>
            <pc:sldMk cId="666414621" sldId="504"/>
            <ac:spMk id="13" creationId="{12EFBD7C-4BB9-93AF-83D1-A6DDF31D5D0D}"/>
          </ac:spMkLst>
        </pc:spChg>
        <pc:spChg chg="add mod">
          <ac:chgData name="Chaplow, Nathan" userId="13598b78-17e9-42b6-9b2d-99600875c215" providerId="ADAL" clId="{46CFEF06-D632-44D4-AAC8-5F8ADB73407D}" dt="2024-12-03T16:20:08.107" v="172" actId="404"/>
          <ac:spMkLst>
            <pc:docMk/>
            <pc:sldMk cId="666414621" sldId="504"/>
            <ac:spMk id="14" creationId="{94B937EA-1214-9335-36E1-0082FE9E9714}"/>
          </ac:spMkLst>
        </pc:spChg>
        <pc:spChg chg="add mod">
          <ac:chgData name="Chaplow, Nathan" userId="13598b78-17e9-42b6-9b2d-99600875c215" providerId="ADAL" clId="{46CFEF06-D632-44D4-AAC8-5F8ADB73407D}" dt="2024-12-04T14:03:04.268" v="4176" actId="5793"/>
          <ac:spMkLst>
            <pc:docMk/>
            <pc:sldMk cId="666414621" sldId="504"/>
            <ac:spMk id="18" creationId="{09AF4DD2-B008-F28C-BAEB-AF3653DEFFA0}"/>
          </ac:spMkLst>
        </pc:spChg>
        <pc:spChg chg="mod">
          <ac:chgData name="Chaplow, Nathan" userId="13598b78-17e9-42b6-9b2d-99600875c215" providerId="ADAL" clId="{46CFEF06-D632-44D4-AAC8-5F8ADB73407D}" dt="2024-12-04T10:03:41.869" v="1613" actId="1076"/>
          <ac:spMkLst>
            <pc:docMk/>
            <pc:sldMk cId="666414621" sldId="504"/>
            <ac:spMk id="22" creationId="{CCD4E2A2-AC3B-4DCA-B91C-3F456D620D56}"/>
          </ac:spMkLst>
        </pc:spChg>
        <pc:spChg chg="mod ord">
          <ac:chgData name="Chaplow, Nathan" userId="13598b78-17e9-42b6-9b2d-99600875c215" providerId="ADAL" clId="{46CFEF06-D632-44D4-AAC8-5F8ADB73407D}" dt="2024-12-04T10:23:12.392" v="2639" actId="20577"/>
          <ac:spMkLst>
            <pc:docMk/>
            <pc:sldMk cId="666414621" sldId="504"/>
            <ac:spMk id="23" creationId="{870E28F7-9886-43B8-94C8-034EB5D1452C}"/>
          </ac:spMkLst>
        </pc:spChg>
        <pc:spChg chg="add mod">
          <ac:chgData name="Chaplow, Nathan" userId="13598b78-17e9-42b6-9b2d-99600875c215" providerId="ADAL" clId="{46CFEF06-D632-44D4-AAC8-5F8ADB73407D}" dt="2024-12-04T10:36:53.494" v="2846" actId="20577"/>
          <ac:spMkLst>
            <pc:docMk/>
            <pc:sldMk cId="666414621" sldId="504"/>
            <ac:spMk id="24" creationId="{3D35EBDA-489C-173E-3C17-693EDA0AD142}"/>
          </ac:spMkLst>
        </pc:spChg>
        <pc:grpChg chg="add mod ord">
          <ac:chgData name="Chaplow, Nathan" userId="13598b78-17e9-42b6-9b2d-99600875c215" providerId="ADAL" clId="{46CFEF06-D632-44D4-AAC8-5F8ADB73407D}" dt="2024-12-04T10:00:24.812" v="1125" actId="1076"/>
          <ac:grpSpMkLst>
            <pc:docMk/>
            <pc:sldMk cId="666414621" sldId="504"/>
            <ac:grpSpMk id="5" creationId="{9E40E999-9BB8-CA8D-ABE8-668C2EAD83B5}"/>
          </ac:grpSpMkLst>
        </pc:grpChg>
        <pc:picChg chg="mod ord">
          <ac:chgData name="Chaplow, Nathan" userId="13598b78-17e9-42b6-9b2d-99600875c215" providerId="ADAL" clId="{46CFEF06-D632-44D4-AAC8-5F8ADB73407D}" dt="2024-12-04T08:46:06.832" v="352" actId="167"/>
          <ac:picMkLst>
            <pc:docMk/>
            <pc:sldMk cId="666414621" sldId="504"/>
            <ac:picMk id="19" creationId="{A1D19A59-9FD4-4DA6-80D9-EFB93A45F264}"/>
          </ac:picMkLst>
        </pc:picChg>
        <pc:cxnChg chg="mod">
          <ac:chgData name="Chaplow, Nathan" userId="13598b78-17e9-42b6-9b2d-99600875c215" providerId="ADAL" clId="{46CFEF06-D632-44D4-AAC8-5F8ADB73407D}" dt="2024-12-04T10:15:00.546" v="2214" actId="1076"/>
          <ac:cxnSpMkLst>
            <pc:docMk/>
            <pc:sldMk cId="666414621" sldId="504"/>
            <ac:cxnSpMk id="11" creationId="{11CC2E8D-B172-4DDE-82BE-66FA67E505BF}"/>
          </ac:cxnSpMkLst>
        </pc:cxnChg>
        <pc:cxnChg chg="mod">
          <ac:chgData name="Chaplow, Nathan" userId="13598b78-17e9-42b6-9b2d-99600875c215" providerId="ADAL" clId="{46CFEF06-D632-44D4-AAC8-5F8ADB73407D}" dt="2024-12-03T13:48:18.514" v="77" actId="1037"/>
          <ac:cxnSpMkLst>
            <pc:docMk/>
            <pc:sldMk cId="666414621" sldId="504"/>
            <ac:cxnSpMk id="15" creationId="{D0B7BA7F-9336-457D-9EEA-74B9E38B0389}"/>
          </ac:cxnSpMkLst>
        </pc:cxnChg>
        <pc:cxnChg chg="mod">
          <ac:chgData name="Chaplow, Nathan" userId="13598b78-17e9-42b6-9b2d-99600875c215" providerId="ADAL" clId="{46CFEF06-D632-44D4-AAC8-5F8ADB73407D}" dt="2024-12-03T13:48:16.051" v="64" actId="1038"/>
          <ac:cxnSpMkLst>
            <pc:docMk/>
            <pc:sldMk cId="666414621" sldId="504"/>
            <ac:cxnSpMk id="16" creationId="{C1E407DC-0120-4316-95C4-D7BDC0CFADE3}"/>
          </ac:cxnSpMkLst>
        </pc:cxnChg>
        <pc:cxnChg chg="mod">
          <ac:chgData name="Chaplow, Nathan" userId="13598b78-17e9-42b6-9b2d-99600875c215" providerId="ADAL" clId="{46CFEF06-D632-44D4-AAC8-5F8ADB73407D}" dt="2024-12-04T10:15:04.503" v="2215" actId="1076"/>
          <ac:cxnSpMkLst>
            <pc:docMk/>
            <pc:sldMk cId="666414621" sldId="504"/>
            <ac:cxnSpMk id="17" creationId="{0F5FD994-F6D6-45B5-B8CE-080234757EEA}"/>
          </ac:cxnSpMkLst>
        </pc:cxnChg>
      </pc:sldChg>
      <pc:sldChg chg="addSp modSp add mod ord modNotesTx">
        <pc:chgData name="Chaplow, Nathan" userId="13598b78-17e9-42b6-9b2d-99600875c215" providerId="ADAL" clId="{46CFEF06-D632-44D4-AAC8-5F8ADB73407D}" dt="2024-12-04T14:05:15.699" v="4315" actId="20577"/>
        <pc:sldMkLst>
          <pc:docMk/>
          <pc:sldMk cId="2410505313" sldId="513"/>
        </pc:sldMkLst>
        <pc:spChg chg="add mod">
          <ac:chgData name="Chaplow, Nathan" userId="13598b78-17e9-42b6-9b2d-99600875c215" providerId="ADAL" clId="{46CFEF06-D632-44D4-AAC8-5F8ADB73407D}" dt="2024-12-04T10:13:07.539" v="2073" actId="20577"/>
          <ac:spMkLst>
            <pc:docMk/>
            <pc:sldMk cId="2410505313" sldId="513"/>
            <ac:spMk id="2" creationId="{729E96F0-8E88-1333-2597-7CA7E5BD53C7}"/>
          </ac:spMkLst>
        </pc:spChg>
        <pc:spChg chg="mod">
          <ac:chgData name="Chaplow, Nathan" userId="13598b78-17e9-42b6-9b2d-99600875c215" providerId="ADAL" clId="{46CFEF06-D632-44D4-AAC8-5F8ADB73407D}" dt="2024-12-04T10:10:01.288" v="1850" actId="20577"/>
          <ac:spMkLst>
            <pc:docMk/>
            <pc:sldMk cId="2410505313" sldId="513"/>
            <ac:spMk id="3" creationId="{6AF5D564-034A-C010-DDA3-0BDEAB5DDE33}"/>
          </ac:spMkLst>
        </pc:spChg>
        <pc:spChg chg="mod">
          <ac:chgData name="Chaplow, Nathan" userId="13598b78-17e9-42b6-9b2d-99600875c215" providerId="ADAL" clId="{46CFEF06-D632-44D4-AAC8-5F8ADB73407D}" dt="2024-12-03T16:29:00.937" v="261" actId="1036"/>
          <ac:spMkLst>
            <pc:docMk/>
            <pc:sldMk cId="2410505313" sldId="513"/>
            <ac:spMk id="6" creationId="{09ECAE00-76F6-FCD2-56C3-D9611258AA74}"/>
          </ac:spMkLst>
        </pc:spChg>
        <pc:spChg chg="mod">
          <ac:chgData name="Chaplow, Nathan" userId="13598b78-17e9-42b6-9b2d-99600875c215" providerId="ADAL" clId="{46CFEF06-D632-44D4-AAC8-5F8ADB73407D}" dt="2024-12-03T16:29:07.596" v="277" actId="1035"/>
          <ac:spMkLst>
            <pc:docMk/>
            <pc:sldMk cId="2410505313" sldId="513"/>
            <ac:spMk id="24" creationId="{407E06D5-3789-4369-F306-BB912BC57FF5}"/>
          </ac:spMkLst>
        </pc:spChg>
        <pc:spChg chg="mod">
          <ac:chgData name="Chaplow, Nathan" userId="13598b78-17e9-42b6-9b2d-99600875c215" providerId="ADAL" clId="{46CFEF06-D632-44D4-AAC8-5F8ADB73407D}" dt="2024-12-03T16:29:07.596" v="277" actId="1035"/>
          <ac:spMkLst>
            <pc:docMk/>
            <pc:sldMk cId="2410505313" sldId="513"/>
            <ac:spMk id="26" creationId="{2BEAB89D-648C-7579-6693-9A8E44CCCECF}"/>
          </ac:spMkLst>
        </pc:spChg>
        <pc:spChg chg="mod">
          <ac:chgData name="Chaplow, Nathan" userId="13598b78-17e9-42b6-9b2d-99600875c215" providerId="ADAL" clId="{46CFEF06-D632-44D4-AAC8-5F8ADB73407D}" dt="2024-12-03T16:29:17.306" v="312" actId="1036"/>
          <ac:spMkLst>
            <pc:docMk/>
            <pc:sldMk cId="2410505313" sldId="513"/>
            <ac:spMk id="29" creationId="{C3CC1829-4A69-CFE8-6721-382098597F84}"/>
          </ac:spMkLst>
        </pc:spChg>
      </pc:sldChg>
      <pc:sldChg chg="del">
        <pc:chgData name="Chaplow, Nathan" userId="13598b78-17e9-42b6-9b2d-99600875c215" providerId="ADAL" clId="{46CFEF06-D632-44D4-AAC8-5F8ADB73407D}" dt="2024-12-03T13:47:01.588" v="8" actId="47"/>
        <pc:sldMkLst>
          <pc:docMk/>
          <pc:sldMk cId="1329165424" sldId="519"/>
        </pc:sldMkLst>
      </pc:sldChg>
      <pc:sldChg chg="modSp mod delCm modNotesTx">
        <pc:chgData name="Chaplow, Nathan" userId="13598b78-17e9-42b6-9b2d-99600875c215" providerId="ADAL" clId="{46CFEF06-D632-44D4-AAC8-5F8ADB73407D}" dt="2024-12-04T14:11:37.820" v="4317"/>
        <pc:sldMkLst>
          <pc:docMk/>
          <pc:sldMk cId="593336794" sldId="523"/>
        </pc:sldMkLst>
        <pc:spChg chg="mod">
          <ac:chgData name="Chaplow, Nathan" userId="13598b78-17e9-42b6-9b2d-99600875c215" providerId="ADAL" clId="{46CFEF06-D632-44D4-AAC8-5F8ADB73407D}" dt="2024-12-04T10:25:26.834" v="2652" actId="20577"/>
          <ac:spMkLst>
            <pc:docMk/>
            <pc:sldMk cId="593336794" sldId="523"/>
            <ac:spMk id="3" creationId="{31479ABA-0504-FA3E-E7AD-4631A6A451FB}"/>
          </ac:spMkLst>
        </pc:spChg>
        <pc:spChg chg="mod">
          <ac:chgData name="Chaplow, Nathan" userId="13598b78-17e9-42b6-9b2d-99600875c215" providerId="ADAL" clId="{46CFEF06-D632-44D4-AAC8-5F8ADB73407D}" dt="2024-12-04T14:00:05.549" v="4156" actId="14861"/>
          <ac:spMkLst>
            <pc:docMk/>
            <pc:sldMk cId="593336794" sldId="523"/>
            <ac:spMk id="7" creationId="{AF3FCBEE-3701-72E5-F2AB-3A9600C93629}"/>
          </ac:spMkLst>
        </pc:spChg>
        <pc:spChg chg="mod">
          <ac:chgData name="Chaplow, Nathan" userId="13598b78-17e9-42b6-9b2d-99600875c215" providerId="ADAL" clId="{46CFEF06-D632-44D4-AAC8-5F8ADB73407D}" dt="2024-12-04T13:59:29.124" v="4152" actId="14838"/>
          <ac:spMkLst>
            <pc:docMk/>
            <pc:sldMk cId="593336794" sldId="523"/>
            <ac:spMk id="11" creationId="{894B0DAB-B96F-008A-E831-18B418F017BB}"/>
          </ac:spMkLst>
        </pc:spChg>
        <pc:spChg chg="mod">
          <ac:chgData name="Chaplow, Nathan" userId="13598b78-17e9-42b6-9b2d-99600875c215" providerId="ADAL" clId="{46CFEF06-D632-44D4-AAC8-5F8ADB73407D}" dt="2024-12-04T13:53:49.670" v="4058" actId="20577"/>
          <ac:spMkLst>
            <pc:docMk/>
            <pc:sldMk cId="593336794" sldId="523"/>
            <ac:spMk id="38" creationId="{10C4BC78-43F2-3575-C917-DAA05A6DD8D6}"/>
          </ac:spMkLst>
        </pc:spChg>
        <pc:spChg chg="mod">
          <ac:chgData name="Chaplow, Nathan" userId="13598b78-17e9-42b6-9b2d-99600875c215" providerId="ADAL" clId="{46CFEF06-D632-44D4-AAC8-5F8ADB73407D}" dt="2024-12-04T13:54:22.386" v="4148" actId="20577"/>
          <ac:spMkLst>
            <pc:docMk/>
            <pc:sldMk cId="593336794" sldId="523"/>
            <ac:spMk id="40" creationId="{6AB72B89-D5E5-309C-3ABB-894873ADE008}"/>
          </ac:spMkLst>
        </pc:spChg>
        <pc:spChg chg="mod">
          <ac:chgData name="Chaplow, Nathan" userId="13598b78-17e9-42b6-9b2d-99600875c215" providerId="ADAL" clId="{46CFEF06-D632-44D4-AAC8-5F8ADB73407D}" dt="2024-12-04T13:52:36.505" v="3903" actId="20577"/>
          <ac:spMkLst>
            <pc:docMk/>
            <pc:sldMk cId="593336794" sldId="523"/>
            <ac:spMk id="42" creationId="{92A74264-71D4-2598-00A5-76C9C6472668}"/>
          </ac:spMkLst>
        </pc:spChg>
        <pc:grpChg chg="mod">
          <ac:chgData name="Chaplow, Nathan" userId="13598b78-17e9-42b6-9b2d-99600875c215" providerId="ADAL" clId="{46CFEF06-D632-44D4-AAC8-5F8ADB73407D}" dt="2024-12-04T10:25:55.492" v="2654" actId="1076"/>
          <ac:grpSpMkLst>
            <pc:docMk/>
            <pc:sldMk cId="593336794" sldId="523"/>
            <ac:grpSpMk id="44" creationId="{61041E30-B2EB-B24B-09B7-99317E6175E1}"/>
          </ac:grpSpMkLst>
        </pc:grpChg>
        <pc:grpChg chg="mod">
          <ac:chgData name="Chaplow, Nathan" userId="13598b78-17e9-42b6-9b2d-99600875c215" providerId="ADAL" clId="{46CFEF06-D632-44D4-AAC8-5F8ADB73407D}" dt="2024-12-04T13:59:35.733" v="4154" actId="1076"/>
          <ac:grpSpMkLst>
            <pc:docMk/>
            <pc:sldMk cId="593336794" sldId="523"/>
            <ac:grpSpMk id="102" creationId="{EFC6A5B2-3557-FD55-3B9A-871838FE3DAE}"/>
          </ac:grpSpMkLst>
        </pc:gr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haplow, Nathan" userId="13598b78-17e9-42b6-9b2d-99600875c215" providerId="ADAL" clId="{46CFEF06-D632-44D4-AAC8-5F8ADB73407D}" dt="2024-12-04T14:11:37.820" v="4317"/>
              <pc2:cmMkLst xmlns:pc2="http://schemas.microsoft.com/office/powerpoint/2019/9/main/command">
                <pc:docMk/>
                <pc:sldMk cId="593336794" sldId="523"/>
                <pc2:cmMk id="{CB2B701E-86A2-4D32-B1DD-2F4DA65B50E5}"/>
              </pc2:cmMkLst>
            </pc226:cmChg>
          </p:ext>
        </pc:extLst>
      </pc:sldChg>
      <pc:sldChg chg="del">
        <pc:chgData name="Chaplow, Nathan" userId="13598b78-17e9-42b6-9b2d-99600875c215" providerId="ADAL" clId="{46CFEF06-D632-44D4-AAC8-5F8ADB73407D}" dt="2024-12-04T10:11:22.646" v="1851" actId="47"/>
        <pc:sldMkLst>
          <pc:docMk/>
          <pc:sldMk cId="1659198489" sldId="4937"/>
        </pc:sldMkLst>
      </pc:sldChg>
      <pc:sldChg chg="del">
        <pc:chgData name="Chaplow, Nathan" userId="13598b78-17e9-42b6-9b2d-99600875c215" providerId="ADAL" clId="{46CFEF06-D632-44D4-AAC8-5F8ADB73407D}" dt="2024-12-04T10:39:08.216" v="2945" actId="47"/>
        <pc:sldMkLst>
          <pc:docMk/>
          <pc:sldMk cId="3436615381" sldId="4980"/>
        </pc:sldMkLst>
      </pc:sldChg>
      <pc:sldChg chg="addSp delSp modSp mod">
        <pc:chgData name="Chaplow, Nathan" userId="13598b78-17e9-42b6-9b2d-99600875c215" providerId="ADAL" clId="{46CFEF06-D632-44D4-AAC8-5F8ADB73407D}" dt="2024-12-04T14:02:03.378" v="4157" actId="113"/>
        <pc:sldMkLst>
          <pc:docMk/>
          <pc:sldMk cId="614814497" sldId="4981"/>
        </pc:sldMkLst>
        <pc:spChg chg="mod">
          <ac:chgData name="Chaplow, Nathan" userId="13598b78-17e9-42b6-9b2d-99600875c215" providerId="ADAL" clId="{46CFEF06-D632-44D4-AAC8-5F8ADB73407D}" dt="2024-12-03T16:20:53.553" v="188" actId="404"/>
          <ac:spMkLst>
            <pc:docMk/>
            <pc:sldMk cId="614814497" sldId="4981"/>
            <ac:spMk id="4" creationId="{490DB6DA-6BF8-04C7-981F-285E020711E5}"/>
          </ac:spMkLst>
        </pc:spChg>
        <pc:spChg chg="add mod">
          <ac:chgData name="Chaplow, Nathan" userId="13598b78-17e9-42b6-9b2d-99600875c215" providerId="ADAL" clId="{46CFEF06-D632-44D4-AAC8-5F8ADB73407D}" dt="2024-12-04T09:50:58.664" v="1118" actId="20577"/>
          <ac:spMkLst>
            <pc:docMk/>
            <pc:sldMk cId="614814497" sldId="4981"/>
            <ac:spMk id="5" creationId="{812DB2A2-FE90-80A7-6580-906163552924}"/>
          </ac:spMkLst>
        </pc:spChg>
        <pc:spChg chg="mod topLvl">
          <ac:chgData name="Chaplow, Nathan" userId="13598b78-17e9-42b6-9b2d-99600875c215" providerId="ADAL" clId="{46CFEF06-D632-44D4-AAC8-5F8ADB73407D}" dt="2024-12-04T10:06:20.769" v="1622" actId="478"/>
          <ac:spMkLst>
            <pc:docMk/>
            <pc:sldMk cId="614814497" sldId="4981"/>
            <ac:spMk id="10" creationId="{F5AD5BEC-BDA3-F87C-8803-20F5D28B3AFD}"/>
          </ac:spMkLst>
        </pc:spChg>
        <pc:spChg chg="add del mod">
          <ac:chgData name="Chaplow, Nathan" userId="13598b78-17e9-42b6-9b2d-99600875c215" providerId="ADAL" clId="{46CFEF06-D632-44D4-AAC8-5F8ADB73407D}" dt="2024-12-04T14:02:03.378" v="4157" actId="113"/>
          <ac:spMkLst>
            <pc:docMk/>
            <pc:sldMk cId="614814497" sldId="4981"/>
            <ac:spMk id="11" creationId="{6259BFF0-84C6-2F9C-DED0-EB1C6D491131}"/>
          </ac:spMkLst>
        </pc:spChg>
      </pc:sldChg>
      <pc:sldChg chg="del">
        <pc:chgData name="Chaplow, Nathan" userId="13598b78-17e9-42b6-9b2d-99600875c215" providerId="ADAL" clId="{46CFEF06-D632-44D4-AAC8-5F8ADB73407D}" dt="2024-12-03T16:28:50.213" v="228" actId="47"/>
        <pc:sldMkLst>
          <pc:docMk/>
          <pc:sldMk cId="1695244649" sldId="4982"/>
        </pc:sldMkLst>
      </pc:sldChg>
      <pc:sldChg chg="new del modNotesTx">
        <pc:chgData name="Chaplow, Nathan" userId="13598b78-17e9-42b6-9b2d-99600875c215" providerId="ADAL" clId="{46CFEF06-D632-44D4-AAC8-5F8ADB73407D}" dt="2024-12-04T13:46:34.338" v="3092" actId="47"/>
        <pc:sldMkLst>
          <pc:docMk/>
          <pc:sldMk cId="2051232018" sldId="4982"/>
        </pc:sldMkLst>
      </pc:sldChg>
      <pc:sldChg chg="addSp delSp modSp add mod">
        <pc:chgData name="Chaplow, Nathan" userId="13598b78-17e9-42b6-9b2d-99600875c215" providerId="ADAL" clId="{46CFEF06-D632-44D4-AAC8-5F8ADB73407D}" dt="2024-12-04T13:52:24.663" v="3885" actId="20577"/>
        <pc:sldMkLst>
          <pc:docMk/>
          <pc:sldMk cId="2887605363" sldId="4983"/>
        </pc:sldMkLst>
        <pc:spChg chg="add mod">
          <ac:chgData name="Chaplow, Nathan" userId="13598b78-17e9-42b6-9b2d-99600875c215" providerId="ADAL" clId="{46CFEF06-D632-44D4-AAC8-5F8ADB73407D}" dt="2024-12-04T13:52:24.663" v="3885" actId="20577"/>
          <ac:spMkLst>
            <pc:docMk/>
            <pc:sldMk cId="2887605363" sldId="4983"/>
            <ac:spMk id="2" creationId="{B9367518-E812-1EBA-7E49-3DA0C363781A}"/>
          </ac:spMkLst>
        </pc:spChg>
        <pc:spChg chg="mod">
          <ac:chgData name="Chaplow, Nathan" userId="13598b78-17e9-42b6-9b2d-99600875c215" providerId="ADAL" clId="{46CFEF06-D632-44D4-AAC8-5F8ADB73407D}" dt="2024-12-04T13:50:56.382" v="3432" actId="20577"/>
          <ac:spMkLst>
            <pc:docMk/>
            <pc:sldMk cId="2887605363" sldId="4983"/>
            <ac:spMk id="5" creationId="{812DB2A2-FE90-80A7-6580-906163552924}"/>
          </ac:spMkLst>
        </pc:spChg>
      </pc:sldChg>
      <pc:sldMasterChg chg="delSldLayout">
        <pc:chgData name="Chaplow, Nathan" userId="13598b78-17e9-42b6-9b2d-99600875c215" providerId="ADAL" clId="{46CFEF06-D632-44D4-AAC8-5F8ADB73407D}" dt="2024-12-04T10:39:08.216" v="2945" actId="47"/>
        <pc:sldMasterMkLst>
          <pc:docMk/>
          <pc:sldMasterMk cId="3722533144" sldId="2147483730"/>
        </pc:sldMasterMkLst>
        <pc:sldLayoutChg chg="del">
          <pc:chgData name="Chaplow, Nathan" userId="13598b78-17e9-42b6-9b2d-99600875c215" providerId="ADAL" clId="{46CFEF06-D632-44D4-AAC8-5F8ADB73407D}" dt="2024-12-04T10:39:08.216" v="2945" actId="47"/>
          <pc:sldLayoutMkLst>
            <pc:docMk/>
            <pc:sldMasterMk cId="3722533144" sldId="2147483730"/>
            <pc:sldLayoutMk cId="1316133847" sldId="2147483779"/>
          </pc:sldLayoutMkLst>
        </pc:sldLayoutChg>
      </pc:sldMasterChg>
    </pc:docChg>
  </pc:docChgLst>
  <pc:docChgLst>
    <pc:chgData name="Caroline Freimuller" userId="db522097-1716-403a-8847-cb258b1d4ffc" providerId="ADAL" clId="{3D3D8E53-4090-4EB2-8009-2381267DDCC1}"/>
    <pc:docChg chg="undo custSel addSld modSld">
      <pc:chgData name="Caroline Freimuller" userId="db522097-1716-403a-8847-cb258b1d4ffc" providerId="ADAL" clId="{3D3D8E53-4090-4EB2-8009-2381267DDCC1}" dt="2024-12-12T09:53:39.552" v="641" actId="20577"/>
      <pc:docMkLst>
        <pc:docMk/>
      </pc:docMkLst>
      <pc:sldChg chg="modSp mod">
        <pc:chgData name="Caroline Freimuller" userId="db522097-1716-403a-8847-cb258b1d4ffc" providerId="ADAL" clId="{3D3D8E53-4090-4EB2-8009-2381267DDCC1}" dt="2024-12-11T13:33:58.477" v="2" actId="20577"/>
        <pc:sldMkLst>
          <pc:docMk/>
          <pc:sldMk cId="666414621" sldId="504"/>
        </pc:sldMkLst>
        <pc:spChg chg="mod">
          <ac:chgData name="Caroline Freimuller" userId="db522097-1716-403a-8847-cb258b1d4ffc" providerId="ADAL" clId="{3D3D8E53-4090-4EB2-8009-2381267DDCC1}" dt="2024-12-11T13:33:58.477" v="2" actId="20577"/>
          <ac:spMkLst>
            <pc:docMk/>
            <pc:sldMk cId="666414621" sldId="504"/>
            <ac:spMk id="3" creationId="{B5D5111B-FB3F-4AD9-8160-CA76AA851039}"/>
          </ac:spMkLst>
        </pc:spChg>
      </pc:sldChg>
      <pc:sldChg chg="delSp modSp mod">
        <pc:chgData name="Caroline Freimuller" userId="db522097-1716-403a-8847-cb258b1d4ffc" providerId="ADAL" clId="{3D3D8E53-4090-4EB2-8009-2381267DDCC1}" dt="2024-12-11T13:49:16.959" v="63" actId="1076"/>
        <pc:sldMkLst>
          <pc:docMk/>
          <pc:sldMk cId="2410505313" sldId="513"/>
        </pc:sldMkLst>
        <pc:spChg chg="mod">
          <ac:chgData name="Caroline Freimuller" userId="db522097-1716-403a-8847-cb258b1d4ffc" providerId="ADAL" clId="{3D3D8E53-4090-4EB2-8009-2381267DDCC1}" dt="2024-12-11T13:49:16.959" v="63" actId="1076"/>
          <ac:spMkLst>
            <pc:docMk/>
            <pc:sldMk cId="2410505313" sldId="513"/>
            <ac:spMk id="6" creationId="{09ECAE00-76F6-FCD2-56C3-D9611258AA74}"/>
          </ac:spMkLst>
        </pc:spChg>
        <pc:spChg chg="mod">
          <ac:chgData name="Caroline Freimuller" userId="db522097-1716-403a-8847-cb258b1d4ffc" providerId="ADAL" clId="{3D3D8E53-4090-4EB2-8009-2381267DDCC1}" dt="2024-12-11T13:49:11.239" v="62" actId="1076"/>
          <ac:spMkLst>
            <pc:docMk/>
            <pc:sldMk cId="2410505313" sldId="513"/>
            <ac:spMk id="24" creationId="{407E06D5-3789-4369-F306-BB912BC57FF5}"/>
          </ac:spMkLst>
        </pc:spChg>
        <pc:spChg chg="del">
          <ac:chgData name="Caroline Freimuller" userId="db522097-1716-403a-8847-cb258b1d4ffc" providerId="ADAL" clId="{3D3D8E53-4090-4EB2-8009-2381267DDCC1}" dt="2024-12-11T13:48:45.371" v="54" actId="478"/>
          <ac:spMkLst>
            <pc:docMk/>
            <pc:sldMk cId="2410505313" sldId="513"/>
            <ac:spMk id="25" creationId="{2E417C2F-6C3F-85A5-1D9A-A05E82C4056D}"/>
          </ac:spMkLst>
        </pc:spChg>
        <pc:spChg chg="mod">
          <ac:chgData name="Caroline Freimuller" userId="db522097-1716-403a-8847-cb258b1d4ffc" providerId="ADAL" clId="{3D3D8E53-4090-4EB2-8009-2381267DDCC1}" dt="2024-12-11T13:49:08.010" v="61" actId="1076"/>
          <ac:spMkLst>
            <pc:docMk/>
            <pc:sldMk cId="2410505313" sldId="513"/>
            <ac:spMk id="26" creationId="{2BEAB89D-648C-7579-6693-9A8E44CCCECF}"/>
          </ac:spMkLst>
        </pc:spChg>
        <pc:spChg chg="del">
          <ac:chgData name="Caroline Freimuller" userId="db522097-1716-403a-8847-cb258b1d4ffc" providerId="ADAL" clId="{3D3D8E53-4090-4EB2-8009-2381267DDCC1}" dt="2024-12-11T13:48:44.420" v="53" actId="478"/>
          <ac:spMkLst>
            <pc:docMk/>
            <pc:sldMk cId="2410505313" sldId="513"/>
            <ac:spMk id="28" creationId="{0C2E60AA-7E12-2022-F99C-8622FA248348}"/>
          </ac:spMkLst>
        </pc:spChg>
        <pc:spChg chg="mod">
          <ac:chgData name="Caroline Freimuller" userId="db522097-1716-403a-8847-cb258b1d4ffc" providerId="ADAL" clId="{3D3D8E53-4090-4EB2-8009-2381267DDCC1}" dt="2024-12-11T13:49:04.392" v="59" actId="1076"/>
          <ac:spMkLst>
            <pc:docMk/>
            <pc:sldMk cId="2410505313" sldId="513"/>
            <ac:spMk id="29" creationId="{C3CC1829-4A69-CFE8-6721-382098597F84}"/>
          </ac:spMkLst>
        </pc:spChg>
        <pc:grpChg chg="mod">
          <ac:chgData name="Caroline Freimuller" userId="db522097-1716-403a-8847-cb258b1d4ffc" providerId="ADAL" clId="{3D3D8E53-4090-4EB2-8009-2381267DDCC1}" dt="2024-12-11T13:48:54.199" v="57" actId="1076"/>
          <ac:grpSpMkLst>
            <pc:docMk/>
            <pc:sldMk cId="2410505313" sldId="513"/>
            <ac:grpSpMk id="33" creationId="{F6AAA951-7C11-DD03-5FC8-6DFE8EC9BB8E}"/>
          </ac:grpSpMkLst>
        </pc:grpChg>
      </pc:sldChg>
      <pc:sldChg chg="modSp mod">
        <pc:chgData name="Caroline Freimuller" userId="db522097-1716-403a-8847-cb258b1d4ffc" providerId="ADAL" clId="{3D3D8E53-4090-4EB2-8009-2381267DDCC1}" dt="2024-12-11T15:55:52.592" v="548" actId="20577"/>
        <pc:sldMkLst>
          <pc:docMk/>
          <pc:sldMk cId="593336794" sldId="523"/>
        </pc:sldMkLst>
        <pc:spChg chg="mod">
          <ac:chgData name="Caroline Freimuller" userId="db522097-1716-403a-8847-cb258b1d4ffc" providerId="ADAL" clId="{3D3D8E53-4090-4EB2-8009-2381267DDCC1}" dt="2024-12-11T15:55:52.592" v="548" actId="20577"/>
          <ac:spMkLst>
            <pc:docMk/>
            <pc:sldMk cId="593336794" sldId="523"/>
            <ac:spMk id="43" creationId="{BF6DB723-D96C-FD93-4AB3-5AE44B65E652}"/>
          </ac:spMkLst>
        </pc:spChg>
      </pc:sldChg>
      <pc:sldChg chg="addSp delSp modSp add mod">
        <pc:chgData name="Caroline Freimuller" userId="db522097-1716-403a-8847-cb258b1d4ffc" providerId="ADAL" clId="{3D3D8E53-4090-4EB2-8009-2381267DDCC1}" dt="2024-12-12T09:53:39.552" v="641" actId="20577"/>
        <pc:sldMkLst>
          <pc:docMk/>
          <pc:sldMk cId="3331221461" sldId="4984"/>
        </pc:sldMkLst>
        <pc:spChg chg="del">
          <ac:chgData name="Caroline Freimuller" userId="db522097-1716-403a-8847-cb258b1d4ffc" providerId="ADAL" clId="{3D3D8E53-4090-4EB2-8009-2381267DDCC1}" dt="2024-12-11T13:49:46.224" v="101" actId="478"/>
          <ac:spMkLst>
            <pc:docMk/>
            <pc:sldMk cId="3331221461" sldId="4984"/>
            <ac:spMk id="2" creationId="{5C174347-467F-8D6C-D17E-8031DA193534}"/>
          </ac:spMkLst>
        </pc:spChg>
        <pc:spChg chg="mod">
          <ac:chgData name="Caroline Freimuller" userId="db522097-1716-403a-8847-cb258b1d4ffc" providerId="ADAL" clId="{3D3D8E53-4090-4EB2-8009-2381267DDCC1}" dt="2024-12-11T13:48:36.329" v="52" actId="6549"/>
          <ac:spMkLst>
            <pc:docMk/>
            <pc:sldMk cId="3331221461" sldId="4984"/>
            <ac:spMk id="3" creationId="{1819438E-E6A5-5ECB-13CA-149FAA8CDFAB}"/>
          </ac:spMkLst>
        </pc:spChg>
        <pc:spChg chg="add mod">
          <ac:chgData name="Caroline Freimuller" userId="db522097-1716-403a-8847-cb258b1d4ffc" providerId="ADAL" clId="{3D3D8E53-4090-4EB2-8009-2381267DDCC1}" dt="2024-12-12T09:52:50.713" v="553" actId="1076"/>
          <ac:spMkLst>
            <pc:docMk/>
            <pc:sldMk cId="3331221461" sldId="4984"/>
            <ac:spMk id="4" creationId="{691071B1-8F66-E1AD-F406-BFAF8203847E}"/>
          </ac:spMkLst>
        </pc:spChg>
        <pc:spChg chg="add mod">
          <ac:chgData name="Caroline Freimuller" userId="db522097-1716-403a-8847-cb258b1d4ffc" providerId="ADAL" clId="{3D3D8E53-4090-4EB2-8009-2381267DDCC1}" dt="2024-12-12T09:53:25.323" v="613" actId="1076"/>
          <ac:spMkLst>
            <pc:docMk/>
            <pc:sldMk cId="3331221461" sldId="4984"/>
            <ac:spMk id="5" creationId="{5C95C194-BAE0-15CE-38AF-6B95247DF521}"/>
          </ac:spMkLst>
        </pc:spChg>
        <pc:spChg chg="add del">
          <ac:chgData name="Caroline Freimuller" userId="db522097-1716-403a-8847-cb258b1d4ffc" providerId="ADAL" clId="{3D3D8E53-4090-4EB2-8009-2381267DDCC1}" dt="2024-12-12T09:52:53.287" v="555" actId="22"/>
          <ac:spMkLst>
            <pc:docMk/>
            <pc:sldMk cId="3331221461" sldId="4984"/>
            <ac:spMk id="6" creationId="{5C51A02A-DB47-611C-CE25-1AF6A9D3B2A0}"/>
          </ac:spMkLst>
        </pc:spChg>
        <pc:spChg chg="del">
          <ac:chgData name="Caroline Freimuller" userId="db522097-1716-403a-8847-cb258b1d4ffc" providerId="ADAL" clId="{3D3D8E53-4090-4EB2-8009-2381267DDCC1}" dt="2024-12-11T13:49:24.839" v="65" actId="478"/>
          <ac:spMkLst>
            <pc:docMk/>
            <pc:sldMk cId="3331221461" sldId="4984"/>
            <ac:spMk id="6" creationId="{74DD1730-6A2F-9250-4BE9-86023A23557B}"/>
          </ac:spMkLst>
        </pc:spChg>
        <pc:spChg chg="del topLvl">
          <ac:chgData name="Caroline Freimuller" userId="db522097-1716-403a-8847-cb258b1d4ffc" providerId="ADAL" clId="{3D3D8E53-4090-4EB2-8009-2381267DDCC1}" dt="2024-12-11T13:49:22.181" v="64" actId="478"/>
          <ac:spMkLst>
            <pc:docMk/>
            <pc:sldMk cId="3331221461" sldId="4984"/>
            <ac:spMk id="7" creationId="{066FACCF-A79E-575F-CEF4-8E69A2C1D5E9}"/>
          </ac:spMkLst>
        </pc:spChg>
        <pc:spChg chg="add mod">
          <ac:chgData name="Caroline Freimuller" userId="db522097-1716-403a-8847-cb258b1d4ffc" providerId="ADAL" clId="{3D3D8E53-4090-4EB2-8009-2381267DDCC1}" dt="2024-12-12T09:53:10.523" v="612" actId="20577"/>
          <ac:spMkLst>
            <pc:docMk/>
            <pc:sldMk cId="3331221461" sldId="4984"/>
            <ac:spMk id="7" creationId="{16A57F68-376E-1172-94D6-3972D26EC0DB}"/>
          </ac:spMkLst>
        </pc:spChg>
        <pc:spChg chg="add mod">
          <ac:chgData name="Caroline Freimuller" userId="db522097-1716-403a-8847-cb258b1d4ffc" providerId="ADAL" clId="{3D3D8E53-4090-4EB2-8009-2381267DDCC1}" dt="2024-12-12T09:53:26.880" v="614" actId="1076"/>
          <ac:spMkLst>
            <pc:docMk/>
            <pc:sldMk cId="3331221461" sldId="4984"/>
            <ac:spMk id="8" creationId="{1B1C5B9A-C2F8-3646-3761-D05A93679419}"/>
          </ac:spMkLst>
        </pc:spChg>
        <pc:spChg chg="add mod">
          <ac:chgData name="Caroline Freimuller" userId="db522097-1716-403a-8847-cb258b1d4ffc" providerId="ADAL" clId="{3D3D8E53-4090-4EB2-8009-2381267DDCC1}" dt="2024-12-12T09:53:29.329" v="615" actId="1076"/>
          <ac:spMkLst>
            <pc:docMk/>
            <pc:sldMk cId="3331221461" sldId="4984"/>
            <ac:spMk id="9" creationId="{999C49D8-169B-92CE-369B-198F2F03DDB5}"/>
          </ac:spMkLst>
        </pc:spChg>
        <pc:spChg chg="add mod">
          <ac:chgData name="Caroline Freimuller" userId="db522097-1716-403a-8847-cb258b1d4ffc" providerId="ADAL" clId="{3D3D8E53-4090-4EB2-8009-2381267DDCC1}" dt="2024-12-12T09:53:39.552" v="641" actId="20577"/>
          <ac:spMkLst>
            <pc:docMk/>
            <pc:sldMk cId="3331221461" sldId="4984"/>
            <ac:spMk id="10" creationId="{B87F802F-FF2E-9428-753C-1F7293F407B3}"/>
          </ac:spMkLst>
        </pc:spChg>
        <pc:spChg chg="del">
          <ac:chgData name="Caroline Freimuller" userId="db522097-1716-403a-8847-cb258b1d4ffc" providerId="ADAL" clId="{3D3D8E53-4090-4EB2-8009-2381267DDCC1}" dt="2024-12-11T13:49:29.429" v="68" actId="478"/>
          <ac:spMkLst>
            <pc:docMk/>
            <pc:sldMk cId="3331221461" sldId="4984"/>
            <ac:spMk id="24" creationId="{B488631C-CC6D-6C95-2A88-55FC8377AD4A}"/>
          </ac:spMkLst>
        </pc:spChg>
        <pc:spChg chg="mod">
          <ac:chgData name="Caroline Freimuller" userId="db522097-1716-403a-8847-cb258b1d4ffc" providerId="ADAL" clId="{3D3D8E53-4090-4EB2-8009-2381267DDCC1}" dt="2024-12-12T09:52:49.347" v="552" actId="1076"/>
          <ac:spMkLst>
            <pc:docMk/>
            <pc:sldMk cId="3331221461" sldId="4984"/>
            <ac:spMk id="25" creationId="{8FA86197-B765-9891-46AD-CDCD5C1E55D1}"/>
          </ac:spMkLst>
        </pc:spChg>
        <pc:spChg chg="del">
          <ac:chgData name="Caroline Freimuller" userId="db522097-1716-403a-8847-cb258b1d4ffc" providerId="ADAL" clId="{3D3D8E53-4090-4EB2-8009-2381267DDCC1}" dt="2024-12-11T13:49:27.040" v="66" actId="478"/>
          <ac:spMkLst>
            <pc:docMk/>
            <pc:sldMk cId="3331221461" sldId="4984"/>
            <ac:spMk id="26" creationId="{EB557AA8-890F-5360-6123-49AFC0CA3EB6}"/>
          </ac:spMkLst>
        </pc:spChg>
        <pc:spChg chg="mod">
          <ac:chgData name="Caroline Freimuller" userId="db522097-1716-403a-8847-cb258b1d4ffc" providerId="ADAL" clId="{3D3D8E53-4090-4EB2-8009-2381267DDCC1}" dt="2024-12-12T09:52:47.516" v="551" actId="1076"/>
          <ac:spMkLst>
            <pc:docMk/>
            <pc:sldMk cId="3331221461" sldId="4984"/>
            <ac:spMk id="28" creationId="{3AA700D4-DDBB-63D0-12EB-BA34390462A4}"/>
          </ac:spMkLst>
        </pc:spChg>
        <pc:spChg chg="del mod">
          <ac:chgData name="Caroline Freimuller" userId="db522097-1716-403a-8847-cb258b1d4ffc" providerId="ADAL" clId="{3D3D8E53-4090-4EB2-8009-2381267DDCC1}" dt="2024-12-11T13:49:30.812" v="69" actId="478"/>
          <ac:spMkLst>
            <pc:docMk/>
            <pc:sldMk cId="3331221461" sldId="4984"/>
            <ac:spMk id="29" creationId="{FC792260-7A2F-C017-B578-9A954DA4A1AC}"/>
          </ac:spMkLst>
        </pc:spChg>
        <pc:spChg chg="mod topLvl">
          <ac:chgData name="Caroline Freimuller" userId="db522097-1716-403a-8847-cb258b1d4ffc" providerId="ADAL" clId="{3D3D8E53-4090-4EB2-8009-2381267DDCC1}" dt="2024-12-11T13:51:06.242" v="453" actId="20577"/>
          <ac:spMkLst>
            <pc:docMk/>
            <pc:sldMk cId="3331221461" sldId="4984"/>
            <ac:spMk id="32" creationId="{6AC16F5D-050A-4D25-4F3F-F6014ACBD2CC}"/>
          </ac:spMkLst>
        </pc:spChg>
        <pc:grpChg chg="del">
          <ac:chgData name="Caroline Freimuller" userId="db522097-1716-403a-8847-cb258b1d4ffc" providerId="ADAL" clId="{3D3D8E53-4090-4EB2-8009-2381267DDCC1}" dt="2024-12-11T13:49:22.181" v="64" actId="478"/>
          <ac:grpSpMkLst>
            <pc:docMk/>
            <pc:sldMk cId="3331221461" sldId="4984"/>
            <ac:grpSpMk id="33" creationId="{82C170EE-7CBB-7B26-B886-4BEBB521FAD7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86123-E336-4013-8EFB-AB0E33DC30AB}" type="datetimeFigureOut">
              <a:rPr lang="en-GB" smtClean="0"/>
              <a:t>12/12/2024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1AFAE-01CC-4D8D-B045-BD3F76B015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20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0E634F-F277-46F4-BC93-3910B600E9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1AFAE-01CC-4D8D-B045-BD3F76B0159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574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C06A1-1959-C86E-0CE5-0AE8807EC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47BAF-ED1A-E804-E0AD-C077F8064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76414C-A294-BE5C-EDD1-FE5BD28BCE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F3738-0526-956C-B544-312A65900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1AFAE-01CC-4D8D-B045-BD3F76B0159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614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Change to general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1AFAE-01CC-4D8D-B045-BD3F76B0159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08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4" Type="http://schemas.openxmlformats.org/officeDocument/2006/relationships/image" Target="../media/image33.emf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463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58328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820052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59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999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ECTION SLIDE 1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25EC69-8438-1E41-A22A-4012AB9561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4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61934-6919-CC43-9440-DB1EA99C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BB3CC02-D0A2-0D4F-812E-09E47BEDF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409608-5DFA-1644-9542-C15421C12DD5}"/>
              </a:ext>
            </a:extLst>
          </p:cNvPr>
          <p:cNvSpPr/>
          <p:nvPr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588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SLIDE 4 BUTTERC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CB135-0D78-CC48-8A15-4DE9BC94E6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A3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9522AB-DD9A-FB49-A35E-BDB51282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153EBEC-28F6-0A4E-9D3B-64A5321A4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14092-9C2F-4643-B625-3493E57FA8B3}"/>
              </a:ext>
            </a:extLst>
          </p:cNvPr>
          <p:cNvSpPr/>
          <p:nvPr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23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SLIDE 2 ALO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96483B-3A77-554B-8654-51DB170674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C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68E0E6-83DC-464B-A6C5-EE078D17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988B2F2-E7B2-8D48-A497-247F4F338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FB2235-4458-B14C-A769-431B26B04EB5}"/>
              </a:ext>
            </a:extLst>
          </p:cNvPr>
          <p:cNvSpPr/>
          <p:nvPr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032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tove, kitchen appliance, gear&#10;&#10;Description automatically generated">
            <a:extLst>
              <a:ext uri="{FF2B5EF4-FFF2-40B4-BE49-F238E27FC236}">
                <a16:creationId xmlns:a16="http://schemas.microsoft.com/office/drawing/2014/main" id="{8499DDEF-F031-FC48-9B34-E9ED1352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C9B184D7-6227-A446-ADF6-8FD32A060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5420F02-61F1-2640-8598-A31885F9B39A}"/>
              </a:ext>
            </a:extLst>
          </p:cNvPr>
          <p:cNvSpPr txBox="1">
            <a:spLocks/>
          </p:cNvSpPr>
          <p:nvPr/>
        </p:nvSpPr>
        <p:spPr>
          <a:xfrm>
            <a:off x="2090979" y="4756999"/>
            <a:ext cx="6220407" cy="1377027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txBody>
          <a:bodyPr vert="horz" lIns="288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000" b="1" i="0" kern="1200" cap="all" spc="3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GB"/>
              <a:t>Theft estimation methodology</a:t>
            </a:r>
          </a:p>
          <a:p>
            <a:r>
              <a:rPr lang="en-GB"/>
              <a:t>25 October 2022</a:t>
            </a:r>
            <a:endParaRPr lang="en-US"/>
          </a:p>
        </p:txBody>
      </p:sp>
      <p:pic>
        <p:nvPicPr>
          <p:cNvPr id="2" name="Picture 1" descr="A picture containing stove, kitchen appliance, gear&#10;&#10;Description automatically generated">
            <a:extLst>
              <a:ext uri="{FF2B5EF4-FFF2-40B4-BE49-F238E27FC236}">
                <a16:creationId xmlns:a16="http://schemas.microsoft.com/office/drawing/2014/main" id="{C090E444-E20A-9662-B87C-042D71DC3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2627265-286B-EAF4-77FF-A54B8D722E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09DF3EB-8343-AE23-27D3-BA6F1AB91AC4}"/>
              </a:ext>
            </a:extLst>
          </p:cNvPr>
          <p:cNvSpPr txBox="1">
            <a:spLocks/>
          </p:cNvSpPr>
          <p:nvPr userDrawn="1"/>
        </p:nvSpPr>
        <p:spPr>
          <a:xfrm>
            <a:off x="2090979" y="4756999"/>
            <a:ext cx="6220407" cy="1377027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txBody>
          <a:bodyPr vert="horz" lIns="288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2000" b="1" i="0" kern="1200" cap="all" spc="3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GB"/>
              <a:t>Theft estimation methodology</a:t>
            </a:r>
          </a:p>
          <a:p>
            <a:r>
              <a:rPr lang="en-GB"/>
              <a:t>25 October 2022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28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lumns o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0"/>
          </p:nvPr>
        </p:nvSpPr>
        <p:spPr>
          <a:xfrm>
            <a:off x="501651" y="1665289"/>
            <a:ext cx="5305579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>
                <a:latin typeface="+mj-lt"/>
              </a:defRPr>
            </a:lvl1pPr>
            <a:lvl2pPr>
              <a:tabLst>
                <a:tab pos="5029200" algn="r"/>
              </a:tabLst>
              <a:defRPr>
                <a:latin typeface="+mj-lt"/>
              </a:defRPr>
            </a:lvl2pPr>
            <a:lvl3pPr>
              <a:tabLst>
                <a:tab pos="5029200" algn="r"/>
              </a:tabLst>
              <a:defRPr>
                <a:latin typeface="+mj-lt"/>
              </a:defRPr>
            </a:lvl3pPr>
            <a:lvl4pPr>
              <a:tabLst>
                <a:tab pos="5029200" algn="r"/>
              </a:tabLst>
              <a:defRPr>
                <a:latin typeface="+mj-lt"/>
              </a:defRPr>
            </a:lvl4pPr>
            <a:lvl5pPr>
              <a:tabLst>
                <a:tab pos="5029200" algn="r"/>
              </a:tabLst>
              <a:defRPr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20"/>
          </p:nvPr>
        </p:nvSpPr>
        <p:spPr>
          <a:xfrm>
            <a:off x="6381539" y="1665289"/>
            <a:ext cx="5322781" cy="4716461"/>
          </a:xfrm>
          <a:prstGeom prst="rect">
            <a:avLst/>
          </a:prstGeom>
        </p:spPr>
        <p:txBody>
          <a:bodyPr/>
          <a:lstStyle>
            <a:lvl1pPr>
              <a:tabLst>
                <a:tab pos="5029200" algn="r"/>
              </a:tabLst>
              <a:defRPr>
                <a:latin typeface="+mj-lt"/>
              </a:defRPr>
            </a:lvl1pPr>
            <a:lvl2pPr>
              <a:tabLst>
                <a:tab pos="5029200" algn="r"/>
              </a:tabLst>
              <a:defRPr>
                <a:latin typeface="+mj-lt"/>
              </a:defRPr>
            </a:lvl2pPr>
            <a:lvl3pPr>
              <a:tabLst>
                <a:tab pos="5029200" algn="r"/>
              </a:tabLst>
              <a:defRPr>
                <a:latin typeface="+mj-lt"/>
              </a:defRPr>
            </a:lvl3pPr>
            <a:lvl4pPr>
              <a:tabLst>
                <a:tab pos="5029200" algn="r"/>
              </a:tabLst>
              <a:defRPr>
                <a:latin typeface="+mj-lt"/>
              </a:defRPr>
            </a:lvl4pPr>
            <a:lvl5pPr>
              <a:tabLst>
                <a:tab pos="5029200" algn="r"/>
              </a:tabLst>
              <a:defRPr baseline="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4A4F27-72C0-49F9-A37D-C04DED18A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345992"/>
            <a:ext cx="11304000" cy="3420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D27E5277-3D17-181F-2BB1-7798CA00DE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002" y="684000"/>
            <a:ext cx="11162349" cy="439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1919038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02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3648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6535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4593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28903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2167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77012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2733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73802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66245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044946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76698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10634330" cy="3882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DFE69-8733-4155-B558-FF1C22B4B0AB}"/>
              </a:ext>
            </a:extLst>
          </p:cNvPr>
          <p:cNvSpPr/>
          <p:nvPr/>
        </p:nvSpPr>
        <p:spPr>
          <a:xfrm>
            <a:off x="838199" y="5831831"/>
            <a:ext cx="9837301" cy="66104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PAB Members are invited to approve:</a:t>
            </a:r>
          </a:p>
          <a:p>
            <a:pPr marL="628650" marR="0" lvl="1" indent="-17145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34">
            <a:extLst>
              <a:ext uri="{FF2B5EF4-FFF2-40B4-BE49-F238E27FC236}">
                <a16:creationId xmlns:a16="http://schemas.microsoft.com/office/drawing/2014/main" id="{EEE13943-DE10-BF37-F9C3-D79616086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491" y="5968713"/>
            <a:ext cx="385763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85852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07812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06990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  <a:prstGeom prst="rect">
            <a:avLst/>
          </a:prstGeo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4752474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85244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301556384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13188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3146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5EEC94-61A0-4259-B4D1-49B1EA864C4C}"/>
              </a:ext>
            </a:extLst>
          </p:cNvPr>
          <p:cNvSpPr/>
          <p:nvPr/>
        </p:nvSpPr>
        <p:spPr>
          <a:xfrm>
            <a:off x="-1" y="-2"/>
            <a:ext cx="12192001" cy="2520000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11" name="Picture 10" descr="A picture containing text, gear, wheel, clipart&#10;&#10;Description automatically generated">
            <a:extLst>
              <a:ext uri="{FF2B5EF4-FFF2-40B4-BE49-F238E27FC236}">
                <a16:creationId xmlns:a16="http://schemas.microsoft.com/office/drawing/2014/main" id="{0B24AB34-DA6D-462F-A4EB-23C6595AF2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73" y="847986"/>
            <a:ext cx="4320000" cy="834207"/>
          </a:xfrm>
          <a:prstGeom prst="rect">
            <a:avLst/>
          </a:prstGeom>
        </p:spPr>
      </p:pic>
      <p:sp>
        <p:nvSpPr>
          <p:cNvPr id="10" name="Google Shape;55;p13">
            <a:extLst>
              <a:ext uri="{FF2B5EF4-FFF2-40B4-BE49-F238E27FC236}">
                <a16:creationId xmlns:a16="http://schemas.microsoft.com/office/drawing/2014/main" id="{231F732A-4E39-4CFC-9085-397909B21879}"/>
              </a:ext>
            </a:extLst>
          </p:cNvPr>
          <p:cNvSpPr txBox="1"/>
          <p:nvPr/>
        </p:nvSpPr>
        <p:spPr>
          <a:xfrm>
            <a:off x="5299969" y="5405688"/>
            <a:ext cx="745724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0" b="1" i="1">
                <a:solidFill>
                  <a:schemeClr val="accent1"/>
                </a:solidFill>
                <a:latin typeface="Playfair Display Black"/>
                <a:ea typeface="Playfair Display Black"/>
                <a:cs typeface="Playfair Display Black"/>
                <a:sym typeface="Playfair Display"/>
              </a:rPr>
              <a:t>Meeting</a:t>
            </a:r>
            <a:endParaRPr sz="11500" b="0" i="0">
              <a:solidFill>
                <a:schemeClr val="bg2"/>
              </a:solidFill>
              <a:latin typeface="Outfit Medium" pitchFamily="2" charset="0"/>
              <a:ea typeface="Playfair Display Medium"/>
              <a:cs typeface="Playfair Display Medium"/>
              <a:sym typeface="Playfair Display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2DAEB9-A14E-4E71-B95C-8F647788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9018" y="3792531"/>
            <a:ext cx="5730256" cy="671911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Month Board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14471C-38B0-42AE-ADD8-BB6A86C7E1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9016" y="4411174"/>
            <a:ext cx="4048765" cy="329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i="1" spc="300">
                <a:solidFill>
                  <a:schemeClr val="bg2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6778042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E29DFF-602F-4405-BD3E-1D4F6D1FD8F0}"/>
              </a:ext>
            </a:extLst>
          </p:cNvPr>
          <p:cNvSpPr/>
          <p:nvPr/>
        </p:nvSpPr>
        <p:spPr>
          <a:xfrm>
            <a:off x="0" y="2146852"/>
            <a:ext cx="12192000" cy="2968487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ext, wheel, clipart, gear&#10;&#10;Description automatically generated">
            <a:extLst>
              <a:ext uri="{FF2B5EF4-FFF2-40B4-BE49-F238E27FC236}">
                <a16:creationId xmlns:a16="http://schemas.microsoft.com/office/drawing/2014/main" id="{55EBDF8D-349B-4AFF-A2C8-CE39C80038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138" y="2443516"/>
            <a:ext cx="4787724" cy="9854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50F1FED-68DB-423C-A04B-1B91CFD95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4936" y="3669631"/>
            <a:ext cx="7002128" cy="962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07380774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29903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8544" y="564210"/>
            <a:ext cx="10051073" cy="779848"/>
          </a:xfrm>
        </p:spPr>
        <p:txBody>
          <a:bodyPr anchor="t">
            <a:normAutofit/>
          </a:bodyPr>
          <a:lstStyle>
            <a:lvl1pPr algn="ctr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10377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11648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CE3F2EA-E52B-42F6-B0F7-89809ECD8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6586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1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4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CE3F2EA-E52B-42F6-B0F7-89809ECD8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364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clock, blue&#10;&#10;Description automatically generated">
            <a:extLst>
              <a:ext uri="{FF2B5EF4-FFF2-40B4-BE49-F238E27FC236}">
                <a16:creationId xmlns:a16="http://schemas.microsoft.com/office/drawing/2014/main" id="{F1355AD7-02AF-43CE-888E-980E0315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8522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2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4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clock, blue&#10;&#10;Description automatically generated">
            <a:extLst>
              <a:ext uri="{FF2B5EF4-FFF2-40B4-BE49-F238E27FC236}">
                <a16:creationId xmlns:a16="http://schemas.microsoft.com/office/drawing/2014/main" id="{F1355AD7-02AF-43CE-888E-980E0315E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8666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10" name="Picture 9" descr="A person standing next to a bicycle&#10;&#10;Description automatically generated with low confidence">
            <a:extLst>
              <a:ext uri="{FF2B5EF4-FFF2-40B4-BE49-F238E27FC236}">
                <a16:creationId xmlns:a16="http://schemas.microsoft.com/office/drawing/2014/main" id="{B218D82B-D7E6-4CE5-874D-EBB4188D8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3946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 0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AC019A01-0B7D-4209-B099-542D2B8F1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7798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778A08B-E6D3-405D-9D40-4A526BA9A7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666F85-2C1C-425E-BD9F-E3FA2C55B88F}"/>
              </a:ext>
            </a:extLst>
          </p:cNvPr>
          <p:cNvGrpSpPr/>
          <p:nvPr/>
        </p:nvGrpSpPr>
        <p:grpSpPr>
          <a:xfrm>
            <a:off x="4789448" y="923379"/>
            <a:ext cx="4406425" cy="4427090"/>
            <a:chOff x="4789448" y="951372"/>
            <a:chExt cx="4406425" cy="4427090"/>
          </a:xfrm>
        </p:grpSpPr>
        <p:pic>
          <p:nvPicPr>
            <p:cNvPr id="23" name="Picture 22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E9557294-EFB7-434D-A4EA-3DF916D3F8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88" t="48345" r="37499" b="22849"/>
            <a:stretch>
              <a:fillRect/>
            </a:stretch>
          </p:blipFill>
          <p:spPr>
            <a:xfrm>
              <a:off x="4931746" y="3553091"/>
              <a:ext cx="1698859" cy="1698859"/>
            </a:xfrm>
            <a:custGeom>
              <a:avLst/>
              <a:gdLst>
                <a:gd name="connsiteX0" fmla="*/ 512305 w 1698859"/>
                <a:gd name="connsiteY0" fmla="*/ 0 h 1698859"/>
                <a:gd name="connsiteX1" fmla="*/ 874559 w 1698859"/>
                <a:gd name="connsiteY1" fmla="*/ 150050 h 1698859"/>
                <a:gd name="connsiteX2" fmla="*/ 1548809 w 1698859"/>
                <a:gd name="connsiteY2" fmla="*/ 824300 h 1698859"/>
                <a:gd name="connsiteX3" fmla="*/ 1548809 w 1698859"/>
                <a:gd name="connsiteY3" fmla="*/ 1548808 h 1698859"/>
                <a:gd name="connsiteX4" fmla="*/ 824300 w 1698859"/>
                <a:gd name="connsiteY4" fmla="*/ 1548808 h 1698859"/>
                <a:gd name="connsiteX5" fmla="*/ 150051 w 1698859"/>
                <a:gd name="connsiteY5" fmla="*/ 874559 h 1698859"/>
                <a:gd name="connsiteX6" fmla="*/ 150051 w 1698859"/>
                <a:gd name="connsiteY6" fmla="*/ 150050 h 1698859"/>
                <a:gd name="connsiteX7" fmla="*/ 512305 w 1698859"/>
                <a:gd name="connsiteY7" fmla="*/ 0 h 169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859" h="1698859">
                  <a:moveTo>
                    <a:pt x="512305" y="0"/>
                  </a:moveTo>
                  <a:cubicBezTo>
                    <a:pt x="643415" y="0"/>
                    <a:pt x="774525" y="50016"/>
                    <a:pt x="874559" y="150050"/>
                  </a:cubicBezTo>
                  <a:lnTo>
                    <a:pt x="1548809" y="824300"/>
                  </a:lnTo>
                  <a:cubicBezTo>
                    <a:pt x="1748876" y="1024367"/>
                    <a:pt x="1748876" y="1348741"/>
                    <a:pt x="1548809" y="1548808"/>
                  </a:cubicBezTo>
                  <a:cubicBezTo>
                    <a:pt x="1348742" y="1748876"/>
                    <a:pt x="1024368" y="1748876"/>
                    <a:pt x="824300" y="1548808"/>
                  </a:cubicBezTo>
                  <a:lnTo>
                    <a:pt x="150051" y="874559"/>
                  </a:lnTo>
                  <a:cubicBezTo>
                    <a:pt x="-50017" y="674491"/>
                    <a:pt x="-50017" y="350117"/>
                    <a:pt x="150051" y="150050"/>
                  </a:cubicBezTo>
                  <a:cubicBezTo>
                    <a:pt x="250084" y="50016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5" name="Picture 24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1F66CBC4-F8C6-4224-A7DB-B27640945D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94" t="4231" r="8687" b="61708"/>
            <a:stretch>
              <a:fillRect/>
            </a:stretch>
          </p:blipFill>
          <p:spPr>
            <a:xfrm>
              <a:off x="7169312" y="951373"/>
              <a:ext cx="2008825" cy="2008826"/>
            </a:xfrm>
            <a:custGeom>
              <a:avLst/>
              <a:gdLst>
                <a:gd name="connsiteX0" fmla="*/ 512305 w 2008825"/>
                <a:gd name="connsiteY0" fmla="*/ 0 h 2008826"/>
                <a:gd name="connsiteX1" fmla="*/ 874559 w 2008825"/>
                <a:gd name="connsiteY1" fmla="*/ 150051 h 2008826"/>
                <a:gd name="connsiteX2" fmla="*/ 1858775 w 2008825"/>
                <a:gd name="connsiteY2" fmla="*/ 1134267 h 2008826"/>
                <a:gd name="connsiteX3" fmla="*/ 1858775 w 2008825"/>
                <a:gd name="connsiteY3" fmla="*/ 1858775 h 2008826"/>
                <a:gd name="connsiteX4" fmla="*/ 1134266 w 2008825"/>
                <a:gd name="connsiteY4" fmla="*/ 1858775 h 2008826"/>
                <a:gd name="connsiteX5" fmla="*/ 150051 w 2008825"/>
                <a:gd name="connsiteY5" fmla="*/ 874560 h 2008826"/>
                <a:gd name="connsiteX6" fmla="*/ 150051 w 2008825"/>
                <a:gd name="connsiteY6" fmla="*/ 150051 h 2008826"/>
                <a:gd name="connsiteX7" fmla="*/ 512305 w 2008825"/>
                <a:gd name="connsiteY7" fmla="*/ 0 h 20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8825" h="2008826">
                  <a:moveTo>
                    <a:pt x="512305" y="0"/>
                  </a:moveTo>
                  <a:cubicBezTo>
                    <a:pt x="643415" y="0"/>
                    <a:pt x="774525" y="50017"/>
                    <a:pt x="874559" y="150051"/>
                  </a:cubicBezTo>
                  <a:lnTo>
                    <a:pt x="1858775" y="1134267"/>
                  </a:lnTo>
                  <a:cubicBezTo>
                    <a:pt x="2058842" y="1334334"/>
                    <a:pt x="2058842" y="1658708"/>
                    <a:pt x="1858775" y="1858775"/>
                  </a:cubicBezTo>
                  <a:cubicBezTo>
                    <a:pt x="1658707" y="2058843"/>
                    <a:pt x="1334333" y="2058843"/>
                    <a:pt x="1134266" y="1858775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4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7" name="Picture 26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4F72245E-BAA5-478D-A861-7A139778AA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79" t="4231" r="8487" b="33948"/>
            <a:stretch>
              <a:fillRect/>
            </a:stretch>
          </p:blipFill>
          <p:spPr>
            <a:xfrm>
              <a:off x="5549887" y="951372"/>
              <a:ext cx="3645986" cy="3645986"/>
            </a:xfrm>
            <a:custGeom>
              <a:avLst/>
              <a:gdLst>
                <a:gd name="connsiteX0" fmla="*/ 512305 w 3645986"/>
                <a:gd name="connsiteY0" fmla="*/ 0 h 3645986"/>
                <a:gd name="connsiteX1" fmla="*/ 874559 w 3645986"/>
                <a:gd name="connsiteY1" fmla="*/ 150051 h 3645986"/>
                <a:gd name="connsiteX2" fmla="*/ 3495936 w 3645986"/>
                <a:gd name="connsiteY2" fmla="*/ 2771427 h 3645986"/>
                <a:gd name="connsiteX3" fmla="*/ 3495936 w 3645986"/>
                <a:gd name="connsiteY3" fmla="*/ 3495936 h 3645986"/>
                <a:gd name="connsiteX4" fmla="*/ 2771427 w 3645986"/>
                <a:gd name="connsiteY4" fmla="*/ 3495936 h 3645986"/>
                <a:gd name="connsiteX5" fmla="*/ 150051 w 3645986"/>
                <a:gd name="connsiteY5" fmla="*/ 874559 h 3645986"/>
                <a:gd name="connsiteX6" fmla="*/ 150051 w 3645986"/>
                <a:gd name="connsiteY6" fmla="*/ 150051 h 3645986"/>
                <a:gd name="connsiteX7" fmla="*/ 512305 w 3645986"/>
                <a:gd name="connsiteY7" fmla="*/ 0 h 364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86" h="3645986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3495936" y="2771427"/>
                  </a:lnTo>
                  <a:cubicBezTo>
                    <a:pt x="3696003" y="2971494"/>
                    <a:pt x="3696003" y="3295868"/>
                    <a:pt x="3495936" y="3495936"/>
                  </a:cubicBezTo>
                  <a:cubicBezTo>
                    <a:pt x="3295868" y="3696003"/>
                    <a:pt x="2971494" y="3696003"/>
                    <a:pt x="2771427" y="3495936"/>
                  </a:cubicBezTo>
                  <a:lnTo>
                    <a:pt x="150051" y="874559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0" name="Picture 29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334FFA6D-8A4A-4DBD-8C38-0EBC8D5ED5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79" t="18629" r="35889" b="47740"/>
            <a:stretch>
              <a:fillRect/>
            </a:stretch>
          </p:blipFill>
          <p:spPr>
            <a:xfrm>
              <a:off x="4789448" y="1800525"/>
              <a:ext cx="1983456" cy="1983454"/>
            </a:xfrm>
            <a:custGeom>
              <a:avLst/>
              <a:gdLst>
                <a:gd name="connsiteX0" fmla="*/ 512306 w 1983456"/>
                <a:gd name="connsiteY0" fmla="*/ 0 h 1983454"/>
                <a:gd name="connsiteX1" fmla="*/ 874560 w 1983456"/>
                <a:gd name="connsiteY1" fmla="*/ 150050 h 1983454"/>
                <a:gd name="connsiteX2" fmla="*/ 1833405 w 1983456"/>
                <a:gd name="connsiteY2" fmla="*/ 1108895 h 1983454"/>
                <a:gd name="connsiteX3" fmla="*/ 1833405 w 1983456"/>
                <a:gd name="connsiteY3" fmla="*/ 1833404 h 1983454"/>
                <a:gd name="connsiteX4" fmla="*/ 1108897 w 1983456"/>
                <a:gd name="connsiteY4" fmla="*/ 1833404 h 1983454"/>
                <a:gd name="connsiteX5" fmla="*/ 150051 w 1983456"/>
                <a:gd name="connsiteY5" fmla="*/ 874559 h 1983454"/>
                <a:gd name="connsiteX6" fmla="*/ 150051 w 1983456"/>
                <a:gd name="connsiteY6" fmla="*/ 150050 h 1983454"/>
                <a:gd name="connsiteX7" fmla="*/ 512306 w 1983456"/>
                <a:gd name="connsiteY7" fmla="*/ 0 h 198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456" h="1983454">
                  <a:moveTo>
                    <a:pt x="512306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833405" y="1108895"/>
                  </a:lnTo>
                  <a:cubicBezTo>
                    <a:pt x="2033473" y="1308963"/>
                    <a:pt x="2033473" y="1633337"/>
                    <a:pt x="1833405" y="1833404"/>
                  </a:cubicBezTo>
                  <a:cubicBezTo>
                    <a:pt x="1633338" y="2033471"/>
                    <a:pt x="1308964" y="2033471"/>
                    <a:pt x="1108897" y="1833404"/>
                  </a:cubicBezTo>
                  <a:lnTo>
                    <a:pt x="150051" y="874559"/>
                  </a:lnTo>
                  <a:cubicBezTo>
                    <a:pt x="-50016" y="674492"/>
                    <a:pt x="-50016" y="350118"/>
                    <a:pt x="150051" y="150050"/>
                  </a:cubicBezTo>
                  <a:cubicBezTo>
                    <a:pt x="250085" y="50016"/>
                    <a:pt x="381196" y="0"/>
                    <a:pt x="512306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2" name="Picture 31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4FB7963F-84FF-4340-9DD7-C3A335D27F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7" t="48345" r="17799" b="20704"/>
            <a:stretch>
              <a:fillRect/>
            </a:stretch>
          </p:blipFill>
          <p:spPr>
            <a:xfrm>
              <a:off x="6547135" y="3553091"/>
              <a:ext cx="1825372" cy="1825371"/>
            </a:xfrm>
            <a:custGeom>
              <a:avLst/>
              <a:gdLst>
                <a:gd name="connsiteX0" fmla="*/ 512305 w 1825372"/>
                <a:gd name="connsiteY0" fmla="*/ 0 h 1825371"/>
                <a:gd name="connsiteX1" fmla="*/ 874560 w 1825372"/>
                <a:gd name="connsiteY1" fmla="*/ 150050 h 1825371"/>
                <a:gd name="connsiteX2" fmla="*/ 1675321 w 1825372"/>
                <a:gd name="connsiteY2" fmla="*/ 950812 h 1825371"/>
                <a:gd name="connsiteX3" fmla="*/ 1675321 w 1825372"/>
                <a:gd name="connsiteY3" fmla="*/ 1675320 h 1825371"/>
                <a:gd name="connsiteX4" fmla="*/ 950813 w 1825372"/>
                <a:gd name="connsiteY4" fmla="*/ 1675320 h 1825371"/>
                <a:gd name="connsiteX5" fmla="*/ 150051 w 1825372"/>
                <a:gd name="connsiteY5" fmla="*/ 874559 h 1825371"/>
                <a:gd name="connsiteX6" fmla="*/ 150051 w 1825372"/>
                <a:gd name="connsiteY6" fmla="*/ 150050 h 1825371"/>
                <a:gd name="connsiteX7" fmla="*/ 512305 w 1825372"/>
                <a:gd name="connsiteY7" fmla="*/ 0 h 182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372" h="1825371">
                  <a:moveTo>
                    <a:pt x="512305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675321" y="950812"/>
                  </a:lnTo>
                  <a:cubicBezTo>
                    <a:pt x="1875389" y="1150879"/>
                    <a:pt x="1875389" y="1475253"/>
                    <a:pt x="1675321" y="1675320"/>
                  </a:cubicBezTo>
                  <a:cubicBezTo>
                    <a:pt x="1475254" y="1875388"/>
                    <a:pt x="1150880" y="1875388"/>
                    <a:pt x="950813" y="1675320"/>
                  </a:cubicBezTo>
                  <a:lnTo>
                    <a:pt x="150051" y="874559"/>
                  </a:lnTo>
                  <a:cubicBezTo>
                    <a:pt x="-50016" y="674491"/>
                    <a:pt x="-50016" y="350117"/>
                    <a:pt x="150051" y="150050"/>
                  </a:cubicBezTo>
                  <a:cubicBezTo>
                    <a:pt x="250085" y="50016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49743318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33" name="Picture 32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40BA18A7-3367-4051-B11F-B8451CA429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8" t="10841" r="53533" b="54665"/>
          <a:stretch/>
        </p:blipFill>
        <p:spPr>
          <a:xfrm>
            <a:off x="5002959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5" name="Picture 34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F00ADAA8-66CB-45B6-880A-0BECB5FC60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3" t="24132" r="33800" b="1840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1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7" name="Picture 36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BB7955D0-9B8E-4260-9A48-EEA8CD9BC0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5" t="8272" r="40134" b="54665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7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9" name="Picture 38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86D4F97D-0FFA-442D-8351-0799BC6730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1" t="57373" r="33936" b="1840"/>
          <a:stretch/>
        </p:blipFill>
        <p:spPr>
          <a:xfrm>
            <a:off x="7240525" y="3119961"/>
            <a:ext cx="2008825" cy="2008826"/>
          </a:xfrm>
          <a:custGeom>
            <a:avLst/>
            <a:gdLst>
              <a:gd name="connsiteX0" fmla="*/ 1496520 w 2008825"/>
              <a:gd name="connsiteY0" fmla="*/ 1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1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1"/>
                </a:moveTo>
                <a:cubicBezTo>
                  <a:pt x="1627630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300" y="50017"/>
                  <a:pt x="1365410" y="0"/>
                  <a:pt x="1496520" y="1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41" name="Picture 40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3AF0E95D-8018-4454-AB93-E86441675E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4" t="40647" r="52438" b="19081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BC4FC9F2-9B68-44E7-AB88-57A8F9577C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43554210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8B6FB43-FD3E-4EBE-9CC1-D1DB8E30D2C3}"/>
              </a:ext>
            </a:extLst>
          </p:cNvPr>
          <p:cNvGrpSpPr/>
          <p:nvPr/>
        </p:nvGrpSpPr>
        <p:grpSpPr>
          <a:xfrm>
            <a:off x="4789448" y="923379"/>
            <a:ext cx="4406425" cy="4427089"/>
            <a:chOff x="4789448" y="951372"/>
            <a:chExt cx="4406425" cy="4427089"/>
          </a:xfrm>
        </p:grpSpPr>
        <p:pic>
          <p:nvPicPr>
            <p:cNvPr id="23" name="Picture 22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AB0ABA32-B7F4-4FB4-AC3F-DBB7D17423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2" t="53624" r="60626" b="13855"/>
            <a:stretch/>
          </p:blipFill>
          <p:spPr>
            <a:xfrm>
              <a:off x="4931746" y="3553089"/>
              <a:ext cx="1698859" cy="1698860"/>
            </a:xfrm>
            <a:custGeom>
              <a:avLst/>
              <a:gdLst>
                <a:gd name="connsiteX0" fmla="*/ 512305 w 1698859"/>
                <a:gd name="connsiteY0" fmla="*/ 0 h 1698860"/>
                <a:gd name="connsiteX1" fmla="*/ 874559 w 1698859"/>
                <a:gd name="connsiteY1" fmla="*/ 150051 h 1698860"/>
                <a:gd name="connsiteX2" fmla="*/ 1548809 w 1698859"/>
                <a:gd name="connsiteY2" fmla="*/ 824301 h 1698860"/>
                <a:gd name="connsiteX3" fmla="*/ 1548809 w 1698859"/>
                <a:gd name="connsiteY3" fmla="*/ 1548809 h 1698860"/>
                <a:gd name="connsiteX4" fmla="*/ 824300 w 1698859"/>
                <a:gd name="connsiteY4" fmla="*/ 1548809 h 1698860"/>
                <a:gd name="connsiteX5" fmla="*/ 150051 w 1698859"/>
                <a:gd name="connsiteY5" fmla="*/ 874560 h 1698860"/>
                <a:gd name="connsiteX6" fmla="*/ 150051 w 1698859"/>
                <a:gd name="connsiteY6" fmla="*/ 150051 h 1698860"/>
                <a:gd name="connsiteX7" fmla="*/ 512305 w 1698859"/>
                <a:gd name="connsiteY7" fmla="*/ 0 h 169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859" h="1698860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1548809" y="824301"/>
                  </a:lnTo>
                  <a:cubicBezTo>
                    <a:pt x="1748876" y="1024368"/>
                    <a:pt x="1748876" y="1348742"/>
                    <a:pt x="1548809" y="1548809"/>
                  </a:cubicBezTo>
                  <a:cubicBezTo>
                    <a:pt x="1348742" y="1748877"/>
                    <a:pt x="1024368" y="1748877"/>
                    <a:pt x="824300" y="1548809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4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5" name="Picture 24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3099A450-BE24-4E1E-8B0D-DBE76D648C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08" t="3819" r="7774" b="26386"/>
            <a:stretch/>
          </p:blipFill>
          <p:spPr>
            <a:xfrm>
              <a:off x="5549887" y="951372"/>
              <a:ext cx="3645986" cy="3645986"/>
            </a:xfrm>
            <a:custGeom>
              <a:avLst/>
              <a:gdLst>
                <a:gd name="connsiteX0" fmla="*/ 512305 w 3645986"/>
                <a:gd name="connsiteY0" fmla="*/ 0 h 3645986"/>
                <a:gd name="connsiteX1" fmla="*/ 874559 w 3645986"/>
                <a:gd name="connsiteY1" fmla="*/ 150051 h 3645986"/>
                <a:gd name="connsiteX2" fmla="*/ 3495936 w 3645986"/>
                <a:gd name="connsiteY2" fmla="*/ 2771427 h 3645986"/>
                <a:gd name="connsiteX3" fmla="*/ 3495936 w 3645986"/>
                <a:gd name="connsiteY3" fmla="*/ 3495936 h 3645986"/>
                <a:gd name="connsiteX4" fmla="*/ 2771427 w 3645986"/>
                <a:gd name="connsiteY4" fmla="*/ 3495936 h 3645986"/>
                <a:gd name="connsiteX5" fmla="*/ 150051 w 3645986"/>
                <a:gd name="connsiteY5" fmla="*/ 874559 h 3645986"/>
                <a:gd name="connsiteX6" fmla="*/ 150051 w 3645986"/>
                <a:gd name="connsiteY6" fmla="*/ 150051 h 3645986"/>
                <a:gd name="connsiteX7" fmla="*/ 512305 w 3645986"/>
                <a:gd name="connsiteY7" fmla="*/ 0 h 364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86" h="3645986">
                  <a:moveTo>
                    <a:pt x="512305" y="0"/>
                  </a:moveTo>
                  <a:cubicBezTo>
                    <a:pt x="643416" y="0"/>
                    <a:pt x="774526" y="50017"/>
                    <a:pt x="874559" y="150051"/>
                  </a:cubicBezTo>
                  <a:lnTo>
                    <a:pt x="3495936" y="2771427"/>
                  </a:lnTo>
                  <a:cubicBezTo>
                    <a:pt x="3696003" y="2971494"/>
                    <a:pt x="3696003" y="3295868"/>
                    <a:pt x="3495936" y="3495936"/>
                  </a:cubicBezTo>
                  <a:cubicBezTo>
                    <a:pt x="3295868" y="3696003"/>
                    <a:pt x="2971494" y="3696003"/>
                    <a:pt x="2771427" y="3495936"/>
                  </a:cubicBezTo>
                  <a:lnTo>
                    <a:pt x="150051" y="874559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7" name="Picture 26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E300E6B8-BD71-44DB-A203-38AC9ED3180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73" t="3819" r="8140" b="57726"/>
            <a:stretch/>
          </p:blipFill>
          <p:spPr>
            <a:xfrm>
              <a:off x="7169312" y="951373"/>
              <a:ext cx="2008825" cy="2008826"/>
            </a:xfrm>
            <a:custGeom>
              <a:avLst/>
              <a:gdLst>
                <a:gd name="connsiteX0" fmla="*/ 512305 w 2008825"/>
                <a:gd name="connsiteY0" fmla="*/ 0 h 2008826"/>
                <a:gd name="connsiteX1" fmla="*/ 874559 w 2008825"/>
                <a:gd name="connsiteY1" fmla="*/ 150051 h 2008826"/>
                <a:gd name="connsiteX2" fmla="*/ 1858775 w 2008825"/>
                <a:gd name="connsiteY2" fmla="*/ 1134267 h 2008826"/>
                <a:gd name="connsiteX3" fmla="*/ 1858775 w 2008825"/>
                <a:gd name="connsiteY3" fmla="*/ 1858775 h 2008826"/>
                <a:gd name="connsiteX4" fmla="*/ 1134266 w 2008825"/>
                <a:gd name="connsiteY4" fmla="*/ 1858775 h 2008826"/>
                <a:gd name="connsiteX5" fmla="*/ 150051 w 2008825"/>
                <a:gd name="connsiteY5" fmla="*/ 874560 h 2008826"/>
                <a:gd name="connsiteX6" fmla="*/ 150051 w 2008825"/>
                <a:gd name="connsiteY6" fmla="*/ 150051 h 2008826"/>
                <a:gd name="connsiteX7" fmla="*/ 512305 w 2008825"/>
                <a:gd name="connsiteY7" fmla="*/ 0 h 20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8825" h="2008826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1858775" y="1134267"/>
                  </a:lnTo>
                  <a:cubicBezTo>
                    <a:pt x="2058842" y="1334334"/>
                    <a:pt x="2058842" y="1658708"/>
                    <a:pt x="1858775" y="1858775"/>
                  </a:cubicBezTo>
                  <a:cubicBezTo>
                    <a:pt x="1658707" y="2058843"/>
                    <a:pt x="1334333" y="2058843"/>
                    <a:pt x="1134266" y="1858775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9" name="Picture 28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932B6749-D72C-49D6-85E8-3E16B6DB92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54" t="53624" r="24738" b="11433"/>
            <a:stretch/>
          </p:blipFill>
          <p:spPr>
            <a:xfrm>
              <a:off x="6547135" y="3553089"/>
              <a:ext cx="1825372" cy="1825372"/>
            </a:xfrm>
            <a:custGeom>
              <a:avLst/>
              <a:gdLst>
                <a:gd name="connsiteX0" fmla="*/ 512305 w 1825372"/>
                <a:gd name="connsiteY0" fmla="*/ 0 h 1825372"/>
                <a:gd name="connsiteX1" fmla="*/ 874560 w 1825372"/>
                <a:gd name="connsiteY1" fmla="*/ 150051 h 1825372"/>
                <a:gd name="connsiteX2" fmla="*/ 1675321 w 1825372"/>
                <a:gd name="connsiteY2" fmla="*/ 950813 h 1825372"/>
                <a:gd name="connsiteX3" fmla="*/ 1675321 w 1825372"/>
                <a:gd name="connsiteY3" fmla="*/ 1675321 h 1825372"/>
                <a:gd name="connsiteX4" fmla="*/ 950813 w 1825372"/>
                <a:gd name="connsiteY4" fmla="*/ 1675321 h 1825372"/>
                <a:gd name="connsiteX5" fmla="*/ 150051 w 1825372"/>
                <a:gd name="connsiteY5" fmla="*/ 874560 h 1825372"/>
                <a:gd name="connsiteX6" fmla="*/ 150051 w 1825372"/>
                <a:gd name="connsiteY6" fmla="*/ 150051 h 1825372"/>
                <a:gd name="connsiteX7" fmla="*/ 512305 w 1825372"/>
                <a:gd name="connsiteY7" fmla="*/ 0 h 182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372" h="1825372">
                  <a:moveTo>
                    <a:pt x="512305" y="0"/>
                  </a:moveTo>
                  <a:cubicBezTo>
                    <a:pt x="643416" y="0"/>
                    <a:pt x="774526" y="50017"/>
                    <a:pt x="874560" y="150051"/>
                  </a:cubicBezTo>
                  <a:lnTo>
                    <a:pt x="1675321" y="950813"/>
                  </a:lnTo>
                  <a:cubicBezTo>
                    <a:pt x="1875389" y="1150880"/>
                    <a:pt x="1875389" y="1475254"/>
                    <a:pt x="1675321" y="1675321"/>
                  </a:cubicBezTo>
                  <a:cubicBezTo>
                    <a:pt x="1475254" y="1875389"/>
                    <a:pt x="1150880" y="1875389"/>
                    <a:pt x="950813" y="1675321"/>
                  </a:cubicBezTo>
                  <a:lnTo>
                    <a:pt x="150051" y="874560"/>
                  </a:lnTo>
                  <a:cubicBezTo>
                    <a:pt x="-50016" y="674492"/>
                    <a:pt x="-50016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1" name="Picture 30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77A297EB-C919-4607-8143-855E1EFB6C5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" t="20074" r="57695" b="41956"/>
            <a:stretch/>
          </p:blipFill>
          <p:spPr>
            <a:xfrm>
              <a:off x="4789448" y="1800525"/>
              <a:ext cx="1983456" cy="1983454"/>
            </a:xfrm>
            <a:custGeom>
              <a:avLst/>
              <a:gdLst>
                <a:gd name="connsiteX0" fmla="*/ 512306 w 1983456"/>
                <a:gd name="connsiteY0" fmla="*/ 0 h 1983454"/>
                <a:gd name="connsiteX1" fmla="*/ 874560 w 1983456"/>
                <a:gd name="connsiteY1" fmla="*/ 150050 h 1983454"/>
                <a:gd name="connsiteX2" fmla="*/ 1833405 w 1983456"/>
                <a:gd name="connsiteY2" fmla="*/ 1108895 h 1983454"/>
                <a:gd name="connsiteX3" fmla="*/ 1833405 w 1983456"/>
                <a:gd name="connsiteY3" fmla="*/ 1833404 h 1983454"/>
                <a:gd name="connsiteX4" fmla="*/ 1108897 w 1983456"/>
                <a:gd name="connsiteY4" fmla="*/ 1833404 h 1983454"/>
                <a:gd name="connsiteX5" fmla="*/ 150051 w 1983456"/>
                <a:gd name="connsiteY5" fmla="*/ 874559 h 1983454"/>
                <a:gd name="connsiteX6" fmla="*/ 150051 w 1983456"/>
                <a:gd name="connsiteY6" fmla="*/ 150050 h 1983454"/>
                <a:gd name="connsiteX7" fmla="*/ 512306 w 1983456"/>
                <a:gd name="connsiteY7" fmla="*/ 0 h 198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456" h="1983454">
                  <a:moveTo>
                    <a:pt x="512306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833405" y="1108895"/>
                  </a:lnTo>
                  <a:cubicBezTo>
                    <a:pt x="2033473" y="1308963"/>
                    <a:pt x="2033473" y="1633337"/>
                    <a:pt x="1833405" y="1833404"/>
                  </a:cubicBezTo>
                  <a:cubicBezTo>
                    <a:pt x="1633338" y="2033471"/>
                    <a:pt x="1308964" y="2033471"/>
                    <a:pt x="1108897" y="1833404"/>
                  </a:cubicBezTo>
                  <a:lnTo>
                    <a:pt x="150051" y="874559"/>
                  </a:lnTo>
                  <a:cubicBezTo>
                    <a:pt x="-50016" y="674491"/>
                    <a:pt x="-50016" y="350118"/>
                    <a:pt x="150051" y="150050"/>
                  </a:cubicBezTo>
                  <a:cubicBezTo>
                    <a:pt x="250085" y="50016"/>
                    <a:pt x="381195" y="0"/>
                    <a:pt x="512306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</p:grp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F73DC46-B6BA-4193-A20C-866848A07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23454593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28" name="Picture 2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863D52-4C53-43F9-AABB-E95560826B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t="7625" r="75906" b="57310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0" name="Picture 2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BB016F4-F45D-444E-9F92-B83649069A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2" t="5014" r="57929" b="57310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2" name="Picture 3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227E8EB-7A00-4B64-B521-7F8AE70216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0" t="21136" r="49432" b="3610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2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4" name="Picture 3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23EF75D-A056-415C-8FA8-68E5F05C77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54928" r="49615" b="3610"/>
          <a:stretch/>
        </p:blipFill>
        <p:spPr>
          <a:xfrm>
            <a:off x="7240524" y="3119961"/>
            <a:ext cx="2008825" cy="2008826"/>
          </a:xfrm>
          <a:custGeom>
            <a:avLst/>
            <a:gdLst>
              <a:gd name="connsiteX0" fmla="*/ 1496520 w 2008825"/>
              <a:gd name="connsiteY0" fmla="*/ 0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0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0"/>
                </a:moveTo>
                <a:cubicBezTo>
                  <a:pt x="1627630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299" y="50017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6" name="Picture 3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BC1A5AF-573A-479D-AF0E-DC4DB36C68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37924" r="74438" b="21136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5386437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18" name="Picture 17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CBE96957-5C50-4915-8207-32978F3F5C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7537" r="57139" b="57954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0" name="Picture 19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396044AA-4650-45C0-AB09-6633692295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0" t="4967" r="22476" b="57954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2" name="Picture 21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09F873DA-18F0-47F7-B574-182DDEFB38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5" t="20834" r="6092" b="5105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1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9" name="Picture 2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E8AA76DD-BAEE-4F32-A7C4-9B24AC29E8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1" t="54090" r="6445" b="5105"/>
          <a:stretch/>
        </p:blipFill>
        <p:spPr>
          <a:xfrm>
            <a:off x="7240524" y="3119963"/>
            <a:ext cx="2008825" cy="2008825"/>
          </a:xfrm>
          <a:custGeom>
            <a:avLst/>
            <a:gdLst>
              <a:gd name="connsiteX0" fmla="*/ 1496520 w 2008825"/>
              <a:gd name="connsiteY0" fmla="*/ 0 h 2008825"/>
              <a:gd name="connsiteX1" fmla="*/ 1858775 w 2008825"/>
              <a:gd name="connsiteY1" fmla="*/ 150050 h 2008825"/>
              <a:gd name="connsiteX2" fmla="*/ 1858775 w 2008825"/>
              <a:gd name="connsiteY2" fmla="*/ 874559 h 2008825"/>
              <a:gd name="connsiteX3" fmla="*/ 874559 w 2008825"/>
              <a:gd name="connsiteY3" fmla="*/ 1858774 h 2008825"/>
              <a:gd name="connsiteX4" fmla="*/ 150051 w 2008825"/>
              <a:gd name="connsiteY4" fmla="*/ 1858774 h 2008825"/>
              <a:gd name="connsiteX5" fmla="*/ 150051 w 2008825"/>
              <a:gd name="connsiteY5" fmla="*/ 1134266 h 2008825"/>
              <a:gd name="connsiteX6" fmla="*/ 1134266 w 2008825"/>
              <a:gd name="connsiteY6" fmla="*/ 150050 h 2008825"/>
              <a:gd name="connsiteX7" fmla="*/ 1496520 w 2008825"/>
              <a:gd name="connsiteY7" fmla="*/ 0 h 20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5">
                <a:moveTo>
                  <a:pt x="1496520" y="0"/>
                </a:moveTo>
                <a:cubicBezTo>
                  <a:pt x="1627630" y="0"/>
                  <a:pt x="1758741" y="50016"/>
                  <a:pt x="1858775" y="150050"/>
                </a:cubicBezTo>
                <a:cubicBezTo>
                  <a:pt x="2058842" y="350117"/>
                  <a:pt x="2058842" y="674491"/>
                  <a:pt x="1858775" y="874559"/>
                </a:cubicBezTo>
                <a:lnTo>
                  <a:pt x="874559" y="1858774"/>
                </a:lnTo>
                <a:cubicBezTo>
                  <a:pt x="674492" y="2058842"/>
                  <a:pt x="350118" y="2058842"/>
                  <a:pt x="150051" y="1858774"/>
                </a:cubicBezTo>
                <a:cubicBezTo>
                  <a:pt x="-50017" y="1658707"/>
                  <a:pt x="-50017" y="1334333"/>
                  <a:pt x="150051" y="1134266"/>
                </a:cubicBezTo>
                <a:lnTo>
                  <a:pt x="1134266" y="150050"/>
                </a:lnTo>
                <a:cubicBezTo>
                  <a:pt x="1234300" y="50016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31" name="Picture 30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D7EFB588-3FBB-49C1-A4B1-945F87EC3C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37356" r="54307" b="22354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11991589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rational Section 0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18" name="Picture 17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A296750D-C918-42BA-A5E3-1BD1418FDD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2782" r="57522" b="60635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0" name="Picture 19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63694BD7-9FC8-4365-88E1-741CEA9517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7" t="58" r="19317" b="60635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7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2" name="Picture 21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FA0DE72F-46DA-4394-B958-C5BE47F659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5" t="16878" r="1259" b="4609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2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9" name="Picture 28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18456B8D-0674-4666-98C1-0805DA5B19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" t="34393" r="54401" b="22895"/>
          <a:stretch/>
        </p:blipFill>
        <p:spPr>
          <a:xfrm>
            <a:off x="4860660" y="2296181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31" name="Picture 30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A9A4CA21-3637-4F79-A9D7-199E51F9F9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3" t="52133" r="1648" b="4609"/>
          <a:stretch/>
        </p:blipFill>
        <p:spPr>
          <a:xfrm>
            <a:off x="7240524" y="3119961"/>
            <a:ext cx="2008825" cy="2008826"/>
          </a:xfrm>
          <a:custGeom>
            <a:avLst/>
            <a:gdLst>
              <a:gd name="connsiteX0" fmla="*/ 1496520 w 2008825"/>
              <a:gd name="connsiteY0" fmla="*/ 0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0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0"/>
                </a:moveTo>
                <a:cubicBezTo>
                  <a:pt x="1627631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299" y="50017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90167723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89795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1D8B-0042-47E0-B04D-06A54A8D6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0" y="1674950"/>
            <a:ext cx="9693231" cy="4473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 descr="Shape, icon, circle&#10;&#10;Description automatically generated">
            <a:extLst>
              <a:ext uri="{FF2B5EF4-FFF2-40B4-BE49-F238E27FC236}">
                <a16:creationId xmlns:a16="http://schemas.microsoft.com/office/drawing/2014/main" id="{D6BB665A-23A8-E08E-0BC6-D23AA5E4D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" y="331200"/>
            <a:ext cx="698400" cy="4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728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9BE9D-1F18-42FC-8C3F-B019D012A683}"/>
              </a:ext>
            </a:extLst>
          </p:cNvPr>
          <p:cNvSpPr/>
          <p:nvPr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1D8B-0042-47E0-B04D-06A54A8D6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0" y="1674950"/>
            <a:ext cx="9693231" cy="4473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295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cutive Summary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8341EC-0F59-4BFA-A4BA-BEF361A095BC}"/>
              </a:ext>
            </a:extLst>
          </p:cNvPr>
          <p:cNvSpPr/>
          <p:nvPr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Executive Summary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81AA10-AE1D-42C6-A046-80DFC5839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389" y="2081881"/>
            <a:ext cx="2537537" cy="853824"/>
          </a:xfrm>
          <a:prstGeom prst="rect">
            <a:avLst/>
          </a:prstGeom>
          <a:noFill/>
          <a:ln w="6350"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400" b="1" i="0" u="none"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A9B6C6-9690-4027-9F76-ADC5D3E7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238" y="2081212"/>
            <a:ext cx="6878637" cy="2202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28647875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xecutive Summary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8341EC-0F59-4BFA-A4BA-BEF361A095BC}"/>
              </a:ext>
            </a:extLst>
          </p:cNvPr>
          <p:cNvSpPr/>
          <p:nvPr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Executive Summary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81AA10-AE1D-42C6-A046-80DFC5839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389" y="2081881"/>
            <a:ext cx="2537537" cy="853824"/>
          </a:xfrm>
          <a:prstGeom prst="rect">
            <a:avLst/>
          </a:prstGeom>
          <a:noFill/>
          <a:ln w="6350"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400" b="1" i="0" u="none"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A9B6C6-9690-4027-9F76-ADC5D3E7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238" y="2081212"/>
            <a:ext cx="6878637" cy="2202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/>
              <a:t>Text</a:t>
            </a:r>
          </a:p>
        </p:txBody>
      </p:sp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2D7B88B9-6CBE-D907-208C-18FF89DBF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" y="331200"/>
            <a:ext cx="698400" cy="4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826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EMPLA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11244E-202C-44D1-96AF-0233D3D510AF}"/>
              </a:ext>
            </a:extLst>
          </p:cNvPr>
          <p:cNvGrpSpPr/>
          <p:nvPr/>
        </p:nvGrpSpPr>
        <p:grpSpPr>
          <a:xfrm>
            <a:off x="5268871" y="380474"/>
            <a:ext cx="3417159" cy="5135837"/>
            <a:chOff x="5268871" y="408467"/>
            <a:chExt cx="3417159" cy="513583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6B25BAC-4D45-4715-939C-50ED726F0BBD}"/>
                </a:ext>
              </a:extLst>
            </p:cNvPr>
            <p:cNvSpPr/>
            <p:nvPr userDrawn="1"/>
          </p:nvSpPr>
          <p:spPr>
            <a:xfrm rot="2700000">
              <a:off x="6965474" y="1443481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10C647D-3579-461C-9B35-F3DF964FAA2B}"/>
                </a:ext>
              </a:extLst>
            </p:cNvPr>
            <p:cNvSpPr/>
            <p:nvPr userDrawn="1"/>
          </p:nvSpPr>
          <p:spPr>
            <a:xfrm rot="2700000">
              <a:off x="5006982" y="2262060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CA3E82-EE15-4465-A519-E43D99E45542}"/>
                </a:ext>
              </a:extLst>
            </p:cNvPr>
            <p:cNvSpPr/>
            <p:nvPr userDrawn="1"/>
          </p:nvSpPr>
          <p:spPr>
            <a:xfrm rot="2700000">
              <a:off x="4590865" y="2279947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7D21F85-8B5D-4C78-9DD3-6C8E28C184A9}"/>
                </a:ext>
              </a:extLst>
            </p:cNvPr>
            <p:cNvSpPr/>
            <p:nvPr userDrawn="1"/>
          </p:nvSpPr>
          <p:spPr>
            <a:xfrm rot="2700000">
              <a:off x="6381292" y="3953470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B23DC2A-EBA7-49FA-8D7C-437DF35F0796}"/>
                </a:ext>
              </a:extLst>
            </p:cNvPr>
            <p:cNvSpPr/>
            <p:nvPr userDrawn="1"/>
          </p:nvSpPr>
          <p:spPr>
            <a:xfrm rot="2700000">
              <a:off x="4792104" y="3890214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13BD9136-8FF8-426F-9554-9B9DA25DC7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96855600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EMPLA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92FF63-184C-4108-B335-87BC7AA57F84}"/>
              </a:ext>
            </a:extLst>
          </p:cNvPr>
          <p:cNvGrpSpPr/>
          <p:nvPr/>
        </p:nvGrpSpPr>
        <p:grpSpPr>
          <a:xfrm>
            <a:off x="4662077" y="1102080"/>
            <a:ext cx="5147913" cy="3534599"/>
            <a:chOff x="4662077" y="1064756"/>
            <a:chExt cx="5147913" cy="35345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B198C6-D58C-4630-83AF-1A49FB300351}"/>
                </a:ext>
              </a:extLst>
            </p:cNvPr>
            <p:cNvSpPr/>
            <p:nvPr userDrawn="1"/>
          </p:nvSpPr>
          <p:spPr>
            <a:xfrm rot="18900000" flipV="1">
              <a:off x="4662077" y="2738279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A6350F-59B8-4E5F-A1A1-C6C900C6839B}"/>
                </a:ext>
              </a:extLst>
            </p:cNvPr>
            <p:cNvSpPr/>
            <p:nvPr userDrawn="1"/>
          </p:nvSpPr>
          <p:spPr>
            <a:xfrm rot="18900000" flipV="1">
              <a:off x="7036686" y="3574745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CA3D486-7DBD-4209-8495-2D334313489C}"/>
                </a:ext>
              </a:extLst>
            </p:cNvPr>
            <p:cNvSpPr/>
            <p:nvPr userDrawn="1"/>
          </p:nvSpPr>
          <p:spPr>
            <a:xfrm rot="18900000" flipV="1">
              <a:off x="5078194" y="2756166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D745630-CDA2-4591-9BB3-A915B272107D}"/>
                </a:ext>
              </a:extLst>
            </p:cNvPr>
            <p:cNvSpPr/>
            <p:nvPr userDrawn="1"/>
          </p:nvSpPr>
          <p:spPr>
            <a:xfrm rot="18900000" flipV="1">
              <a:off x="6452504" y="1064756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7F69C2B-412E-4291-BD6A-02D99D35482C}"/>
                </a:ext>
              </a:extLst>
            </p:cNvPr>
            <p:cNvSpPr/>
            <p:nvPr userDrawn="1"/>
          </p:nvSpPr>
          <p:spPr>
            <a:xfrm rot="18900000" flipV="1">
              <a:off x="4863316" y="1128012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0614442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92FF63-184C-4108-B335-87BC7AA57F84}"/>
              </a:ext>
            </a:extLst>
          </p:cNvPr>
          <p:cNvGrpSpPr/>
          <p:nvPr/>
        </p:nvGrpSpPr>
        <p:grpSpPr>
          <a:xfrm>
            <a:off x="4662077" y="1102080"/>
            <a:ext cx="5147913" cy="3534599"/>
            <a:chOff x="4662077" y="1064756"/>
            <a:chExt cx="5147913" cy="35345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B198C6-D58C-4630-83AF-1A49FB300351}"/>
                </a:ext>
              </a:extLst>
            </p:cNvPr>
            <p:cNvSpPr/>
            <p:nvPr userDrawn="1"/>
          </p:nvSpPr>
          <p:spPr>
            <a:xfrm rot="18900000" flipV="1">
              <a:off x="4662077" y="2738279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A6350F-59B8-4E5F-A1A1-C6C900C6839B}"/>
                </a:ext>
              </a:extLst>
            </p:cNvPr>
            <p:cNvSpPr/>
            <p:nvPr userDrawn="1"/>
          </p:nvSpPr>
          <p:spPr>
            <a:xfrm rot="18900000" flipV="1">
              <a:off x="7036686" y="3574745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CA3D486-7DBD-4209-8495-2D334313489C}"/>
                </a:ext>
              </a:extLst>
            </p:cNvPr>
            <p:cNvSpPr/>
            <p:nvPr userDrawn="1"/>
          </p:nvSpPr>
          <p:spPr>
            <a:xfrm rot="18900000" flipV="1">
              <a:off x="5078194" y="2756166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D745630-CDA2-4591-9BB3-A915B272107D}"/>
                </a:ext>
              </a:extLst>
            </p:cNvPr>
            <p:cNvSpPr/>
            <p:nvPr userDrawn="1"/>
          </p:nvSpPr>
          <p:spPr>
            <a:xfrm rot="18900000" flipV="1">
              <a:off x="6452504" y="1064756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7F69C2B-412E-4291-BD6A-02D99D35482C}"/>
                </a:ext>
              </a:extLst>
            </p:cNvPr>
            <p:cNvSpPr/>
            <p:nvPr userDrawn="1"/>
          </p:nvSpPr>
          <p:spPr>
            <a:xfrm rot="18900000" flipV="1">
              <a:off x="4863316" y="1128012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2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9085128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s item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A picture containing sky, outdoor, mountain, sailing vessel&#10;&#10;Description automatically generated">
            <a:extLst>
              <a:ext uri="{FF2B5EF4-FFF2-40B4-BE49-F238E27FC236}">
                <a16:creationId xmlns:a16="http://schemas.microsoft.com/office/drawing/2014/main" id="{840DCB4A-7CE4-45A6-9704-0B4A92FBA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37" r="21124"/>
          <a:stretch>
            <a:fillRect/>
          </a:stretch>
        </p:blipFill>
        <p:spPr>
          <a:xfrm>
            <a:off x="6581273" y="798516"/>
            <a:ext cx="7062536" cy="7062536"/>
          </a:xfrm>
          <a:custGeom>
            <a:avLst/>
            <a:gdLst>
              <a:gd name="connsiteX0" fmla="*/ 3531268 w 7062536"/>
              <a:gd name="connsiteY0" fmla="*/ 0 h 7062536"/>
              <a:gd name="connsiteX1" fmla="*/ 7062536 w 7062536"/>
              <a:gd name="connsiteY1" fmla="*/ 3531268 h 7062536"/>
              <a:gd name="connsiteX2" fmla="*/ 3531268 w 7062536"/>
              <a:gd name="connsiteY2" fmla="*/ 7062536 h 7062536"/>
              <a:gd name="connsiteX3" fmla="*/ 0 w 7062536"/>
              <a:gd name="connsiteY3" fmla="*/ 3531268 h 7062536"/>
              <a:gd name="connsiteX4" fmla="*/ 3531268 w 7062536"/>
              <a:gd name="connsiteY4" fmla="*/ 0 h 706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536" h="7062536">
                <a:moveTo>
                  <a:pt x="3531268" y="0"/>
                </a:moveTo>
                <a:cubicBezTo>
                  <a:pt x="5481533" y="0"/>
                  <a:pt x="7062536" y="1581003"/>
                  <a:pt x="7062536" y="3531268"/>
                </a:cubicBezTo>
                <a:cubicBezTo>
                  <a:pt x="7062536" y="5481533"/>
                  <a:pt x="5481533" y="7062536"/>
                  <a:pt x="3531268" y="7062536"/>
                </a:cubicBezTo>
                <a:cubicBezTo>
                  <a:pt x="1581004" y="7062536"/>
                  <a:pt x="0" y="5481533"/>
                  <a:pt x="0" y="3531268"/>
                </a:cubicBezTo>
                <a:cubicBezTo>
                  <a:pt x="0" y="1581003"/>
                  <a:pt x="1581004" y="0"/>
                  <a:pt x="35312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49712189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ws item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Shape, icon, circle&#10;&#10;Description automatically generated">
            <a:extLst>
              <a:ext uri="{FF2B5EF4-FFF2-40B4-BE49-F238E27FC236}">
                <a16:creationId xmlns:a16="http://schemas.microsoft.com/office/drawing/2014/main" id="{82B7C3D3-8D23-4DA3-8DB5-258512E79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pic>
        <p:nvPicPr>
          <p:cNvPr id="7" name="Picture 6" descr="A picture containing sky, outdoor, mountain, sailing vessel&#10;&#10;Description automatically generated">
            <a:extLst>
              <a:ext uri="{FF2B5EF4-FFF2-40B4-BE49-F238E27FC236}">
                <a16:creationId xmlns:a16="http://schemas.microsoft.com/office/drawing/2014/main" id="{973C9198-CBFA-4ACB-B422-00CB59A42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37" r="21124"/>
          <a:stretch>
            <a:fillRect/>
          </a:stretch>
        </p:blipFill>
        <p:spPr>
          <a:xfrm>
            <a:off x="6581273" y="798516"/>
            <a:ext cx="7062536" cy="7062536"/>
          </a:xfrm>
          <a:custGeom>
            <a:avLst/>
            <a:gdLst>
              <a:gd name="connsiteX0" fmla="*/ 3531268 w 7062536"/>
              <a:gd name="connsiteY0" fmla="*/ 0 h 7062536"/>
              <a:gd name="connsiteX1" fmla="*/ 7062536 w 7062536"/>
              <a:gd name="connsiteY1" fmla="*/ 3531268 h 7062536"/>
              <a:gd name="connsiteX2" fmla="*/ 3531268 w 7062536"/>
              <a:gd name="connsiteY2" fmla="*/ 7062536 h 7062536"/>
              <a:gd name="connsiteX3" fmla="*/ 0 w 7062536"/>
              <a:gd name="connsiteY3" fmla="*/ 3531268 h 7062536"/>
              <a:gd name="connsiteX4" fmla="*/ 3531268 w 7062536"/>
              <a:gd name="connsiteY4" fmla="*/ 0 h 706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536" h="7062536">
                <a:moveTo>
                  <a:pt x="3531268" y="0"/>
                </a:moveTo>
                <a:cubicBezTo>
                  <a:pt x="5481533" y="0"/>
                  <a:pt x="7062536" y="1581003"/>
                  <a:pt x="7062536" y="3531268"/>
                </a:cubicBezTo>
                <a:cubicBezTo>
                  <a:pt x="7062536" y="5481533"/>
                  <a:pt x="5481533" y="7062536"/>
                  <a:pt x="3531268" y="7062536"/>
                </a:cubicBezTo>
                <a:cubicBezTo>
                  <a:pt x="1581004" y="7062536"/>
                  <a:pt x="0" y="5481533"/>
                  <a:pt x="0" y="3531268"/>
                </a:cubicBezTo>
                <a:cubicBezTo>
                  <a:pt x="0" y="1581003"/>
                  <a:pt x="1581004" y="0"/>
                  <a:pt x="35312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0548955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ews item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FD961-BE36-41A6-AE1A-32D9CB5BF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674479"/>
            <a:ext cx="5007318" cy="284939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Shape, icon, circle&#10;&#10;Description automatically generated">
            <a:extLst>
              <a:ext uri="{FF2B5EF4-FFF2-40B4-BE49-F238E27FC236}">
                <a16:creationId xmlns:a16="http://schemas.microsoft.com/office/drawing/2014/main" id="{FDA606EF-460F-488A-A174-E5AA0F3C52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14337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1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F85DDA7-785E-780B-BC9A-4216E2C1F3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184765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5" progId="TCLayout.ActiveDocument.1">
                  <p:embed/>
                </p:oleObj>
              </mc:Choice>
              <mc:Fallback>
                <p:oleObj name="think-cell Slide" r:id="rId3" imgW="425" imgH="42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F85DDA7-785E-780B-BC9A-4216E2C1F3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63DAA5C-077F-FE00-63CE-03BEF637C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0001" y="684000"/>
            <a:ext cx="11303999" cy="439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06929E50-6BC7-6A16-7F97-75FA3937A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345992"/>
            <a:ext cx="11304000" cy="34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10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7A91D16B-BB64-A40E-E0AF-EBC7EE7F2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" y="1714499"/>
            <a:ext cx="11304000" cy="46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200"/>
              </a:spcBef>
              <a:spcAft>
                <a:spcPts val="200"/>
              </a:spcAft>
              <a:defRPr/>
            </a:lvl1pPr>
            <a:lvl2pPr>
              <a:spcBef>
                <a:spcPts val="200"/>
              </a:spcBef>
              <a:spcAft>
                <a:spcPts val="200"/>
              </a:spcAft>
              <a:defRPr/>
            </a:lvl2pPr>
            <a:lvl3pPr>
              <a:spcBef>
                <a:spcPts val="200"/>
              </a:spcBef>
              <a:spcAft>
                <a:spcPts val="200"/>
              </a:spcAft>
              <a:defRPr/>
            </a:lvl3pPr>
            <a:lvl4pPr>
              <a:spcBef>
                <a:spcPts val="200"/>
              </a:spcBef>
              <a:spcAft>
                <a:spcPts val="200"/>
              </a:spcAft>
              <a:defRPr/>
            </a:lvl4pPr>
            <a:lvl5pPr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3026787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head &amp; Breadcrum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4944"/>
            <a:ext cx="10363200" cy="594360"/>
          </a:xfrm>
        </p:spPr>
        <p:txBody>
          <a:bodyPr vert="horz" lIns="0" tIns="45720" rIns="0" bIns="0" rtlCol="0" anchor="b" anchorCtr="0">
            <a:noAutofit/>
          </a:bodyPr>
          <a:lstStyle>
            <a:lvl1pPr>
              <a:defRPr lang="en-US" sz="3600" spc="-75" dirty="0">
                <a:latin typeface="+mj-lt"/>
              </a:defRPr>
            </a:lvl1pPr>
          </a:lstStyle>
          <a:p>
            <a:pPr lvl="0" defTabSz="685800">
              <a:lnSpc>
                <a:spcPct val="8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721" y="1353312"/>
            <a:ext cx="10362880" cy="47548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200"/>
            </a:lvl1pPr>
          </a:lstStyle>
          <a:p>
            <a:pPr marL="228600" lvl="0" indent="-228600">
              <a:lnSpc>
                <a:spcPct val="13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971" y="466344"/>
            <a:ext cx="3355848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900" b="1" kern="0" cap="all" spc="250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228600" lvl="0" indent="-228600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4049406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31.xml"/><Relationship Id="rId34" Type="http://schemas.openxmlformats.org/officeDocument/2006/relationships/slideLayout" Target="../slideLayouts/slideLayout44.xml"/><Relationship Id="rId42" Type="http://schemas.openxmlformats.org/officeDocument/2006/relationships/slideLayout" Target="../slideLayouts/slideLayout52.xml"/><Relationship Id="rId47" Type="http://schemas.openxmlformats.org/officeDocument/2006/relationships/slideLayout" Target="../slideLayouts/slideLayout57.xml"/><Relationship Id="rId50" Type="http://schemas.openxmlformats.org/officeDocument/2006/relationships/image" Target="../media/image4.png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48" Type="http://schemas.openxmlformats.org/officeDocument/2006/relationships/slideLayout" Target="../slideLayouts/slideLayout58.xml"/><Relationship Id="rId8" Type="http://schemas.openxmlformats.org/officeDocument/2006/relationships/slideLayout" Target="../slideLayouts/slideLayout18.xml"/><Relationship Id="rId51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30.xml"/><Relationship Id="rId41" Type="http://schemas.openxmlformats.org/officeDocument/2006/relationships/slideLayout" Target="../slideLayouts/slideLayout51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F61F28-CA77-972F-B442-AC954A8D5863}"/>
              </a:ext>
            </a:extLst>
          </p:cNvPr>
          <p:cNvSpPr txBox="1"/>
          <p:nvPr userDrawn="1"/>
        </p:nvSpPr>
        <p:spPr>
          <a:xfrm>
            <a:off x="11634241" y="6551431"/>
            <a:ext cx="30797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GB" sz="80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GB" sz="8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8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/>
        </p:nvPicPr>
        <p:blipFill rotWithShape="1"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EF7FD5-614D-5EEE-BF98-243DF9D46DB3}"/>
              </a:ext>
            </a:extLst>
          </p:cNvPr>
          <p:cNvSpPr txBox="1"/>
          <p:nvPr userDrawn="1"/>
        </p:nvSpPr>
        <p:spPr>
          <a:xfrm>
            <a:off x="11634241" y="6551431"/>
            <a:ext cx="30797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r">
              <a:spcBef>
                <a:spcPts val="800"/>
              </a:spcBef>
              <a:buSzPct val="100000"/>
              <a:buFont typeface="Arial"/>
              <a:buNone/>
            </a:pPr>
            <a:fld id="{C58DF478-B544-4ED8-9ED4-6A2648E2D233}" type="slidenum">
              <a:rPr lang="en-GB" sz="800" noProof="0" smtClean="0">
                <a:solidFill>
                  <a:schemeClr val="tx1"/>
                </a:solidFill>
              </a:rPr>
              <a:pPr marL="0" indent="0" algn="r">
                <a:spcBef>
                  <a:spcPts val="800"/>
                </a:spcBef>
                <a:buSzPct val="100000"/>
                <a:buFont typeface="Arial"/>
                <a:buNone/>
              </a:pPr>
              <a:t>‹#›</a:t>
            </a:fld>
            <a:endParaRPr lang="en-GB" sz="80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80" r:id="rId47"/>
    <p:sldLayoutId id="2147483781" r:id="rId48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35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465698-EBCB-DC16-978C-6A8663E7C131}"/>
              </a:ext>
            </a:extLst>
          </p:cNvPr>
          <p:cNvSpPr/>
          <p:nvPr/>
        </p:nvSpPr>
        <p:spPr>
          <a:xfrm>
            <a:off x="2082799" y="4737100"/>
            <a:ext cx="8234908" cy="1397000"/>
          </a:xfrm>
          <a:prstGeom prst="rect">
            <a:avLst/>
          </a:prstGeom>
          <a:solidFill>
            <a:srgbClr val="70A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400" dirty="0"/>
              <a:t>Voice of the Consumer Survey Methodology</a:t>
            </a:r>
          </a:p>
        </p:txBody>
      </p:sp>
    </p:spTree>
    <p:extLst>
      <p:ext uri="{BB962C8B-B14F-4D97-AF65-F5344CB8AC3E}">
        <p14:creationId xmlns:p14="http://schemas.microsoft.com/office/powerpoint/2010/main" val="392743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E40E999-9BB8-CA8D-ABE8-668C2EAD83B5}"/>
              </a:ext>
            </a:extLst>
          </p:cNvPr>
          <p:cNvGrpSpPr/>
          <p:nvPr/>
        </p:nvGrpSpPr>
        <p:grpSpPr>
          <a:xfrm>
            <a:off x="2221648" y="1591056"/>
            <a:ext cx="7137541" cy="5343789"/>
            <a:chOff x="2621495" y="1604632"/>
            <a:chExt cx="6151415" cy="534378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E31E916-AF2A-4733-998C-839A7F4E7A10}"/>
                </a:ext>
              </a:extLst>
            </p:cNvPr>
            <p:cNvSpPr/>
            <p:nvPr/>
          </p:nvSpPr>
          <p:spPr>
            <a:xfrm>
              <a:off x="4275713" y="3481571"/>
              <a:ext cx="3040084" cy="304008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2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0220CA5-3813-4363-99D9-0660171194A2}"/>
                </a:ext>
              </a:extLst>
            </p:cNvPr>
            <p:cNvSpPr/>
            <p:nvPr/>
          </p:nvSpPr>
          <p:spPr>
            <a:xfrm>
              <a:off x="3338552" y="1961529"/>
              <a:ext cx="3040084" cy="3040084"/>
            </a:xfrm>
            <a:prstGeom prst="ellipse">
              <a:avLst/>
            </a:prstGeom>
            <a:solidFill>
              <a:schemeClr val="bg1">
                <a:lumMod val="65000"/>
                <a:alpha val="2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6BC25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F0485CF-64B1-4D34-9D9A-5184CC79799C}"/>
                </a:ext>
              </a:extLst>
            </p:cNvPr>
            <p:cNvSpPr/>
            <p:nvPr/>
          </p:nvSpPr>
          <p:spPr>
            <a:xfrm>
              <a:off x="5212874" y="1961529"/>
              <a:ext cx="3040084" cy="3040084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29804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1D19A59-9FD4-4DA6-80D9-EFB93A45F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21495" y="1604632"/>
              <a:ext cx="6151415" cy="5343789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70E28F7-9886-43B8-94C8-034EB5D1452C}"/>
              </a:ext>
            </a:extLst>
          </p:cNvPr>
          <p:cNvSpPr txBox="1"/>
          <p:nvPr/>
        </p:nvSpPr>
        <p:spPr>
          <a:xfrm>
            <a:off x="3355713" y="2335534"/>
            <a:ext cx="2007581" cy="13490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US" sz="1600" b="1" u="sng" dirty="0">
                <a:ea typeface="Calibri" charset="0"/>
                <a:cs typeface="Calibri" charset="0"/>
              </a:rPr>
              <a:t>Model One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ea typeface="Calibri" charset="0"/>
                <a:cs typeface="Calibri" charset="0"/>
              </a:rPr>
              <a:t>RECCo delivers the survey, and suppliers provide a secure method to reach relevant customers for survey distribution.*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 charset="0"/>
              <a:cs typeface="Calibri" charset="0"/>
            </a:endParaRPr>
          </a:p>
        </p:txBody>
      </p:sp>
      <p:graphicFrame>
        <p:nvGraphicFramePr>
          <p:cNvPr id="29" name="Object 28" hidden="1">
            <a:extLst>
              <a:ext uri="{FF2B5EF4-FFF2-40B4-BE49-F238E27FC236}">
                <a16:creationId xmlns:a16="http://schemas.microsoft.com/office/drawing/2014/main" id="{7A28A578-EA55-4B70-AC1A-ACC5AA7CE9C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6" progId="TCLayout.ActiveDocument.1">
                  <p:embed/>
                </p:oleObj>
              </mc:Choice>
              <mc:Fallback>
                <p:oleObj name="think-cell Slide" r:id="rId6" imgW="395" imgH="396" progId="TCLayout.ActiveDocument.1">
                  <p:embed/>
                  <p:pic>
                    <p:nvPicPr>
                      <p:cNvPr id="29" name="Object 28" hidden="1">
                        <a:extLst>
                          <a:ext uri="{FF2B5EF4-FFF2-40B4-BE49-F238E27FC236}">
                            <a16:creationId xmlns:a16="http://schemas.microsoft.com/office/drawing/2014/main" id="{7A28A578-EA55-4B70-AC1A-ACC5AA7CE9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7253376A-F54B-4CF1-BFE6-E40654A115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3600" dirty="0">
              <a:latin typeface="Chronicle Display Black" pitchFamily="50" charset="0"/>
              <a:sym typeface="Chronicle Display Black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4D9EF3-5143-4CE6-95EA-6C9B1A16A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76" y="332186"/>
            <a:ext cx="10363200" cy="594360"/>
          </a:xfrm>
        </p:spPr>
        <p:txBody>
          <a:bodyPr/>
          <a:lstStyle/>
          <a:p>
            <a:r>
              <a:rPr lang="en-US" sz="3200" dirty="0"/>
              <a:t>SURVEY MODELS: delivering a centralised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5111B-FB3F-4AD9-8160-CA76AA851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971" y="1001671"/>
            <a:ext cx="9269327" cy="475488"/>
          </a:xfrm>
        </p:spPr>
        <p:txBody>
          <a:bodyPr/>
          <a:lstStyle/>
          <a:p>
            <a:r>
              <a:rPr lang="en-GB" dirty="0"/>
              <a:t>To optimise customer feedback collection, we propose two distinct survey models, each offering a unique approach to data handling and participant engagement.</a:t>
            </a:r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642AAF1-0A9D-4AD7-A4E9-23ADE4E6C3F1}"/>
              </a:ext>
            </a:extLst>
          </p:cNvPr>
          <p:cNvSpPr txBox="1">
            <a:spLocks/>
          </p:cNvSpPr>
          <p:nvPr/>
        </p:nvSpPr>
        <p:spPr>
          <a:xfrm>
            <a:off x="469900" y="402587"/>
            <a:ext cx="11252200" cy="334102"/>
          </a:xfrm>
          <a:prstGeom prst="rect">
            <a:avLst/>
          </a:prstGeom>
        </p:spPr>
        <p:txBody>
          <a:bodyPr vert="horz" lIns="0" tIns="4572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i="0" kern="1200" cap="none" spc="-75" baseline="0" dirty="0">
                <a:solidFill>
                  <a:schemeClr val="tx1"/>
                </a:solidFill>
                <a:latin typeface="+mj-lt"/>
                <a:ea typeface="Bebas Neue" charset="0"/>
                <a:cs typeface="Chronicle Display Black"/>
              </a:defRPr>
            </a:lvl1pPr>
          </a:lstStyle>
          <a:p>
            <a:endParaRPr lang="en-US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2CF05D-45A2-484C-9FDF-CD3C2561B8A5}"/>
              </a:ext>
            </a:extLst>
          </p:cNvPr>
          <p:cNvSpPr/>
          <p:nvPr/>
        </p:nvSpPr>
        <p:spPr>
          <a:xfrm>
            <a:off x="6022376" y="1997156"/>
            <a:ext cx="2173184" cy="688769"/>
          </a:xfrm>
          <a:custGeom>
            <a:avLst/>
            <a:gdLst>
              <a:gd name="connsiteX0" fmla="*/ 0 w 2173184"/>
              <a:gd name="connsiteY0" fmla="*/ 0 h 688769"/>
              <a:gd name="connsiteX1" fmla="*/ 2173184 w 2173184"/>
              <a:gd name="connsiteY1" fmla="*/ 688769 h 688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73184" h="688769">
                <a:moveTo>
                  <a:pt x="0" y="0"/>
                </a:moveTo>
                <a:cubicBezTo>
                  <a:pt x="907472" y="209797"/>
                  <a:pt x="1814945" y="419595"/>
                  <a:pt x="2173184" y="688769"/>
                </a:cubicBezTo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CC2E8D-B172-4DDE-82BE-66FA67E505BF}"/>
              </a:ext>
            </a:extLst>
          </p:cNvPr>
          <p:cNvCxnSpPr/>
          <p:nvPr/>
        </p:nvCxnSpPr>
        <p:spPr>
          <a:xfrm flipH="1">
            <a:off x="2496425" y="1829368"/>
            <a:ext cx="1352843" cy="0"/>
          </a:xfrm>
          <a:prstGeom prst="line">
            <a:avLst/>
          </a:prstGeom>
          <a:ln w="28575" cmpd="sng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B7BA7F-9336-457D-9EEA-74B9E38B0389}"/>
              </a:ext>
            </a:extLst>
          </p:cNvPr>
          <p:cNvCxnSpPr/>
          <p:nvPr/>
        </p:nvCxnSpPr>
        <p:spPr>
          <a:xfrm flipH="1">
            <a:off x="2942030" y="5452169"/>
            <a:ext cx="907238" cy="0"/>
          </a:xfrm>
          <a:prstGeom prst="line">
            <a:avLst/>
          </a:prstGeom>
          <a:ln w="28575" cmpd="sng">
            <a:solidFill>
              <a:schemeClr val="accent3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E407DC-0120-4316-95C4-D7BDC0CFADE3}"/>
              </a:ext>
            </a:extLst>
          </p:cNvPr>
          <p:cNvCxnSpPr/>
          <p:nvPr/>
        </p:nvCxnSpPr>
        <p:spPr>
          <a:xfrm flipH="1">
            <a:off x="7919505" y="5464327"/>
            <a:ext cx="907238" cy="0"/>
          </a:xfrm>
          <a:prstGeom prst="line">
            <a:avLst/>
          </a:prstGeom>
          <a:ln w="28575" cmpd="sng">
            <a:solidFill>
              <a:schemeClr val="accent3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5FD994-F6D6-45B5-B8CE-080234757EEA}"/>
              </a:ext>
            </a:extLst>
          </p:cNvPr>
          <p:cNvCxnSpPr/>
          <p:nvPr/>
        </p:nvCxnSpPr>
        <p:spPr>
          <a:xfrm flipH="1">
            <a:off x="7919505" y="1759031"/>
            <a:ext cx="1352843" cy="0"/>
          </a:xfrm>
          <a:prstGeom prst="line">
            <a:avLst/>
          </a:prstGeom>
          <a:ln w="28575" cmpd="sng">
            <a:solidFill>
              <a:schemeClr val="accent2">
                <a:lumMod val="60000"/>
                <a:lumOff val="4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CD4E2A2-AC3B-4DCA-B91C-3F456D620D56}"/>
              </a:ext>
            </a:extLst>
          </p:cNvPr>
          <p:cNvSpPr txBox="1"/>
          <p:nvPr/>
        </p:nvSpPr>
        <p:spPr>
          <a:xfrm>
            <a:off x="6485331" y="2363993"/>
            <a:ext cx="196849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charset="0"/>
                <a:cs typeface="Calibri" charset="0"/>
              </a:rPr>
              <a:t>Model Two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ea typeface="Calibri" charset="0"/>
                <a:cs typeface="Calibri" charset="0"/>
              </a:rPr>
              <a:t>RECCo delivers the survey but suppliers identify and contact the relevant Consumers.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66846-3255-5FB4-C5F4-3BDD33C96105}"/>
              </a:ext>
            </a:extLst>
          </p:cNvPr>
          <p:cNvSpPr txBox="1"/>
          <p:nvPr/>
        </p:nvSpPr>
        <p:spPr>
          <a:xfrm>
            <a:off x="5329902" y="3524276"/>
            <a:ext cx="114973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bg1"/>
                </a:solidFill>
                <a:ea typeface="Calibri" charset="0"/>
                <a:cs typeface="Calibri" charset="0"/>
              </a:rPr>
              <a:t>How can we deliver a centralised survey?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Calibri" charset="0"/>
              <a:cs typeface="Calibri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4B937EA-1214-9335-36E1-0082FE9E97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sz="1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AF4DD2-B008-F28C-BAEB-AF3653DEFFA0}"/>
              </a:ext>
            </a:extLst>
          </p:cNvPr>
          <p:cNvSpPr txBox="1"/>
          <p:nvPr/>
        </p:nvSpPr>
        <p:spPr>
          <a:xfrm>
            <a:off x="119195" y="1759031"/>
            <a:ext cx="2644377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Model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RECCo designs, distributes and analyses the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Supplier enables Consumer reach but with data protection.</a:t>
            </a:r>
          </a:p>
          <a:p>
            <a:r>
              <a:rPr lang="en-GB" sz="1400" b="1" u="sng" dirty="0"/>
              <a:t>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Decision on whether RECCo would do the survey in-house or use a survey provider.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*This model would involve securely sharing necessary Consumer contact information to facilitate survey distribution.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35EBDA-489C-173E-3C17-693EDA0AD142}"/>
              </a:ext>
            </a:extLst>
          </p:cNvPr>
          <p:cNvSpPr txBox="1"/>
          <p:nvPr/>
        </p:nvSpPr>
        <p:spPr>
          <a:xfrm>
            <a:off x="9359189" y="1829368"/>
            <a:ext cx="264437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/>
              <a:t>Model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RECCo designs and analyses the survey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Supplier maintain controls of Consumer interaction.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/>
              <a:t>This is currently how SMIS operates.  </a:t>
            </a:r>
          </a:p>
          <a:p>
            <a:r>
              <a:rPr lang="en-GB" sz="1400" b="1" u="sng" dirty="0"/>
              <a:t>Clear division of responsibilities</a:t>
            </a:r>
          </a:p>
          <a:p>
            <a:pPr marL="285750" indent="-285750">
              <a:buFontTx/>
              <a:buChar char="-"/>
            </a:pPr>
            <a:r>
              <a:rPr lang="en-GB" sz="1300" dirty="0"/>
              <a:t>Supplier focus on Consumer outreach.</a:t>
            </a:r>
          </a:p>
          <a:p>
            <a:pPr marL="285750" indent="-285750">
              <a:buFontTx/>
              <a:buChar char="-"/>
            </a:pPr>
            <a:r>
              <a:rPr lang="en-GB" sz="1300" dirty="0"/>
              <a:t>RECCo handles the technical aspects of the survey.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EFBD7C-4BB9-93AF-83D1-A6DDF31D5D0D}"/>
              </a:ext>
            </a:extLst>
          </p:cNvPr>
          <p:cNvSpPr txBox="1"/>
          <p:nvPr/>
        </p:nvSpPr>
        <p:spPr>
          <a:xfrm>
            <a:off x="4457636" y="5266944"/>
            <a:ext cx="2894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Calibri" charset="0"/>
                <a:cs typeface="Calibri" charset="0"/>
              </a:rPr>
              <a:t>What enhancements or adjustments to these models might further optimise data collection and analysis?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41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DB6DA-6BF8-04C7-981F-285E020711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sz="100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2DB2A2-FE90-80A7-6580-906163552924}"/>
              </a:ext>
            </a:extLst>
          </p:cNvPr>
          <p:cNvSpPr txBox="1">
            <a:spLocks/>
          </p:cNvSpPr>
          <p:nvPr/>
        </p:nvSpPr>
        <p:spPr>
          <a:xfrm>
            <a:off x="913829" y="372364"/>
            <a:ext cx="10363200" cy="594360"/>
          </a:xfrm>
          <a:prstGeom prst="rect">
            <a:avLst/>
          </a:prstGeom>
        </p:spPr>
        <p:txBody>
          <a:bodyPr vert="horz" lIns="0" tIns="4572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all" spc="-75" baseline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3200" dirty="0"/>
              <a:t>FOR DISCUSSION – CENTRALISATION OF SMIS Survey?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AD5BEC-BDA3-F87C-8803-20F5D28B3AFD}"/>
              </a:ext>
            </a:extLst>
          </p:cNvPr>
          <p:cNvSpPr/>
          <p:nvPr/>
        </p:nvSpPr>
        <p:spPr>
          <a:xfrm>
            <a:off x="4303007" y="3460359"/>
            <a:ext cx="1773815" cy="153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259BFF0-84C6-2F9C-DED0-EB1C6D491131}"/>
              </a:ext>
            </a:extLst>
          </p:cNvPr>
          <p:cNvSpPr/>
          <p:nvPr/>
        </p:nvSpPr>
        <p:spPr>
          <a:xfrm>
            <a:off x="2617177" y="1961294"/>
            <a:ext cx="6324600" cy="330590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Recognising the benefits of a centralised approach for certain surveys, we propose a discussion on potentially applying this model to the SMIS survey. </a:t>
            </a:r>
          </a:p>
          <a:p>
            <a:pPr algn="ctr"/>
            <a:endParaRPr lang="en-GB" sz="2000" dirty="0"/>
          </a:p>
          <a:p>
            <a:pPr algn="ctr"/>
            <a:r>
              <a:rPr lang="en-GB" sz="2000" b="1" dirty="0"/>
              <a:t>We invite you to share your insights and perspectives to determine the most effective approach for the SMIS survey moving forward.</a:t>
            </a:r>
          </a:p>
        </p:txBody>
      </p:sp>
    </p:spTree>
    <p:extLst>
      <p:ext uri="{BB962C8B-B14F-4D97-AF65-F5344CB8AC3E}">
        <p14:creationId xmlns:p14="http://schemas.microsoft.com/office/powerpoint/2010/main" val="614814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F5D564-034A-C010-DDA3-0BDEAB5D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345992"/>
            <a:ext cx="10877700" cy="342000"/>
          </a:xfrm>
        </p:spPr>
        <p:txBody>
          <a:bodyPr/>
          <a:lstStyle/>
          <a:p>
            <a:r>
              <a:rPr lang="en-GB" dirty="0">
                <a:ea typeface="Roboto"/>
              </a:rPr>
              <a:t>What are the current proposed in-scope outcomes?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ECAE00-76F6-FCD2-56C3-D9611258AA74}"/>
              </a:ext>
            </a:extLst>
          </p:cNvPr>
          <p:cNvSpPr txBox="1"/>
          <p:nvPr/>
        </p:nvSpPr>
        <p:spPr>
          <a:xfrm rot="16200000">
            <a:off x="639487" y="3696965"/>
            <a:ext cx="123663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831230">
              <a:defRPr/>
            </a:pPr>
            <a:r>
              <a:rPr lang="en-US" sz="1100" b="1" dirty="0">
                <a:solidFill>
                  <a:srgbClr val="000000"/>
                </a:solidFill>
              </a:rPr>
              <a:t>MEASUREABLE OUTCOMES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07E06D5-3789-4369-F306-BB912BC57FF5}"/>
              </a:ext>
            </a:extLst>
          </p:cNvPr>
          <p:cNvSpPr/>
          <p:nvPr/>
        </p:nvSpPr>
        <p:spPr>
          <a:xfrm>
            <a:off x="7719728" y="3373926"/>
            <a:ext cx="2700000" cy="1110021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lvl="0" algn="ctr"/>
            <a:r>
              <a:rPr lang="en-GB" dirty="0">
                <a:solidFill>
                  <a:schemeClr val="bg1"/>
                </a:solidFill>
              </a:rPr>
              <a:t>Customers can switch rapidly, and issues with switches are resolved rapidly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BEAB89D-648C-7579-6693-9A8E44CCCECF}"/>
              </a:ext>
            </a:extLst>
          </p:cNvPr>
          <p:cNvSpPr/>
          <p:nvPr/>
        </p:nvSpPr>
        <p:spPr>
          <a:xfrm>
            <a:off x="1564282" y="3373926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Prepayment top ups, vend accuracy and data quality   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3CC1829-4A69-CFE8-6721-382098597F84}"/>
              </a:ext>
            </a:extLst>
          </p:cNvPr>
          <p:cNvSpPr/>
          <p:nvPr/>
        </p:nvSpPr>
        <p:spPr>
          <a:xfrm>
            <a:off x="4642005" y="3372409"/>
            <a:ext cx="2700000" cy="1080000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GB" dirty="0">
                <a:solidFill>
                  <a:schemeClr val="bg1"/>
                </a:solidFill>
              </a:rPr>
              <a:t>Maintenance of accurate meter data, shared with retail participants</a:t>
            </a:r>
          </a:p>
          <a:p>
            <a:pPr algn="ctr" defTabSz="831230">
              <a:defRPr/>
            </a:pPr>
            <a:endParaRPr lang="en-US" sz="700" b="1" spc="20" dirty="0">
              <a:solidFill>
                <a:srgbClr val="000000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6AAA951-7C11-DD03-5FC8-6DFE8EC9BB8E}"/>
              </a:ext>
            </a:extLst>
          </p:cNvPr>
          <p:cNvGrpSpPr/>
          <p:nvPr/>
        </p:nvGrpSpPr>
        <p:grpSpPr>
          <a:xfrm>
            <a:off x="1000682" y="1162430"/>
            <a:ext cx="9671030" cy="1424631"/>
            <a:chOff x="1077256" y="3580062"/>
            <a:chExt cx="9671030" cy="14246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B9BB0FB-5743-9058-EAA0-B934BF4842F3}"/>
                </a:ext>
              </a:extLst>
            </p:cNvPr>
            <p:cNvSpPr txBox="1"/>
            <p:nvPr/>
          </p:nvSpPr>
          <p:spPr>
            <a:xfrm rot="16200000">
              <a:off x="580384" y="4076934"/>
              <a:ext cx="1424631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831230">
                <a:defRPr/>
              </a:pPr>
              <a:r>
                <a:rPr lang="en-US" sz="1100" b="1">
                  <a:solidFill>
                    <a:srgbClr val="000000"/>
                  </a:solidFill>
                </a:rPr>
                <a:t>CURRENT OUTCOMES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77962ED-B090-A533-CE27-221B657F72FF}"/>
                </a:ext>
              </a:extLst>
            </p:cNvPr>
            <p:cNvSpPr txBox="1"/>
            <p:nvPr/>
          </p:nvSpPr>
          <p:spPr>
            <a:xfrm>
              <a:off x="1596862" y="3655247"/>
              <a:ext cx="9151424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dirty="0"/>
                <a:t>Currently, it is challenging to identify the outcomes within the scope of the REC. We believe the following outcomes are both measurable and realistic in our current operational context. This expansion allows for a more-rounded view of Consumer sentiment on current processes, ultimately driving improvements that enhance their experiences. </a:t>
              </a:r>
            </a:p>
          </p:txBody>
        </p:sp>
      </p:grp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29E96F0-8E88-1333-2597-7CA7E5BD53C7}"/>
              </a:ext>
            </a:extLst>
          </p:cNvPr>
          <p:cNvSpPr txBox="1">
            <a:spLocks/>
          </p:cNvSpPr>
          <p:nvPr/>
        </p:nvSpPr>
        <p:spPr>
          <a:xfrm>
            <a:off x="807873" y="5728243"/>
            <a:ext cx="10044842" cy="34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ct val="100000"/>
              <a:buFontTx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179388" indent="-179388" algn="l" defTabSz="6858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200" b="0" kern="1200">
                <a:solidFill>
                  <a:schemeClr val="tx1"/>
                </a:solidFill>
                <a:latin typeface="+mj-lt"/>
                <a:ea typeface="+mn-ea"/>
                <a:cs typeface="Calibri Light" panose="020F0302020204030204" pitchFamily="34" charset="0"/>
              </a:defRPr>
            </a:lvl2pPr>
            <a:lvl3pPr marL="360363" indent="-180975" algn="l" defTabSz="6858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−"/>
              <a:defRPr lang="en-US" sz="1200" b="0" kern="120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3pPr>
            <a:lvl4pPr marL="538163" indent="-177800" algn="l" defTabSz="6858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◦"/>
              <a:defRPr lang="en-US" sz="1200" b="0" kern="1200" baseline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4pPr>
            <a:lvl5pPr marL="717550" indent="-179388" algn="l" defTabSz="598885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−"/>
              <a:tabLst/>
              <a:defRPr lang="en-US" sz="1200" b="0" kern="1200" baseline="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5pPr>
            <a:lvl6pPr marL="399600" indent="-132300" algn="l" defTabSz="685800" rtl="0" eaLnBrk="1" latinLnBrk="0" hangingPunct="1">
              <a:spcBef>
                <a:spcPts val="0"/>
              </a:spcBef>
              <a:spcAft>
                <a:spcPts val="750"/>
              </a:spcAft>
              <a:buFont typeface="Verdana" panose="020B0604030504040204" pitchFamily="34" charset="0"/>
              <a:buChar char="−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600" indent="-132300" algn="l" defTabSz="685800" rtl="0" eaLnBrk="1" latinLnBrk="0" hangingPunct="1">
              <a:spcBef>
                <a:spcPts val="0"/>
              </a:spcBef>
              <a:spcAft>
                <a:spcPts val="750"/>
              </a:spcAft>
              <a:buFont typeface="Verdana" panose="020B0604030504040204" pitchFamily="34" charset="0"/>
              <a:buChar char="−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9600" indent="-132300" algn="l" defTabSz="685800" rtl="0" eaLnBrk="1" latinLnBrk="0" hangingPunct="1">
              <a:spcBef>
                <a:spcPts val="0"/>
              </a:spcBef>
              <a:spcAft>
                <a:spcPts val="750"/>
              </a:spcAft>
              <a:buFont typeface="Verdana" panose="020B0604030504040204" pitchFamily="34" charset="0"/>
              <a:buChar char="−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600" indent="-132300" algn="l" defTabSz="685800" rtl="0" eaLnBrk="1" latinLnBrk="0" hangingPunct="1">
              <a:spcBef>
                <a:spcPts val="0"/>
              </a:spcBef>
              <a:spcAft>
                <a:spcPts val="750"/>
              </a:spcAft>
              <a:buFont typeface="Verdana" panose="020B0604030504040204" pitchFamily="34" charset="0"/>
              <a:buChar char="−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These scopes will be the focus of the subsequent working groups, each dedicated to deep diving into the identified Consumer outcome areas through targeted strategic questioning to develop effective solutions.</a:t>
            </a:r>
          </a:p>
        </p:txBody>
      </p:sp>
    </p:spTree>
    <p:extLst>
      <p:ext uri="{BB962C8B-B14F-4D97-AF65-F5344CB8AC3E}">
        <p14:creationId xmlns:p14="http://schemas.microsoft.com/office/powerpoint/2010/main" val="241050531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5A242-8C05-9E0A-DD65-6306FE69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19438E-E6A5-5ECB-13CA-149FAA8C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345992"/>
            <a:ext cx="10877700" cy="342000"/>
          </a:xfrm>
        </p:spPr>
        <p:txBody>
          <a:bodyPr/>
          <a:lstStyle/>
          <a:p>
            <a:r>
              <a:rPr lang="en-GB" dirty="0">
                <a:ea typeface="Roboto"/>
              </a:rPr>
              <a:t>Proposed de-scoped outcomes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FA86197-B765-9891-46AD-CDCD5C1E55D1}"/>
              </a:ext>
            </a:extLst>
          </p:cNvPr>
          <p:cNvSpPr/>
          <p:nvPr/>
        </p:nvSpPr>
        <p:spPr>
          <a:xfrm>
            <a:off x="3396000" y="2740681"/>
            <a:ext cx="2700000" cy="1080000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GB" dirty="0">
                <a:solidFill>
                  <a:schemeClr val="bg1"/>
                </a:solidFill>
              </a:rPr>
              <a:t>Manage exits / Supplier of Last Resorts</a:t>
            </a:r>
            <a:endParaRPr lang="en-US" sz="700" b="1" spc="20" dirty="0">
              <a:solidFill>
                <a:srgbClr val="000000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AA700D4-DDBB-63D0-12EB-BA34390462A4}"/>
              </a:ext>
            </a:extLst>
          </p:cNvPr>
          <p:cNvSpPr/>
          <p:nvPr/>
        </p:nvSpPr>
        <p:spPr>
          <a:xfrm>
            <a:off x="510540" y="2728410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Safe conduct of meter works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C16F5D-050A-4D25-4F3F-F6014ACBD2CC}"/>
              </a:ext>
            </a:extLst>
          </p:cNvPr>
          <p:cNvSpPr txBox="1"/>
          <p:nvPr/>
        </p:nvSpPr>
        <p:spPr>
          <a:xfrm>
            <a:off x="1051560" y="1237615"/>
            <a:ext cx="962015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The below topics have also been suggested as potential survey items under the REC. The Code Manager is proposing for I0189, we stick to the 3 items on the previous slide to spread workload and cost, and gain evidence the process is working before potentially introducing new topics under future changes.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91071B1-8F66-E1AD-F406-BFAF8203847E}"/>
              </a:ext>
            </a:extLst>
          </p:cNvPr>
          <p:cNvSpPr/>
          <p:nvPr/>
        </p:nvSpPr>
        <p:spPr>
          <a:xfrm>
            <a:off x="6281460" y="2728410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Third Party Intermediaries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95C194-BAE0-15CE-38AF-6B95247DF521}"/>
              </a:ext>
            </a:extLst>
          </p:cNvPr>
          <p:cNvSpPr/>
          <p:nvPr/>
        </p:nvSpPr>
        <p:spPr>
          <a:xfrm>
            <a:off x="510540" y="4212707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Change of Occupier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1C5B9A-C2F8-3646-3761-D05A93679419}"/>
              </a:ext>
            </a:extLst>
          </p:cNvPr>
          <p:cNvSpPr/>
          <p:nvPr/>
        </p:nvSpPr>
        <p:spPr>
          <a:xfrm>
            <a:off x="3396000" y="4212707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Energy Theft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9C49D8-169B-92CE-369B-198F2F03DDB5}"/>
              </a:ext>
            </a:extLst>
          </p:cNvPr>
          <p:cNvSpPr/>
          <p:nvPr/>
        </p:nvSpPr>
        <p:spPr>
          <a:xfrm>
            <a:off x="6315150" y="4212707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Safe Isolator Providers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A57F68-376E-1172-94D6-3972D26EC0DB}"/>
              </a:ext>
            </a:extLst>
          </p:cNvPr>
          <p:cNvSpPr/>
          <p:nvPr/>
        </p:nvSpPr>
        <p:spPr>
          <a:xfrm>
            <a:off x="9166920" y="2740681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Smart products and services (including IHDs)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87F802F-FF2E-9428-753C-1F7293F407B3}"/>
              </a:ext>
            </a:extLst>
          </p:cNvPr>
          <p:cNvSpPr/>
          <p:nvPr/>
        </p:nvSpPr>
        <p:spPr>
          <a:xfrm>
            <a:off x="9234300" y="4212707"/>
            <a:ext cx="2700000" cy="1104542"/>
          </a:xfrm>
          <a:prstGeom prst="roundRect">
            <a:avLst/>
          </a:prstGeom>
          <a:solidFill>
            <a:srgbClr val="70ADA3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1173" rIns="0" bIns="31173" rtlCol="0" anchor="ctr"/>
          <a:lstStyle/>
          <a:p>
            <a:pPr algn="ctr" defTabSz="831230">
              <a:defRPr/>
            </a:pPr>
            <a:r>
              <a:rPr lang="en-US" spc="20" dirty="0">
                <a:solidFill>
                  <a:schemeClr val="bg1"/>
                </a:solidFill>
              </a:rPr>
              <a:t>Handling vulnerability</a:t>
            </a:r>
          </a:p>
        </p:txBody>
      </p:sp>
    </p:spTree>
    <p:extLst>
      <p:ext uri="{BB962C8B-B14F-4D97-AF65-F5344CB8AC3E}">
        <p14:creationId xmlns:p14="http://schemas.microsoft.com/office/powerpoint/2010/main" val="333122146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479ABA-0504-FA3E-E7AD-4631A6A4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000" y="334456"/>
            <a:ext cx="11304000" cy="342000"/>
          </a:xfrm>
        </p:spPr>
        <p:txBody>
          <a:bodyPr/>
          <a:lstStyle/>
          <a:p>
            <a:r>
              <a:rPr lang="en-GB" dirty="0"/>
              <a:t>Working Group Preview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1041E30-B2EB-B24B-09B7-99317E6175E1}"/>
              </a:ext>
            </a:extLst>
          </p:cNvPr>
          <p:cNvGrpSpPr/>
          <p:nvPr/>
        </p:nvGrpSpPr>
        <p:grpSpPr>
          <a:xfrm>
            <a:off x="7377759" y="1734680"/>
            <a:ext cx="4446983" cy="3968051"/>
            <a:chOff x="404025" y="2363126"/>
            <a:chExt cx="4446983" cy="333714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9918B0A-29B5-DE4E-950F-570CA37604D2}"/>
                </a:ext>
              </a:extLst>
            </p:cNvPr>
            <p:cNvSpPr/>
            <p:nvPr/>
          </p:nvSpPr>
          <p:spPr>
            <a:xfrm>
              <a:off x="990625" y="2617486"/>
              <a:ext cx="3151595" cy="2891112"/>
            </a:xfrm>
            <a:prstGeom prst="ellipse">
              <a:avLst/>
            </a:prstGeom>
            <a:noFill/>
            <a:ln>
              <a:solidFill>
                <a:srgbClr val="0D839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92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C38377D-6328-9A66-5692-FB5B2C81936D}"/>
                </a:ext>
              </a:extLst>
            </p:cNvPr>
            <p:cNvSpPr/>
            <p:nvPr/>
          </p:nvSpPr>
          <p:spPr>
            <a:xfrm>
              <a:off x="1943517" y="2363126"/>
              <a:ext cx="1368000" cy="756903"/>
            </a:xfrm>
            <a:custGeom>
              <a:avLst/>
              <a:gdLst>
                <a:gd name="connsiteX0" fmla="*/ 0 w 2563364"/>
                <a:gd name="connsiteY0" fmla="*/ 277703 h 1666186"/>
                <a:gd name="connsiteX1" fmla="*/ 277703 w 2563364"/>
                <a:gd name="connsiteY1" fmla="*/ 0 h 1666186"/>
                <a:gd name="connsiteX2" fmla="*/ 2285661 w 2563364"/>
                <a:gd name="connsiteY2" fmla="*/ 0 h 1666186"/>
                <a:gd name="connsiteX3" fmla="*/ 2563364 w 2563364"/>
                <a:gd name="connsiteY3" fmla="*/ 277703 h 1666186"/>
                <a:gd name="connsiteX4" fmla="*/ 2563364 w 2563364"/>
                <a:gd name="connsiteY4" fmla="*/ 1388483 h 1666186"/>
                <a:gd name="connsiteX5" fmla="*/ 2285661 w 2563364"/>
                <a:gd name="connsiteY5" fmla="*/ 1666186 h 1666186"/>
                <a:gd name="connsiteX6" fmla="*/ 277703 w 2563364"/>
                <a:gd name="connsiteY6" fmla="*/ 1666186 h 1666186"/>
                <a:gd name="connsiteX7" fmla="*/ 0 w 2563364"/>
                <a:gd name="connsiteY7" fmla="*/ 1388483 h 1666186"/>
                <a:gd name="connsiteX8" fmla="*/ 0 w 2563364"/>
                <a:gd name="connsiteY8" fmla="*/ 277703 h 166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364" h="1666186">
                  <a:moveTo>
                    <a:pt x="0" y="277703"/>
                  </a:moveTo>
                  <a:cubicBezTo>
                    <a:pt x="0" y="124332"/>
                    <a:pt x="124332" y="0"/>
                    <a:pt x="277703" y="0"/>
                  </a:cubicBezTo>
                  <a:lnTo>
                    <a:pt x="2285661" y="0"/>
                  </a:lnTo>
                  <a:cubicBezTo>
                    <a:pt x="2439032" y="0"/>
                    <a:pt x="2563364" y="124332"/>
                    <a:pt x="2563364" y="277703"/>
                  </a:cubicBezTo>
                  <a:lnTo>
                    <a:pt x="2563364" y="1388483"/>
                  </a:lnTo>
                  <a:cubicBezTo>
                    <a:pt x="2563364" y="1541854"/>
                    <a:pt x="2439032" y="1666186"/>
                    <a:pt x="2285661" y="1666186"/>
                  </a:cubicBezTo>
                  <a:lnTo>
                    <a:pt x="277703" y="1666186"/>
                  </a:lnTo>
                  <a:cubicBezTo>
                    <a:pt x="124332" y="1666186"/>
                    <a:pt x="0" y="1541854"/>
                    <a:pt x="0" y="1388483"/>
                  </a:cubicBezTo>
                  <a:lnTo>
                    <a:pt x="0" y="277703"/>
                  </a:lnTo>
                  <a:close/>
                </a:path>
              </a:pathLst>
            </a:custGeom>
            <a:solidFill>
              <a:srgbClr val="33AFA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082" tIns="107082" rIns="107082" bIns="107082" numCol="1" spcCol="1270" anchor="ctr" anchorCtr="0">
              <a:noAutofit/>
            </a:bodyPr>
            <a:lstStyle/>
            <a:p>
              <a:pPr algn="ctr" defTabSz="6738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dirty="0"/>
                <a:t>1. Welcome &amp; Introductions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A3A526E-75E3-0FAF-BB93-BB0FF4F03C2E}"/>
                </a:ext>
              </a:extLst>
            </p:cNvPr>
            <p:cNvSpPr/>
            <p:nvPr/>
          </p:nvSpPr>
          <p:spPr>
            <a:xfrm>
              <a:off x="3483008" y="3348691"/>
              <a:ext cx="1368000" cy="756903"/>
            </a:xfrm>
            <a:custGeom>
              <a:avLst/>
              <a:gdLst>
                <a:gd name="connsiteX0" fmla="*/ 0 w 2563364"/>
                <a:gd name="connsiteY0" fmla="*/ 277703 h 1666186"/>
                <a:gd name="connsiteX1" fmla="*/ 277703 w 2563364"/>
                <a:gd name="connsiteY1" fmla="*/ 0 h 1666186"/>
                <a:gd name="connsiteX2" fmla="*/ 2285661 w 2563364"/>
                <a:gd name="connsiteY2" fmla="*/ 0 h 1666186"/>
                <a:gd name="connsiteX3" fmla="*/ 2563364 w 2563364"/>
                <a:gd name="connsiteY3" fmla="*/ 277703 h 1666186"/>
                <a:gd name="connsiteX4" fmla="*/ 2563364 w 2563364"/>
                <a:gd name="connsiteY4" fmla="*/ 1388483 h 1666186"/>
                <a:gd name="connsiteX5" fmla="*/ 2285661 w 2563364"/>
                <a:gd name="connsiteY5" fmla="*/ 1666186 h 1666186"/>
                <a:gd name="connsiteX6" fmla="*/ 277703 w 2563364"/>
                <a:gd name="connsiteY6" fmla="*/ 1666186 h 1666186"/>
                <a:gd name="connsiteX7" fmla="*/ 0 w 2563364"/>
                <a:gd name="connsiteY7" fmla="*/ 1388483 h 1666186"/>
                <a:gd name="connsiteX8" fmla="*/ 0 w 2563364"/>
                <a:gd name="connsiteY8" fmla="*/ 277703 h 166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364" h="1666186">
                  <a:moveTo>
                    <a:pt x="0" y="277703"/>
                  </a:moveTo>
                  <a:cubicBezTo>
                    <a:pt x="0" y="124332"/>
                    <a:pt x="124332" y="0"/>
                    <a:pt x="277703" y="0"/>
                  </a:cubicBezTo>
                  <a:lnTo>
                    <a:pt x="2285661" y="0"/>
                  </a:lnTo>
                  <a:cubicBezTo>
                    <a:pt x="2439032" y="0"/>
                    <a:pt x="2563364" y="124332"/>
                    <a:pt x="2563364" y="277703"/>
                  </a:cubicBezTo>
                  <a:lnTo>
                    <a:pt x="2563364" y="1388483"/>
                  </a:lnTo>
                  <a:cubicBezTo>
                    <a:pt x="2563364" y="1541854"/>
                    <a:pt x="2439032" y="1666186"/>
                    <a:pt x="2285661" y="1666186"/>
                  </a:cubicBezTo>
                  <a:lnTo>
                    <a:pt x="277703" y="1666186"/>
                  </a:lnTo>
                  <a:cubicBezTo>
                    <a:pt x="124332" y="1666186"/>
                    <a:pt x="0" y="1541854"/>
                    <a:pt x="0" y="1388483"/>
                  </a:cubicBezTo>
                  <a:lnTo>
                    <a:pt x="0" y="277703"/>
                  </a:lnTo>
                  <a:close/>
                </a:path>
              </a:pathLst>
            </a:custGeom>
            <a:solidFill>
              <a:srgbClr val="298F8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082" tIns="107082" rIns="107082" bIns="107082" numCol="1" spcCol="1270" anchor="ctr" anchorCtr="0">
              <a:noAutofit/>
            </a:bodyPr>
            <a:lstStyle/>
            <a:p>
              <a:pPr algn="ctr" defTabSz="6738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dirty="0"/>
                <a:t>2. Defining Success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C12BDD1-9C88-804B-D3C2-B2826EDF8EF7}"/>
                </a:ext>
              </a:extLst>
            </p:cNvPr>
            <p:cNvSpPr/>
            <p:nvPr/>
          </p:nvSpPr>
          <p:spPr>
            <a:xfrm>
              <a:off x="2894975" y="4943367"/>
              <a:ext cx="1368000" cy="756903"/>
            </a:xfrm>
            <a:custGeom>
              <a:avLst/>
              <a:gdLst>
                <a:gd name="connsiteX0" fmla="*/ 0 w 2563364"/>
                <a:gd name="connsiteY0" fmla="*/ 277703 h 1666186"/>
                <a:gd name="connsiteX1" fmla="*/ 277703 w 2563364"/>
                <a:gd name="connsiteY1" fmla="*/ 0 h 1666186"/>
                <a:gd name="connsiteX2" fmla="*/ 2285661 w 2563364"/>
                <a:gd name="connsiteY2" fmla="*/ 0 h 1666186"/>
                <a:gd name="connsiteX3" fmla="*/ 2563364 w 2563364"/>
                <a:gd name="connsiteY3" fmla="*/ 277703 h 1666186"/>
                <a:gd name="connsiteX4" fmla="*/ 2563364 w 2563364"/>
                <a:gd name="connsiteY4" fmla="*/ 1388483 h 1666186"/>
                <a:gd name="connsiteX5" fmla="*/ 2285661 w 2563364"/>
                <a:gd name="connsiteY5" fmla="*/ 1666186 h 1666186"/>
                <a:gd name="connsiteX6" fmla="*/ 277703 w 2563364"/>
                <a:gd name="connsiteY6" fmla="*/ 1666186 h 1666186"/>
                <a:gd name="connsiteX7" fmla="*/ 0 w 2563364"/>
                <a:gd name="connsiteY7" fmla="*/ 1388483 h 1666186"/>
                <a:gd name="connsiteX8" fmla="*/ 0 w 2563364"/>
                <a:gd name="connsiteY8" fmla="*/ 277703 h 166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364" h="1666186">
                  <a:moveTo>
                    <a:pt x="0" y="277703"/>
                  </a:moveTo>
                  <a:cubicBezTo>
                    <a:pt x="0" y="124332"/>
                    <a:pt x="124332" y="0"/>
                    <a:pt x="277703" y="0"/>
                  </a:cubicBezTo>
                  <a:lnTo>
                    <a:pt x="2285661" y="0"/>
                  </a:lnTo>
                  <a:cubicBezTo>
                    <a:pt x="2439032" y="0"/>
                    <a:pt x="2563364" y="124332"/>
                    <a:pt x="2563364" y="277703"/>
                  </a:cubicBezTo>
                  <a:lnTo>
                    <a:pt x="2563364" y="1388483"/>
                  </a:lnTo>
                  <a:cubicBezTo>
                    <a:pt x="2563364" y="1541854"/>
                    <a:pt x="2439032" y="1666186"/>
                    <a:pt x="2285661" y="1666186"/>
                  </a:cubicBezTo>
                  <a:lnTo>
                    <a:pt x="277703" y="1666186"/>
                  </a:lnTo>
                  <a:cubicBezTo>
                    <a:pt x="124332" y="1666186"/>
                    <a:pt x="0" y="1541854"/>
                    <a:pt x="0" y="1388483"/>
                  </a:cubicBezTo>
                  <a:lnTo>
                    <a:pt x="0" y="277703"/>
                  </a:lnTo>
                  <a:close/>
                </a:path>
              </a:pathLst>
            </a:custGeom>
            <a:solidFill>
              <a:srgbClr val="0D839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082" tIns="107082" rIns="107082" bIns="107082" numCol="1" spcCol="1270" anchor="ctr" anchorCtr="0">
              <a:noAutofit/>
            </a:bodyPr>
            <a:lstStyle/>
            <a:p>
              <a:pPr algn="ctr" defTabSz="6738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dirty="0"/>
                <a:t>3. Supplier Perspectives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36FB72A-72CB-E0D1-1D1E-972D541A77AC}"/>
                </a:ext>
              </a:extLst>
            </p:cNvPr>
            <p:cNvSpPr/>
            <p:nvPr/>
          </p:nvSpPr>
          <p:spPr>
            <a:xfrm>
              <a:off x="992058" y="4943367"/>
              <a:ext cx="1368000" cy="756903"/>
            </a:xfrm>
            <a:custGeom>
              <a:avLst/>
              <a:gdLst>
                <a:gd name="connsiteX0" fmla="*/ 0 w 2563364"/>
                <a:gd name="connsiteY0" fmla="*/ 277703 h 1666186"/>
                <a:gd name="connsiteX1" fmla="*/ 277703 w 2563364"/>
                <a:gd name="connsiteY1" fmla="*/ 0 h 1666186"/>
                <a:gd name="connsiteX2" fmla="*/ 2285661 w 2563364"/>
                <a:gd name="connsiteY2" fmla="*/ 0 h 1666186"/>
                <a:gd name="connsiteX3" fmla="*/ 2563364 w 2563364"/>
                <a:gd name="connsiteY3" fmla="*/ 277703 h 1666186"/>
                <a:gd name="connsiteX4" fmla="*/ 2563364 w 2563364"/>
                <a:gd name="connsiteY4" fmla="*/ 1388483 h 1666186"/>
                <a:gd name="connsiteX5" fmla="*/ 2285661 w 2563364"/>
                <a:gd name="connsiteY5" fmla="*/ 1666186 h 1666186"/>
                <a:gd name="connsiteX6" fmla="*/ 277703 w 2563364"/>
                <a:gd name="connsiteY6" fmla="*/ 1666186 h 1666186"/>
                <a:gd name="connsiteX7" fmla="*/ 0 w 2563364"/>
                <a:gd name="connsiteY7" fmla="*/ 1388483 h 1666186"/>
                <a:gd name="connsiteX8" fmla="*/ 0 w 2563364"/>
                <a:gd name="connsiteY8" fmla="*/ 277703 h 166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364" h="1666186">
                  <a:moveTo>
                    <a:pt x="0" y="277703"/>
                  </a:moveTo>
                  <a:cubicBezTo>
                    <a:pt x="0" y="124332"/>
                    <a:pt x="124332" y="0"/>
                    <a:pt x="277703" y="0"/>
                  </a:cubicBezTo>
                  <a:lnTo>
                    <a:pt x="2285661" y="0"/>
                  </a:lnTo>
                  <a:cubicBezTo>
                    <a:pt x="2439032" y="0"/>
                    <a:pt x="2563364" y="124332"/>
                    <a:pt x="2563364" y="277703"/>
                  </a:cubicBezTo>
                  <a:lnTo>
                    <a:pt x="2563364" y="1388483"/>
                  </a:lnTo>
                  <a:cubicBezTo>
                    <a:pt x="2563364" y="1541854"/>
                    <a:pt x="2439032" y="1666186"/>
                    <a:pt x="2285661" y="1666186"/>
                  </a:cubicBezTo>
                  <a:lnTo>
                    <a:pt x="277703" y="1666186"/>
                  </a:lnTo>
                  <a:cubicBezTo>
                    <a:pt x="124332" y="1666186"/>
                    <a:pt x="0" y="1541854"/>
                    <a:pt x="0" y="1388483"/>
                  </a:cubicBezTo>
                  <a:lnTo>
                    <a:pt x="0" y="277703"/>
                  </a:lnTo>
                  <a:close/>
                </a:path>
              </a:pathLst>
            </a:custGeom>
            <a:solidFill>
              <a:srgbClr val="09575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082" tIns="107082" rIns="107082" bIns="107082" numCol="1" spcCol="1270" anchor="ctr" anchorCtr="0">
              <a:noAutofit/>
            </a:bodyPr>
            <a:lstStyle/>
            <a:p>
              <a:pPr algn="ctr" defTabSz="6738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dirty="0"/>
                <a:t>4. Design Considerations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22A59D-FD97-CF99-73D6-045FD05178F8}"/>
                </a:ext>
              </a:extLst>
            </p:cNvPr>
            <p:cNvSpPr/>
            <p:nvPr/>
          </p:nvSpPr>
          <p:spPr>
            <a:xfrm>
              <a:off x="404025" y="3348691"/>
              <a:ext cx="1368000" cy="756903"/>
            </a:xfrm>
            <a:custGeom>
              <a:avLst/>
              <a:gdLst>
                <a:gd name="connsiteX0" fmla="*/ 0 w 2563364"/>
                <a:gd name="connsiteY0" fmla="*/ 277703 h 1666186"/>
                <a:gd name="connsiteX1" fmla="*/ 277703 w 2563364"/>
                <a:gd name="connsiteY1" fmla="*/ 0 h 1666186"/>
                <a:gd name="connsiteX2" fmla="*/ 2285661 w 2563364"/>
                <a:gd name="connsiteY2" fmla="*/ 0 h 1666186"/>
                <a:gd name="connsiteX3" fmla="*/ 2563364 w 2563364"/>
                <a:gd name="connsiteY3" fmla="*/ 277703 h 1666186"/>
                <a:gd name="connsiteX4" fmla="*/ 2563364 w 2563364"/>
                <a:gd name="connsiteY4" fmla="*/ 1388483 h 1666186"/>
                <a:gd name="connsiteX5" fmla="*/ 2285661 w 2563364"/>
                <a:gd name="connsiteY5" fmla="*/ 1666186 h 1666186"/>
                <a:gd name="connsiteX6" fmla="*/ 277703 w 2563364"/>
                <a:gd name="connsiteY6" fmla="*/ 1666186 h 1666186"/>
                <a:gd name="connsiteX7" fmla="*/ 0 w 2563364"/>
                <a:gd name="connsiteY7" fmla="*/ 1388483 h 1666186"/>
                <a:gd name="connsiteX8" fmla="*/ 0 w 2563364"/>
                <a:gd name="connsiteY8" fmla="*/ 277703 h 1666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3364" h="1666186">
                  <a:moveTo>
                    <a:pt x="0" y="277703"/>
                  </a:moveTo>
                  <a:cubicBezTo>
                    <a:pt x="0" y="124332"/>
                    <a:pt x="124332" y="0"/>
                    <a:pt x="277703" y="0"/>
                  </a:cubicBezTo>
                  <a:lnTo>
                    <a:pt x="2285661" y="0"/>
                  </a:lnTo>
                  <a:cubicBezTo>
                    <a:pt x="2439032" y="0"/>
                    <a:pt x="2563364" y="124332"/>
                    <a:pt x="2563364" y="277703"/>
                  </a:cubicBezTo>
                  <a:lnTo>
                    <a:pt x="2563364" y="1388483"/>
                  </a:lnTo>
                  <a:cubicBezTo>
                    <a:pt x="2563364" y="1541854"/>
                    <a:pt x="2439032" y="1666186"/>
                    <a:pt x="2285661" y="1666186"/>
                  </a:cubicBezTo>
                  <a:lnTo>
                    <a:pt x="277703" y="1666186"/>
                  </a:lnTo>
                  <a:cubicBezTo>
                    <a:pt x="124332" y="1666186"/>
                    <a:pt x="0" y="1541854"/>
                    <a:pt x="0" y="1388483"/>
                  </a:cubicBezTo>
                  <a:lnTo>
                    <a:pt x="0" y="277703"/>
                  </a:lnTo>
                  <a:close/>
                </a:path>
              </a:pathLst>
            </a:custGeom>
            <a:solidFill>
              <a:srgbClr val="194F3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082" tIns="107082" rIns="107082" bIns="107082" numCol="1" spcCol="1270" anchor="ctr" anchorCtr="0">
              <a:noAutofit/>
            </a:bodyPr>
            <a:lstStyle/>
            <a:p>
              <a:pPr algn="ctr" defTabSz="673862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dirty="0"/>
                <a:t>5. Next Steps &amp; Wrap-Up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FBC81D1-42D5-4732-E555-C05A4F6E2546}"/>
              </a:ext>
            </a:extLst>
          </p:cNvPr>
          <p:cNvGrpSpPr/>
          <p:nvPr/>
        </p:nvGrpSpPr>
        <p:grpSpPr>
          <a:xfrm>
            <a:off x="302768" y="3254854"/>
            <a:ext cx="6205370" cy="3421702"/>
            <a:chOff x="2933113" y="1353223"/>
            <a:chExt cx="4474818" cy="2790292"/>
          </a:xfrm>
        </p:grpSpPr>
        <p:sp>
          <p:nvSpPr>
            <p:cNvPr id="33" name="Rounded Rectangle 15">
              <a:extLst>
                <a:ext uri="{FF2B5EF4-FFF2-40B4-BE49-F238E27FC236}">
                  <a16:creationId xmlns:a16="http://schemas.microsoft.com/office/drawing/2014/main" id="{395193D4-DA34-8D4C-692C-E7B1183A8995}"/>
                </a:ext>
              </a:extLst>
            </p:cNvPr>
            <p:cNvSpPr/>
            <p:nvPr/>
          </p:nvSpPr>
          <p:spPr bwMode="auto">
            <a:xfrm>
              <a:off x="2939650" y="1387474"/>
              <a:ext cx="1204019" cy="688011"/>
            </a:xfrm>
            <a:prstGeom prst="roundRect">
              <a:avLst/>
            </a:prstGeom>
            <a:noFill/>
            <a:ln w="19050" cap="flat" cmpd="sng" algn="ctr">
              <a:solidFill>
                <a:srgbClr val="39C5C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28380" tIns="28380" rIns="28380" bIns="28380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GB" sz="2000" dirty="0">
                  <a:solidFill>
                    <a:srgbClr val="39C5C2"/>
                  </a:solidFill>
                </a:rPr>
                <a:t>Purpose</a:t>
              </a:r>
            </a:p>
          </p:txBody>
        </p:sp>
        <p:sp>
          <p:nvSpPr>
            <p:cNvPr id="34" name="Rounded Rectangle 16">
              <a:extLst>
                <a:ext uri="{FF2B5EF4-FFF2-40B4-BE49-F238E27FC236}">
                  <a16:creationId xmlns:a16="http://schemas.microsoft.com/office/drawing/2014/main" id="{85B02029-8A9C-E8C4-2280-FF5FA0699AAF}"/>
                </a:ext>
              </a:extLst>
            </p:cNvPr>
            <p:cNvSpPr/>
            <p:nvPr/>
          </p:nvSpPr>
          <p:spPr bwMode="auto">
            <a:xfrm>
              <a:off x="2939650" y="2398711"/>
              <a:ext cx="1204019" cy="688011"/>
            </a:xfrm>
            <a:prstGeom prst="roundRect">
              <a:avLst/>
            </a:prstGeom>
            <a:noFill/>
            <a:ln w="19050" cap="flat" cmpd="sng" algn="ctr">
              <a:solidFill>
                <a:srgbClr val="30A4A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28380" tIns="28380" rIns="28380" bIns="28380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GB" sz="2000" dirty="0">
                  <a:solidFill>
                    <a:srgbClr val="30A4A2"/>
                  </a:solidFill>
                </a:rPr>
                <a:t>Scope</a:t>
              </a:r>
            </a:p>
          </p:txBody>
        </p:sp>
        <p:sp>
          <p:nvSpPr>
            <p:cNvPr id="36" name="Rounded Rectangle 18">
              <a:extLst>
                <a:ext uri="{FF2B5EF4-FFF2-40B4-BE49-F238E27FC236}">
                  <a16:creationId xmlns:a16="http://schemas.microsoft.com/office/drawing/2014/main" id="{B3FDAA34-A10F-DAEB-9680-98F89B6CD3F9}"/>
                </a:ext>
              </a:extLst>
            </p:cNvPr>
            <p:cNvSpPr/>
            <p:nvPr/>
          </p:nvSpPr>
          <p:spPr bwMode="auto">
            <a:xfrm>
              <a:off x="2933113" y="3409948"/>
              <a:ext cx="1204019" cy="688011"/>
            </a:xfrm>
            <a:prstGeom prst="roundRect">
              <a:avLst/>
            </a:prstGeom>
            <a:noFill/>
            <a:ln w="19050" cap="flat" cmpd="sng" algn="ctr">
              <a:solidFill>
                <a:srgbClr val="0D83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28380" tIns="28380" rIns="28380" bIns="28380" anchor="ctr"/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GB" sz="2000" dirty="0">
                  <a:solidFill>
                    <a:srgbClr val="0D8390"/>
                  </a:solidFill>
                </a:rPr>
                <a:t>Objectives</a:t>
              </a:r>
            </a:p>
          </p:txBody>
        </p:sp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id="{10C4BC78-43F2-3575-C917-DAA05A6DD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941" y="2370951"/>
              <a:ext cx="3197528" cy="687408"/>
            </a:xfrm>
            <a:prstGeom prst="roundRect">
              <a:avLst/>
            </a:prstGeom>
            <a:solidFill>
              <a:srgbClr val="30A4A2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anchor="ctr"/>
            <a:lstStyle/>
            <a:p>
              <a:pPr marL="105892">
                <a:spcBef>
                  <a:spcPct val="20000"/>
                </a:spcBef>
                <a:buClr>
                  <a:schemeClr val="tx1"/>
                </a:buClr>
                <a:buSzPct val="85000"/>
              </a:pPr>
              <a:r>
                <a:rPr lang="en-GB" sz="1200" dirty="0">
                  <a:solidFill>
                    <a:schemeClr val="bg1"/>
                  </a:solidFill>
                </a:rPr>
                <a:t>Focus on all aspects of the Consumer journey including prepayments, meter work safety, the switching process, maintenance of meter data and exit management. </a:t>
              </a:r>
            </a:p>
          </p:txBody>
        </p:sp>
        <p:sp>
          <p:nvSpPr>
            <p:cNvPr id="40" name="Rectangle 12">
              <a:extLst>
                <a:ext uri="{FF2B5EF4-FFF2-40B4-BE49-F238E27FC236}">
                  <a16:creationId xmlns:a16="http://schemas.microsoft.com/office/drawing/2014/main" id="{6AB72B89-D5E5-309C-3ABB-894873ADE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941" y="3384764"/>
              <a:ext cx="3200890" cy="758751"/>
            </a:xfrm>
            <a:prstGeom prst="roundRect">
              <a:avLst/>
            </a:prstGeom>
            <a:solidFill>
              <a:srgbClr val="0D839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anchor="ctr"/>
            <a:lstStyle/>
            <a:p>
              <a:pPr marL="105893">
                <a:spcBef>
                  <a:spcPct val="20000"/>
                </a:spcBef>
                <a:buClr>
                  <a:schemeClr val="tx1"/>
                </a:buClr>
                <a:buSzPct val="85000"/>
              </a:pPr>
              <a:r>
                <a:rPr lang="en-GB" sz="1200" dirty="0">
                  <a:solidFill>
                    <a:schemeClr val="bg1"/>
                  </a:solidFill>
                </a:rPr>
                <a:t>This working group will collaborate to develop clear and insightful questions for Consumers, aiming to comprehensively understand their experiences and inform improvements for their journey. </a:t>
              </a:r>
            </a:p>
          </p:txBody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92A74264-71D4-2598-00A5-76C9C6472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941" y="1353223"/>
              <a:ext cx="3214990" cy="711500"/>
            </a:xfrm>
            <a:prstGeom prst="roundRect">
              <a:avLst/>
            </a:prstGeom>
            <a:solidFill>
              <a:srgbClr val="39C5C2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anchor="ctr"/>
            <a:lstStyle/>
            <a:p>
              <a:pPr marL="105893">
                <a:spcBef>
                  <a:spcPct val="20000"/>
                </a:spcBef>
                <a:buClr>
                  <a:schemeClr val="tx1"/>
                </a:buClr>
                <a:buSzPct val="85000"/>
              </a:pPr>
              <a:r>
                <a:rPr lang="en-GB" sz="1200" dirty="0">
                  <a:solidFill>
                    <a:schemeClr val="bg1"/>
                  </a:solidFill>
                </a:rPr>
                <a:t>To understand and address the unique needs and challenges of Consumers.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F6DB723-D96C-FD93-4AB3-5AE44B65E652}"/>
              </a:ext>
            </a:extLst>
          </p:cNvPr>
          <p:cNvSpPr txBox="1"/>
          <p:nvPr/>
        </p:nvSpPr>
        <p:spPr>
          <a:xfrm>
            <a:off x="907050" y="617467"/>
            <a:ext cx="9284700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698" dirty="0">
                <a:latin typeface="+mj-lt"/>
              </a:rPr>
              <a:t>Currently, our understanding of the experience for Consumers is limited. This working group will take the first step in addressing this by collaborating directly with energy suppliers. 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FC6A5B2-3557-FD55-3B9A-871838FE3DAE}"/>
              </a:ext>
            </a:extLst>
          </p:cNvPr>
          <p:cNvGrpSpPr/>
          <p:nvPr/>
        </p:nvGrpSpPr>
        <p:grpSpPr>
          <a:xfrm>
            <a:off x="2211973" y="1354228"/>
            <a:ext cx="3884027" cy="1525103"/>
            <a:chOff x="1351006" y="1444739"/>
            <a:chExt cx="3884027" cy="1525103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F807FFC-3E6E-01C5-B068-76B044C0E0EF}"/>
                </a:ext>
              </a:extLst>
            </p:cNvPr>
            <p:cNvGrpSpPr/>
            <p:nvPr/>
          </p:nvGrpSpPr>
          <p:grpSpPr>
            <a:xfrm>
              <a:off x="1351006" y="1444739"/>
              <a:ext cx="3884027" cy="1525103"/>
              <a:chOff x="1074781" y="1458034"/>
              <a:chExt cx="3884027" cy="1525103"/>
            </a:xfrm>
          </p:grpSpPr>
          <p:sp>
            <p:nvSpPr>
              <p:cNvPr id="60" name="object 26">
                <a:extLst>
                  <a:ext uri="{FF2B5EF4-FFF2-40B4-BE49-F238E27FC236}">
                    <a16:creationId xmlns:a16="http://schemas.microsoft.com/office/drawing/2014/main" id="{A680F92C-F159-5E0D-A50A-B55AA33B2FE8}"/>
                  </a:ext>
                </a:extLst>
              </p:cNvPr>
              <p:cNvSpPr/>
              <p:nvPr/>
            </p:nvSpPr>
            <p:spPr>
              <a:xfrm>
                <a:off x="4287926" y="2579857"/>
                <a:ext cx="181254" cy="151788"/>
              </a:xfrm>
              <a:custGeom>
                <a:avLst/>
                <a:gdLst/>
                <a:ahLst/>
                <a:cxnLst/>
                <a:rect l="l" t="t" r="r" b="b"/>
                <a:pathLst>
                  <a:path w="335279" h="335279">
                    <a:moveTo>
                      <a:pt x="0" y="167640"/>
                    </a:moveTo>
                    <a:lnTo>
                      <a:pt x="5988" y="123075"/>
                    </a:lnTo>
                    <a:lnTo>
                      <a:pt x="22888" y="83029"/>
                    </a:lnTo>
                    <a:lnTo>
                      <a:pt x="49101" y="49101"/>
                    </a:lnTo>
                    <a:lnTo>
                      <a:pt x="83029" y="22888"/>
                    </a:lnTo>
                    <a:lnTo>
                      <a:pt x="123075" y="5988"/>
                    </a:lnTo>
                    <a:lnTo>
                      <a:pt x="167639" y="0"/>
                    </a:lnTo>
                    <a:lnTo>
                      <a:pt x="212204" y="5988"/>
                    </a:lnTo>
                    <a:lnTo>
                      <a:pt x="252250" y="22888"/>
                    </a:lnTo>
                    <a:lnTo>
                      <a:pt x="286178" y="49101"/>
                    </a:lnTo>
                    <a:lnTo>
                      <a:pt x="312391" y="83029"/>
                    </a:lnTo>
                    <a:lnTo>
                      <a:pt x="329291" y="123075"/>
                    </a:lnTo>
                    <a:lnTo>
                      <a:pt x="335279" y="167640"/>
                    </a:lnTo>
                    <a:lnTo>
                      <a:pt x="329291" y="212204"/>
                    </a:lnTo>
                    <a:lnTo>
                      <a:pt x="312391" y="252250"/>
                    </a:lnTo>
                    <a:lnTo>
                      <a:pt x="286178" y="286178"/>
                    </a:lnTo>
                    <a:lnTo>
                      <a:pt x="252250" y="312391"/>
                    </a:lnTo>
                    <a:lnTo>
                      <a:pt x="212204" y="329291"/>
                    </a:lnTo>
                    <a:lnTo>
                      <a:pt x="167639" y="335280"/>
                    </a:lnTo>
                    <a:lnTo>
                      <a:pt x="123075" y="329291"/>
                    </a:lnTo>
                    <a:lnTo>
                      <a:pt x="83029" y="312391"/>
                    </a:lnTo>
                    <a:lnTo>
                      <a:pt x="49101" y="286178"/>
                    </a:lnTo>
                    <a:lnTo>
                      <a:pt x="22888" y="252250"/>
                    </a:lnTo>
                    <a:lnTo>
                      <a:pt x="5988" y="212204"/>
                    </a:lnTo>
                    <a:lnTo>
                      <a:pt x="0" y="16764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28955">
                <a:solidFill>
                  <a:srgbClr val="F9F8F8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D82A13EE-2373-EAB6-F4B6-D330AA3B9B6E}"/>
                  </a:ext>
                </a:extLst>
              </p:cNvPr>
              <p:cNvGrpSpPr/>
              <p:nvPr/>
            </p:nvGrpSpPr>
            <p:grpSpPr>
              <a:xfrm>
                <a:off x="1074781" y="1458034"/>
                <a:ext cx="3884027" cy="1525103"/>
                <a:chOff x="1074781" y="1458034"/>
                <a:chExt cx="3884027" cy="1525103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D8249C0F-E0C9-2BCF-6B7D-B9D2E5C226EE}"/>
                    </a:ext>
                  </a:extLst>
                </p:cNvPr>
                <p:cNvGrpSpPr/>
                <p:nvPr/>
              </p:nvGrpSpPr>
              <p:grpSpPr>
                <a:xfrm>
                  <a:off x="1074781" y="1458034"/>
                  <a:ext cx="3884027" cy="1525103"/>
                  <a:chOff x="2267774" y="2066544"/>
                  <a:chExt cx="7184582" cy="3368760"/>
                </a:xfrm>
              </p:grpSpPr>
              <p:sp>
                <p:nvSpPr>
                  <p:cNvPr id="2" name="object 5">
                    <a:extLst>
                      <a:ext uri="{FF2B5EF4-FFF2-40B4-BE49-F238E27FC236}">
                        <a16:creationId xmlns:a16="http://schemas.microsoft.com/office/drawing/2014/main" id="{1A639D8F-6B5B-A18C-BF5C-BDFF34DB96EB}"/>
                      </a:ext>
                    </a:extLst>
                  </p:cNvPr>
                  <p:cNvSpPr txBox="1"/>
                  <p:nvPr/>
                </p:nvSpPr>
                <p:spPr>
                  <a:xfrm>
                    <a:off x="2267774" y="5017498"/>
                    <a:ext cx="2398187" cy="385243"/>
                  </a:xfrm>
                  <a:prstGeom prst="rect">
                    <a:avLst/>
                  </a:prstGeom>
                </p:spPr>
                <p:txBody>
                  <a:bodyPr vert="horz" wrap="square" lIns="0" tIns="12700" rIns="0" bIns="0" rtlCol="0">
                    <a:spAutoFit/>
                  </a:bodyPr>
                  <a:lstStyle/>
                  <a:p>
                    <a:pPr marL="12700" marR="508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35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Open Sans"/>
                      </a:rPr>
                      <a:t>REC Code Manager</a:t>
                    </a:r>
                    <a:endParaRPr kumimoji="0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Open Sans"/>
                    </a:endParaRPr>
                  </a:p>
                </p:txBody>
              </p:sp>
              <p:sp>
                <p:nvSpPr>
                  <p:cNvPr id="4" name="object 6">
                    <a:extLst>
                      <a:ext uri="{FF2B5EF4-FFF2-40B4-BE49-F238E27FC236}">
                        <a16:creationId xmlns:a16="http://schemas.microsoft.com/office/drawing/2014/main" id="{6F4D06F0-368B-AF79-1653-D8B110556D7C}"/>
                      </a:ext>
                    </a:extLst>
                  </p:cNvPr>
                  <p:cNvSpPr txBox="1"/>
                  <p:nvPr/>
                </p:nvSpPr>
                <p:spPr>
                  <a:xfrm>
                    <a:off x="4799837" y="4973574"/>
                    <a:ext cx="2281555" cy="402238"/>
                  </a:xfrm>
                  <a:prstGeom prst="rect">
                    <a:avLst/>
                  </a:prstGeom>
                </p:spPr>
                <p:txBody>
                  <a:bodyPr vert="horz" wrap="square" lIns="0" tIns="12700" rIns="0" bIns="0" rtlCol="0">
                    <a:spAutoFit/>
                  </a:bodyPr>
                  <a:lstStyle/>
                  <a:p>
                    <a:pPr marL="635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1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Open Sans"/>
                      </a:rPr>
                      <a:t>Parties</a:t>
                    </a:r>
                    <a:endParaRPr kumimoji="0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Open Sans"/>
                    </a:endParaRPr>
                  </a:p>
                </p:txBody>
              </p:sp>
              <p:sp>
                <p:nvSpPr>
                  <p:cNvPr id="5" name="object 7">
                    <a:extLst>
                      <a:ext uri="{FF2B5EF4-FFF2-40B4-BE49-F238E27FC236}">
                        <a16:creationId xmlns:a16="http://schemas.microsoft.com/office/drawing/2014/main" id="{A628BA50-B70E-23F1-E3EB-F4B429C85B6F}"/>
                      </a:ext>
                    </a:extLst>
                  </p:cNvPr>
                  <p:cNvSpPr txBox="1"/>
                  <p:nvPr/>
                </p:nvSpPr>
                <p:spPr>
                  <a:xfrm>
                    <a:off x="7448168" y="4973572"/>
                    <a:ext cx="1861820" cy="461732"/>
                  </a:xfrm>
                  <a:prstGeom prst="rect">
                    <a:avLst/>
                  </a:prstGeom>
                </p:spPr>
                <p:txBody>
                  <a:bodyPr vert="horz" wrap="square" lIns="0" tIns="12700" rIns="0" bIns="0" rtlCol="0">
                    <a:spAutoFit/>
                  </a:bodyPr>
                  <a:lstStyle/>
                  <a:p>
                    <a:pPr marL="17145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10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Open Sans"/>
                      </a:rPr>
                      <a:t>Others</a:t>
                    </a:r>
                    <a:endParaRPr kumimoji="0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Open Sans"/>
                    </a:endParaRPr>
                  </a:p>
                </p:txBody>
              </p:sp>
              <p:sp>
                <p:nvSpPr>
                  <p:cNvPr id="6" name="object 8">
                    <a:extLst>
                      <a:ext uri="{FF2B5EF4-FFF2-40B4-BE49-F238E27FC236}">
                        <a16:creationId xmlns:a16="http://schemas.microsoft.com/office/drawing/2014/main" id="{2483F6CA-D177-3488-0899-42B19AC0436B}"/>
                      </a:ext>
                    </a:extLst>
                  </p:cNvPr>
                  <p:cNvSpPr/>
                  <p:nvPr/>
                </p:nvSpPr>
                <p:spPr>
                  <a:xfrm>
                    <a:off x="2398776" y="2072639"/>
                    <a:ext cx="2146300" cy="214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6300" h="2146300">
                        <a:moveTo>
                          <a:pt x="1072896" y="0"/>
                        </a:moveTo>
                        <a:lnTo>
                          <a:pt x="1025102" y="1045"/>
                        </a:lnTo>
                        <a:lnTo>
                          <a:pt x="977843" y="4152"/>
                        </a:lnTo>
                        <a:lnTo>
                          <a:pt x="931164" y="9276"/>
                        </a:lnTo>
                        <a:lnTo>
                          <a:pt x="885108" y="16375"/>
                        </a:lnTo>
                        <a:lnTo>
                          <a:pt x="839718" y="25405"/>
                        </a:lnTo>
                        <a:lnTo>
                          <a:pt x="795039" y="36322"/>
                        </a:lnTo>
                        <a:lnTo>
                          <a:pt x="751112" y="49082"/>
                        </a:lnTo>
                        <a:lnTo>
                          <a:pt x="707984" y="63643"/>
                        </a:lnTo>
                        <a:lnTo>
                          <a:pt x="665696" y="79959"/>
                        </a:lnTo>
                        <a:lnTo>
                          <a:pt x="624292" y="97989"/>
                        </a:lnTo>
                        <a:lnTo>
                          <a:pt x="583816" y="117687"/>
                        </a:lnTo>
                        <a:lnTo>
                          <a:pt x="544312" y="139011"/>
                        </a:lnTo>
                        <a:lnTo>
                          <a:pt x="505823" y="161917"/>
                        </a:lnTo>
                        <a:lnTo>
                          <a:pt x="468393" y="186361"/>
                        </a:lnTo>
                        <a:lnTo>
                          <a:pt x="432065" y="212301"/>
                        </a:lnTo>
                        <a:lnTo>
                          <a:pt x="396884" y="239691"/>
                        </a:lnTo>
                        <a:lnTo>
                          <a:pt x="362892" y="268489"/>
                        </a:lnTo>
                        <a:lnTo>
                          <a:pt x="330133" y="298650"/>
                        </a:lnTo>
                        <a:lnTo>
                          <a:pt x="298650" y="330133"/>
                        </a:lnTo>
                        <a:lnTo>
                          <a:pt x="268489" y="362892"/>
                        </a:lnTo>
                        <a:lnTo>
                          <a:pt x="239691" y="396884"/>
                        </a:lnTo>
                        <a:lnTo>
                          <a:pt x="212301" y="432065"/>
                        </a:lnTo>
                        <a:lnTo>
                          <a:pt x="186361" y="468393"/>
                        </a:lnTo>
                        <a:lnTo>
                          <a:pt x="161917" y="505823"/>
                        </a:lnTo>
                        <a:lnTo>
                          <a:pt x="139011" y="544312"/>
                        </a:lnTo>
                        <a:lnTo>
                          <a:pt x="117687" y="583816"/>
                        </a:lnTo>
                        <a:lnTo>
                          <a:pt x="97989" y="624292"/>
                        </a:lnTo>
                        <a:lnTo>
                          <a:pt x="79959" y="665696"/>
                        </a:lnTo>
                        <a:lnTo>
                          <a:pt x="63643" y="707984"/>
                        </a:lnTo>
                        <a:lnTo>
                          <a:pt x="49082" y="751112"/>
                        </a:lnTo>
                        <a:lnTo>
                          <a:pt x="36322" y="795039"/>
                        </a:lnTo>
                        <a:lnTo>
                          <a:pt x="25405" y="839718"/>
                        </a:lnTo>
                        <a:lnTo>
                          <a:pt x="16375" y="885108"/>
                        </a:lnTo>
                        <a:lnTo>
                          <a:pt x="9276" y="931164"/>
                        </a:lnTo>
                        <a:lnTo>
                          <a:pt x="4152" y="977843"/>
                        </a:lnTo>
                        <a:lnTo>
                          <a:pt x="1045" y="1025102"/>
                        </a:lnTo>
                        <a:lnTo>
                          <a:pt x="0" y="1072896"/>
                        </a:lnTo>
                        <a:lnTo>
                          <a:pt x="1045" y="1120689"/>
                        </a:lnTo>
                        <a:lnTo>
                          <a:pt x="4152" y="1167948"/>
                        </a:lnTo>
                        <a:lnTo>
                          <a:pt x="9276" y="1214627"/>
                        </a:lnTo>
                        <a:lnTo>
                          <a:pt x="16375" y="1260683"/>
                        </a:lnTo>
                        <a:lnTo>
                          <a:pt x="25405" y="1306073"/>
                        </a:lnTo>
                        <a:lnTo>
                          <a:pt x="36322" y="1350752"/>
                        </a:lnTo>
                        <a:lnTo>
                          <a:pt x="49082" y="1394679"/>
                        </a:lnTo>
                        <a:lnTo>
                          <a:pt x="63643" y="1437807"/>
                        </a:lnTo>
                        <a:lnTo>
                          <a:pt x="79959" y="1480095"/>
                        </a:lnTo>
                        <a:lnTo>
                          <a:pt x="97989" y="1521499"/>
                        </a:lnTo>
                        <a:lnTo>
                          <a:pt x="117687" y="1561975"/>
                        </a:lnTo>
                        <a:lnTo>
                          <a:pt x="139011" y="1601479"/>
                        </a:lnTo>
                        <a:lnTo>
                          <a:pt x="161917" y="1639968"/>
                        </a:lnTo>
                        <a:lnTo>
                          <a:pt x="186361" y="1677398"/>
                        </a:lnTo>
                        <a:lnTo>
                          <a:pt x="212301" y="1713726"/>
                        </a:lnTo>
                        <a:lnTo>
                          <a:pt x="239691" y="1748907"/>
                        </a:lnTo>
                        <a:lnTo>
                          <a:pt x="268489" y="1782899"/>
                        </a:lnTo>
                        <a:lnTo>
                          <a:pt x="298650" y="1815658"/>
                        </a:lnTo>
                        <a:lnTo>
                          <a:pt x="330133" y="1847141"/>
                        </a:lnTo>
                        <a:lnTo>
                          <a:pt x="362892" y="1877302"/>
                        </a:lnTo>
                        <a:lnTo>
                          <a:pt x="396884" y="1906100"/>
                        </a:lnTo>
                        <a:lnTo>
                          <a:pt x="432065" y="1933490"/>
                        </a:lnTo>
                        <a:lnTo>
                          <a:pt x="468393" y="1959430"/>
                        </a:lnTo>
                        <a:lnTo>
                          <a:pt x="505823" y="1983874"/>
                        </a:lnTo>
                        <a:lnTo>
                          <a:pt x="544312" y="2006780"/>
                        </a:lnTo>
                        <a:lnTo>
                          <a:pt x="583816" y="2028104"/>
                        </a:lnTo>
                        <a:lnTo>
                          <a:pt x="624292" y="2047802"/>
                        </a:lnTo>
                        <a:lnTo>
                          <a:pt x="665696" y="2065832"/>
                        </a:lnTo>
                        <a:lnTo>
                          <a:pt x="707984" y="2082148"/>
                        </a:lnTo>
                        <a:lnTo>
                          <a:pt x="751112" y="2096709"/>
                        </a:lnTo>
                        <a:lnTo>
                          <a:pt x="795039" y="2109469"/>
                        </a:lnTo>
                        <a:lnTo>
                          <a:pt x="839718" y="2120386"/>
                        </a:lnTo>
                        <a:lnTo>
                          <a:pt x="885108" y="2129416"/>
                        </a:lnTo>
                        <a:lnTo>
                          <a:pt x="931164" y="2136515"/>
                        </a:lnTo>
                        <a:lnTo>
                          <a:pt x="977843" y="2141639"/>
                        </a:lnTo>
                        <a:lnTo>
                          <a:pt x="1025102" y="2144746"/>
                        </a:lnTo>
                        <a:lnTo>
                          <a:pt x="1072896" y="2145792"/>
                        </a:lnTo>
                        <a:lnTo>
                          <a:pt x="1120689" y="2144746"/>
                        </a:lnTo>
                        <a:lnTo>
                          <a:pt x="1167948" y="2141639"/>
                        </a:lnTo>
                        <a:lnTo>
                          <a:pt x="1214627" y="2136515"/>
                        </a:lnTo>
                        <a:lnTo>
                          <a:pt x="1260683" y="2129416"/>
                        </a:lnTo>
                        <a:lnTo>
                          <a:pt x="1306073" y="2120386"/>
                        </a:lnTo>
                        <a:lnTo>
                          <a:pt x="1350752" y="2109469"/>
                        </a:lnTo>
                        <a:lnTo>
                          <a:pt x="1394679" y="2096709"/>
                        </a:lnTo>
                        <a:lnTo>
                          <a:pt x="1437807" y="2082148"/>
                        </a:lnTo>
                        <a:lnTo>
                          <a:pt x="1480095" y="2065832"/>
                        </a:lnTo>
                        <a:lnTo>
                          <a:pt x="1521499" y="2047802"/>
                        </a:lnTo>
                        <a:lnTo>
                          <a:pt x="1561975" y="2028104"/>
                        </a:lnTo>
                        <a:lnTo>
                          <a:pt x="1601479" y="2006780"/>
                        </a:lnTo>
                        <a:lnTo>
                          <a:pt x="1639968" y="1983874"/>
                        </a:lnTo>
                        <a:lnTo>
                          <a:pt x="1677398" y="1959430"/>
                        </a:lnTo>
                        <a:lnTo>
                          <a:pt x="1713726" y="1933490"/>
                        </a:lnTo>
                        <a:lnTo>
                          <a:pt x="1748907" y="1906100"/>
                        </a:lnTo>
                        <a:lnTo>
                          <a:pt x="1782899" y="1877302"/>
                        </a:lnTo>
                        <a:lnTo>
                          <a:pt x="1815658" y="1847141"/>
                        </a:lnTo>
                        <a:lnTo>
                          <a:pt x="1847141" y="1815658"/>
                        </a:lnTo>
                        <a:lnTo>
                          <a:pt x="1877302" y="1782899"/>
                        </a:lnTo>
                        <a:lnTo>
                          <a:pt x="1906100" y="1748907"/>
                        </a:lnTo>
                        <a:lnTo>
                          <a:pt x="1933490" y="1713726"/>
                        </a:lnTo>
                        <a:lnTo>
                          <a:pt x="1959430" y="1677398"/>
                        </a:lnTo>
                        <a:lnTo>
                          <a:pt x="1983874" y="1639968"/>
                        </a:lnTo>
                        <a:lnTo>
                          <a:pt x="2006780" y="1601479"/>
                        </a:lnTo>
                        <a:lnTo>
                          <a:pt x="2028104" y="1561975"/>
                        </a:lnTo>
                        <a:lnTo>
                          <a:pt x="2047802" y="1521499"/>
                        </a:lnTo>
                        <a:lnTo>
                          <a:pt x="2065832" y="1480095"/>
                        </a:lnTo>
                        <a:lnTo>
                          <a:pt x="2082148" y="1437807"/>
                        </a:lnTo>
                        <a:lnTo>
                          <a:pt x="2096709" y="1394679"/>
                        </a:lnTo>
                        <a:lnTo>
                          <a:pt x="2109469" y="1350752"/>
                        </a:lnTo>
                        <a:lnTo>
                          <a:pt x="2120386" y="1306073"/>
                        </a:lnTo>
                        <a:lnTo>
                          <a:pt x="2129416" y="1260683"/>
                        </a:lnTo>
                        <a:lnTo>
                          <a:pt x="2136515" y="1214627"/>
                        </a:lnTo>
                        <a:lnTo>
                          <a:pt x="2141639" y="1167948"/>
                        </a:lnTo>
                        <a:lnTo>
                          <a:pt x="2144746" y="1120689"/>
                        </a:lnTo>
                        <a:lnTo>
                          <a:pt x="2145791" y="1072896"/>
                        </a:lnTo>
                        <a:lnTo>
                          <a:pt x="2144746" y="1025102"/>
                        </a:lnTo>
                        <a:lnTo>
                          <a:pt x="2141639" y="977843"/>
                        </a:lnTo>
                        <a:lnTo>
                          <a:pt x="2136515" y="931164"/>
                        </a:lnTo>
                        <a:lnTo>
                          <a:pt x="2129416" y="885108"/>
                        </a:lnTo>
                        <a:lnTo>
                          <a:pt x="2120386" y="839718"/>
                        </a:lnTo>
                        <a:lnTo>
                          <a:pt x="2109469" y="795039"/>
                        </a:lnTo>
                        <a:lnTo>
                          <a:pt x="2096709" y="751112"/>
                        </a:lnTo>
                        <a:lnTo>
                          <a:pt x="2082148" y="707984"/>
                        </a:lnTo>
                        <a:lnTo>
                          <a:pt x="2065832" y="665696"/>
                        </a:lnTo>
                        <a:lnTo>
                          <a:pt x="2047802" y="624292"/>
                        </a:lnTo>
                        <a:lnTo>
                          <a:pt x="2028104" y="583816"/>
                        </a:lnTo>
                        <a:lnTo>
                          <a:pt x="2006780" y="544312"/>
                        </a:lnTo>
                        <a:lnTo>
                          <a:pt x="1983874" y="505823"/>
                        </a:lnTo>
                        <a:lnTo>
                          <a:pt x="1959430" y="468393"/>
                        </a:lnTo>
                        <a:lnTo>
                          <a:pt x="1933490" y="432065"/>
                        </a:lnTo>
                        <a:lnTo>
                          <a:pt x="1906100" y="396884"/>
                        </a:lnTo>
                        <a:lnTo>
                          <a:pt x="1877302" y="362892"/>
                        </a:lnTo>
                        <a:lnTo>
                          <a:pt x="1847141" y="330133"/>
                        </a:lnTo>
                        <a:lnTo>
                          <a:pt x="1815658" y="298650"/>
                        </a:lnTo>
                        <a:lnTo>
                          <a:pt x="1782899" y="268489"/>
                        </a:lnTo>
                        <a:lnTo>
                          <a:pt x="1748907" y="239691"/>
                        </a:lnTo>
                        <a:lnTo>
                          <a:pt x="1713726" y="212301"/>
                        </a:lnTo>
                        <a:lnTo>
                          <a:pt x="1677398" y="186361"/>
                        </a:lnTo>
                        <a:lnTo>
                          <a:pt x="1639968" y="161917"/>
                        </a:lnTo>
                        <a:lnTo>
                          <a:pt x="1601479" y="139011"/>
                        </a:lnTo>
                        <a:lnTo>
                          <a:pt x="1561975" y="117687"/>
                        </a:lnTo>
                        <a:lnTo>
                          <a:pt x="1521499" y="97989"/>
                        </a:lnTo>
                        <a:lnTo>
                          <a:pt x="1480095" y="79959"/>
                        </a:lnTo>
                        <a:lnTo>
                          <a:pt x="1437807" y="63643"/>
                        </a:lnTo>
                        <a:lnTo>
                          <a:pt x="1394679" y="49082"/>
                        </a:lnTo>
                        <a:lnTo>
                          <a:pt x="1350752" y="36322"/>
                        </a:lnTo>
                        <a:lnTo>
                          <a:pt x="1306073" y="25405"/>
                        </a:lnTo>
                        <a:lnTo>
                          <a:pt x="1260683" y="16375"/>
                        </a:lnTo>
                        <a:lnTo>
                          <a:pt x="1214627" y="9276"/>
                        </a:lnTo>
                        <a:lnTo>
                          <a:pt x="1167948" y="4152"/>
                        </a:lnTo>
                        <a:lnTo>
                          <a:pt x="1120689" y="1045"/>
                        </a:lnTo>
                        <a:lnTo>
                          <a:pt x="1072896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60000"/>
                      <a:lumOff val="4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" name="object 10">
                    <a:extLst>
                      <a:ext uri="{FF2B5EF4-FFF2-40B4-BE49-F238E27FC236}">
                        <a16:creationId xmlns:a16="http://schemas.microsoft.com/office/drawing/2014/main" id="{AF3FCBEE-3701-72E5-F2AB-3A9600C93629}"/>
                      </a:ext>
                    </a:extLst>
                  </p:cNvPr>
                  <p:cNvSpPr/>
                  <p:nvPr/>
                </p:nvSpPr>
                <p:spPr>
                  <a:xfrm>
                    <a:off x="2639567" y="2313432"/>
                    <a:ext cx="1664335" cy="1663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4335" h="1663064">
                        <a:moveTo>
                          <a:pt x="832104" y="0"/>
                        </a:moveTo>
                        <a:lnTo>
                          <a:pt x="783206" y="1411"/>
                        </a:lnTo>
                        <a:lnTo>
                          <a:pt x="735052" y="5593"/>
                        </a:lnTo>
                        <a:lnTo>
                          <a:pt x="687722" y="12468"/>
                        </a:lnTo>
                        <a:lnTo>
                          <a:pt x="641292" y="21958"/>
                        </a:lnTo>
                        <a:lnTo>
                          <a:pt x="595842" y="33984"/>
                        </a:lnTo>
                        <a:lnTo>
                          <a:pt x="551447" y="48469"/>
                        </a:lnTo>
                        <a:lnTo>
                          <a:pt x="508188" y="65335"/>
                        </a:lnTo>
                        <a:lnTo>
                          <a:pt x="466141" y="84504"/>
                        </a:lnTo>
                        <a:lnTo>
                          <a:pt x="425385" y="105897"/>
                        </a:lnTo>
                        <a:lnTo>
                          <a:pt x="385998" y="129437"/>
                        </a:lnTo>
                        <a:lnTo>
                          <a:pt x="348058" y="155046"/>
                        </a:lnTo>
                        <a:lnTo>
                          <a:pt x="311642" y="182646"/>
                        </a:lnTo>
                        <a:lnTo>
                          <a:pt x="276829" y="212159"/>
                        </a:lnTo>
                        <a:lnTo>
                          <a:pt x="243697" y="243506"/>
                        </a:lnTo>
                        <a:lnTo>
                          <a:pt x="212323" y="276610"/>
                        </a:lnTo>
                        <a:lnTo>
                          <a:pt x="182786" y="311393"/>
                        </a:lnTo>
                        <a:lnTo>
                          <a:pt x="155164" y="347777"/>
                        </a:lnTo>
                        <a:lnTo>
                          <a:pt x="129535" y="385683"/>
                        </a:lnTo>
                        <a:lnTo>
                          <a:pt x="105976" y="425035"/>
                        </a:lnTo>
                        <a:lnTo>
                          <a:pt x="84566" y="465753"/>
                        </a:lnTo>
                        <a:lnTo>
                          <a:pt x="65383" y="507759"/>
                        </a:lnTo>
                        <a:lnTo>
                          <a:pt x="48504" y="550977"/>
                        </a:lnTo>
                        <a:lnTo>
                          <a:pt x="34008" y="595327"/>
                        </a:lnTo>
                        <a:lnTo>
                          <a:pt x="21973" y="640733"/>
                        </a:lnTo>
                        <a:lnTo>
                          <a:pt x="12477" y="687115"/>
                        </a:lnTo>
                        <a:lnTo>
                          <a:pt x="5597" y="734395"/>
                        </a:lnTo>
                        <a:lnTo>
                          <a:pt x="1412" y="782497"/>
                        </a:lnTo>
                        <a:lnTo>
                          <a:pt x="0" y="831341"/>
                        </a:lnTo>
                        <a:lnTo>
                          <a:pt x="1412" y="880186"/>
                        </a:lnTo>
                        <a:lnTo>
                          <a:pt x="5597" y="928288"/>
                        </a:lnTo>
                        <a:lnTo>
                          <a:pt x="12477" y="975568"/>
                        </a:lnTo>
                        <a:lnTo>
                          <a:pt x="21973" y="1021950"/>
                        </a:lnTo>
                        <a:lnTo>
                          <a:pt x="34008" y="1067356"/>
                        </a:lnTo>
                        <a:lnTo>
                          <a:pt x="48504" y="1111706"/>
                        </a:lnTo>
                        <a:lnTo>
                          <a:pt x="65383" y="1154924"/>
                        </a:lnTo>
                        <a:lnTo>
                          <a:pt x="84566" y="1196930"/>
                        </a:lnTo>
                        <a:lnTo>
                          <a:pt x="105976" y="1237648"/>
                        </a:lnTo>
                        <a:lnTo>
                          <a:pt x="129535" y="1277000"/>
                        </a:lnTo>
                        <a:lnTo>
                          <a:pt x="155164" y="1314906"/>
                        </a:lnTo>
                        <a:lnTo>
                          <a:pt x="182786" y="1351290"/>
                        </a:lnTo>
                        <a:lnTo>
                          <a:pt x="212323" y="1386073"/>
                        </a:lnTo>
                        <a:lnTo>
                          <a:pt x="243697" y="1419177"/>
                        </a:lnTo>
                        <a:lnTo>
                          <a:pt x="276829" y="1450524"/>
                        </a:lnTo>
                        <a:lnTo>
                          <a:pt x="311642" y="1480037"/>
                        </a:lnTo>
                        <a:lnTo>
                          <a:pt x="348058" y="1507637"/>
                        </a:lnTo>
                        <a:lnTo>
                          <a:pt x="385998" y="1533246"/>
                        </a:lnTo>
                        <a:lnTo>
                          <a:pt x="425385" y="1556786"/>
                        </a:lnTo>
                        <a:lnTo>
                          <a:pt x="466141" y="1578179"/>
                        </a:lnTo>
                        <a:lnTo>
                          <a:pt x="508188" y="1597348"/>
                        </a:lnTo>
                        <a:lnTo>
                          <a:pt x="551447" y="1614214"/>
                        </a:lnTo>
                        <a:lnTo>
                          <a:pt x="595842" y="1628699"/>
                        </a:lnTo>
                        <a:lnTo>
                          <a:pt x="641292" y="1640725"/>
                        </a:lnTo>
                        <a:lnTo>
                          <a:pt x="687722" y="1650215"/>
                        </a:lnTo>
                        <a:lnTo>
                          <a:pt x="735052" y="1657090"/>
                        </a:lnTo>
                        <a:lnTo>
                          <a:pt x="783206" y="1661272"/>
                        </a:lnTo>
                        <a:lnTo>
                          <a:pt x="832104" y="1662683"/>
                        </a:lnTo>
                        <a:lnTo>
                          <a:pt x="881001" y="1661272"/>
                        </a:lnTo>
                        <a:lnTo>
                          <a:pt x="929155" y="1657090"/>
                        </a:lnTo>
                        <a:lnTo>
                          <a:pt x="976485" y="1650215"/>
                        </a:lnTo>
                        <a:lnTo>
                          <a:pt x="1022915" y="1640725"/>
                        </a:lnTo>
                        <a:lnTo>
                          <a:pt x="1068365" y="1628699"/>
                        </a:lnTo>
                        <a:lnTo>
                          <a:pt x="1112760" y="1614214"/>
                        </a:lnTo>
                        <a:lnTo>
                          <a:pt x="1156019" y="1597348"/>
                        </a:lnTo>
                        <a:lnTo>
                          <a:pt x="1198066" y="1578179"/>
                        </a:lnTo>
                        <a:lnTo>
                          <a:pt x="1238822" y="1556786"/>
                        </a:lnTo>
                        <a:lnTo>
                          <a:pt x="1278209" y="1533246"/>
                        </a:lnTo>
                        <a:lnTo>
                          <a:pt x="1316149" y="1507637"/>
                        </a:lnTo>
                        <a:lnTo>
                          <a:pt x="1352565" y="1480037"/>
                        </a:lnTo>
                        <a:lnTo>
                          <a:pt x="1387378" y="1450524"/>
                        </a:lnTo>
                        <a:lnTo>
                          <a:pt x="1420510" y="1419177"/>
                        </a:lnTo>
                        <a:lnTo>
                          <a:pt x="1451884" y="1386073"/>
                        </a:lnTo>
                        <a:lnTo>
                          <a:pt x="1481421" y="1351290"/>
                        </a:lnTo>
                        <a:lnTo>
                          <a:pt x="1509043" y="1314906"/>
                        </a:lnTo>
                        <a:lnTo>
                          <a:pt x="1534672" y="1277000"/>
                        </a:lnTo>
                        <a:lnTo>
                          <a:pt x="1558231" y="1237648"/>
                        </a:lnTo>
                        <a:lnTo>
                          <a:pt x="1579641" y="1196930"/>
                        </a:lnTo>
                        <a:lnTo>
                          <a:pt x="1598824" y="1154924"/>
                        </a:lnTo>
                        <a:lnTo>
                          <a:pt x="1615703" y="1111706"/>
                        </a:lnTo>
                        <a:lnTo>
                          <a:pt x="1630199" y="1067356"/>
                        </a:lnTo>
                        <a:lnTo>
                          <a:pt x="1642234" y="1021950"/>
                        </a:lnTo>
                        <a:lnTo>
                          <a:pt x="1651730" y="975568"/>
                        </a:lnTo>
                        <a:lnTo>
                          <a:pt x="1658610" y="928288"/>
                        </a:lnTo>
                        <a:lnTo>
                          <a:pt x="1662795" y="880186"/>
                        </a:lnTo>
                        <a:lnTo>
                          <a:pt x="1664208" y="831341"/>
                        </a:lnTo>
                        <a:lnTo>
                          <a:pt x="1662795" y="782497"/>
                        </a:lnTo>
                        <a:lnTo>
                          <a:pt x="1658610" y="734395"/>
                        </a:lnTo>
                        <a:lnTo>
                          <a:pt x="1651730" y="687115"/>
                        </a:lnTo>
                        <a:lnTo>
                          <a:pt x="1642234" y="640733"/>
                        </a:lnTo>
                        <a:lnTo>
                          <a:pt x="1630199" y="595327"/>
                        </a:lnTo>
                        <a:lnTo>
                          <a:pt x="1615703" y="550977"/>
                        </a:lnTo>
                        <a:lnTo>
                          <a:pt x="1598824" y="507759"/>
                        </a:lnTo>
                        <a:lnTo>
                          <a:pt x="1579641" y="465753"/>
                        </a:lnTo>
                        <a:lnTo>
                          <a:pt x="1558231" y="425035"/>
                        </a:lnTo>
                        <a:lnTo>
                          <a:pt x="1534672" y="385683"/>
                        </a:lnTo>
                        <a:lnTo>
                          <a:pt x="1509043" y="347777"/>
                        </a:lnTo>
                        <a:lnTo>
                          <a:pt x="1481421" y="311393"/>
                        </a:lnTo>
                        <a:lnTo>
                          <a:pt x="1451884" y="276610"/>
                        </a:lnTo>
                        <a:lnTo>
                          <a:pt x="1420510" y="243506"/>
                        </a:lnTo>
                        <a:lnTo>
                          <a:pt x="1387378" y="212159"/>
                        </a:lnTo>
                        <a:lnTo>
                          <a:pt x="1352565" y="182646"/>
                        </a:lnTo>
                        <a:lnTo>
                          <a:pt x="1316149" y="155046"/>
                        </a:lnTo>
                        <a:lnTo>
                          <a:pt x="1278209" y="129437"/>
                        </a:lnTo>
                        <a:lnTo>
                          <a:pt x="1238822" y="105897"/>
                        </a:lnTo>
                        <a:lnTo>
                          <a:pt x="1198066" y="84504"/>
                        </a:lnTo>
                        <a:lnTo>
                          <a:pt x="1156019" y="65335"/>
                        </a:lnTo>
                        <a:lnTo>
                          <a:pt x="1112760" y="48469"/>
                        </a:lnTo>
                        <a:lnTo>
                          <a:pt x="1068365" y="33984"/>
                        </a:lnTo>
                        <a:lnTo>
                          <a:pt x="1022915" y="21958"/>
                        </a:lnTo>
                        <a:lnTo>
                          <a:pt x="976485" y="12468"/>
                        </a:lnTo>
                        <a:lnTo>
                          <a:pt x="929155" y="5593"/>
                        </a:lnTo>
                        <a:lnTo>
                          <a:pt x="881001" y="1411"/>
                        </a:lnTo>
                        <a:lnTo>
                          <a:pt x="83210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60007" dist="200025" dir="15000000" sy="30000" kx="-1800000" algn="bl" rotWithShape="0">
                          <a:prstClr val="black">
                            <a:alpha val="32000"/>
                          </a:prstClr>
                        </a:outerShdw>
                      </a:effectLst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" name="object 11">
                    <a:extLst>
                      <a:ext uri="{FF2B5EF4-FFF2-40B4-BE49-F238E27FC236}">
                        <a16:creationId xmlns:a16="http://schemas.microsoft.com/office/drawing/2014/main" id="{BA525E89-286A-6E07-4EBF-EF7AAAE8941C}"/>
                      </a:ext>
                    </a:extLst>
                  </p:cNvPr>
                  <p:cNvSpPr/>
                  <p:nvPr/>
                </p:nvSpPr>
                <p:spPr>
                  <a:xfrm>
                    <a:off x="3116579" y="4072128"/>
                    <a:ext cx="710565" cy="387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0564" h="387350">
                        <a:moveTo>
                          <a:pt x="710183" y="0"/>
                        </a:moveTo>
                        <a:lnTo>
                          <a:pt x="0" y="0"/>
                        </a:lnTo>
                        <a:lnTo>
                          <a:pt x="355092" y="387096"/>
                        </a:lnTo>
                        <a:lnTo>
                          <a:pt x="710183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60000"/>
                      <a:lumOff val="4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" name="object 12">
                    <a:extLst>
                      <a:ext uri="{FF2B5EF4-FFF2-40B4-BE49-F238E27FC236}">
                        <a16:creationId xmlns:a16="http://schemas.microsoft.com/office/drawing/2014/main" id="{E3E0EC19-39E4-8B4B-CD05-D2CABA167362}"/>
                      </a:ext>
                    </a:extLst>
                  </p:cNvPr>
                  <p:cNvSpPr/>
                  <p:nvPr/>
                </p:nvSpPr>
                <p:spPr>
                  <a:xfrm>
                    <a:off x="4852415" y="2072639"/>
                    <a:ext cx="2146300" cy="214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6300" h="2146300">
                        <a:moveTo>
                          <a:pt x="1072896" y="0"/>
                        </a:moveTo>
                        <a:lnTo>
                          <a:pt x="1025102" y="1045"/>
                        </a:lnTo>
                        <a:lnTo>
                          <a:pt x="977843" y="4152"/>
                        </a:lnTo>
                        <a:lnTo>
                          <a:pt x="931164" y="9276"/>
                        </a:lnTo>
                        <a:lnTo>
                          <a:pt x="885108" y="16375"/>
                        </a:lnTo>
                        <a:lnTo>
                          <a:pt x="839718" y="25405"/>
                        </a:lnTo>
                        <a:lnTo>
                          <a:pt x="795039" y="36322"/>
                        </a:lnTo>
                        <a:lnTo>
                          <a:pt x="751112" y="49082"/>
                        </a:lnTo>
                        <a:lnTo>
                          <a:pt x="707984" y="63643"/>
                        </a:lnTo>
                        <a:lnTo>
                          <a:pt x="665696" y="79959"/>
                        </a:lnTo>
                        <a:lnTo>
                          <a:pt x="624292" y="97989"/>
                        </a:lnTo>
                        <a:lnTo>
                          <a:pt x="583816" y="117687"/>
                        </a:lnTo>
                        <a:lnTo>
                          <a:pt x="544312" y="139011"/>
                        </a:lnTo>
                        <a:lnTo>
                          <a:pt x="505823" y="161917"/>
                        </a:lnTo>
                        <a:lnTo>
                          <a:pt x="468393" y="186361"/>
                        </a:lnTo>
                        <a:lnTo>
                          <a:pt x="432065" y="212301"/>
                        </a:lnTo>
                        <a:lnTo>
                          <a:pt x="396884" y="239691"/>
                        </a:lnTo>
                        <a:lnTo>
                          <a:pt x="362892" y="268489"/>
                        </a:lnTo>
                        <a:lnTo>
                          <a:pt x="330133" y="298650"/>
                        </a:lnTo>
                        <a:lnTo>
                          <a:pt x="298650" y="330133"/>
                        </a:lnTo>
                        <a:lnTo>
                          <a:pt x="268489" y="362892"/>
                        </a:lnTo>
                        <a:lnTo>
                          <a:pt x="239691" y="396884"/>
                        </a:lnTo>
                        <a:lnTo>
                          <a:pt x="212301" y="432065"/>
                        </a:lnTo>
                        <a:lnTo>
                          <a:pt x="186361" y="468393"/>
                        </a:lnTo>
                        <a:lnTo>
                          <a:pt x="161917" y="505823"/>
                        </a:lnTo>
                        <a:lnTo>
                          <a:pt x="139011" y="544312"/>
                        </a:lnTo>
                        <a:lnTo>
                          <a:pt x="117687" y="583816"/>
                        </a:lnTo>
                        <a:lnTo>
                          <a:pt x="97989" y="624292"/>
                        </a:lnTo>
                        <a:lnTo>
                          <a:pt x="79959" y="665696"/>
                        </a:lnTo>
                        <a:lnTo>
                          <a:pt x="63643" y="707984"/>
                        </a:lnTo>
                        <a:lnTo>
                          <a:pt x="49082" y="751112"/>
                        </a:lnTo>
                        <a:lnTo>
                          <a:pt x="36322" y="795039"/>
                        </a:lnTo>
                        <a:lnTo>
                          <a:pt x="25405" y="839718"/>
                        </a:lnTo>
                        <a:lnTo>
                          <a:pt x="16375" y="885108"/>
                        </a:lnTo>
                        <a:lnTo>
                          <a:pt x="9276" y="931164"/>
                        </a:lnTo>
                        <a:lnTo>
                          <a:pt x="4152" y="977843"/>
                        </a:lnTo>
                        <a:lnTo>
                          <a:pt x="1045" y="1025102"/>
                        </a:lnTo>
                        <a:lnTo>
                          <a:pt x="0" y="1072896"/>
                        </a:lnTo>
                        <a:lnTo>
                          <a:pt x="1045" y="1120689"/>
                        </a:lnTo>
                        <a:lnTo>
                          <a:pt x="4152" y="1167948"/>
                        </a:lnTo>
                        <a:lnTo>
                          <a:pt x="9276" y="1214627"/>
                        </a:lnTo>
                        <a:lnTo>
                          <a:pt x="16375" y="1260683"/>
                        </a:lnTo>
                        <a:lnTo>
                          <a:pt x="25405" y="1306073"/>
                        </a:lnTo>
                        <a:lnTo>
                          <a:pt x="36322" y="1350752"/>
                        </a:lnTo>
                        <a:lnTo>
                          <a:pt x="49082" y="1394679"/>
                        </a:lnTo>
                        <a:lnTo>
                          <a:pt x="63643" y="1437807"/>
                        </a:lnTo>
                        <a:lnTo>
                          <a:pt x="79959" y="1480095"/>
                        </a:lnTo>
                        <a:lnTo>
                          <a:pt x="97989" y="1521499"/>
                        </a:lnTo>
                        <a:lnTo>
                          <a:pt x="117687" y="1561975"/>
                        </a:lnTo>
                        <a:lnTo>
                          <a:pt x="139011" y="1601479"/>
                        </a:lnTo>
                        <a:lnTo>
                          <a:pt x="161917" y="1639968"/>
                        </a:lnTo>
                        <a:lnTo>
                          <a:pt x="186361" y="1677398"/>
                        </a:lnTo>
                        <a:lnTo>
                          <a:pt x="212301" y="1713726"/>
                        </a:lnTo>
                        <a:lnTo>
                          <a:pt x="239691" y="1748907"/>
                        </a:lnTo>
                        <a:lnTo>
                          <a:pt x="268489" y="1782899"/>
                        </a:lnTo>
                        <a:lnTo>
                          <a:pt x="298650" y="1815658"/>
                        </a:lnTo>
                        <a:lnTo>
                          <a:pt x="330133" y="1847141"/>
                        </a:lnTo>
                        <a:lnTo>
                          <a:pt x="362892" y="1877302"/>
                        </a:lnTo>
                        <a:lnTo>
                          <a:pt x="396884" y="1906100"/>
                        </a:lnTo>
                        <a:lnTo>
                          <a:pt x="432065" y="1933490"/>
                        </a:lnTo>
                        <a:lnTo>
                          <a:pt x="468393" y="1959430"/>
                        </a:lnTo>
                        <a:lnTo>
                          <a:pt x="505823" y="1983874"/>
                        </a:lnTo>
                        <a:lnTo>
                          <a:pt x="544312" y="2006780"/>
                        </a:lnTo>
                        <a:lnTo>
                          <a:pt x="583816" y="2028104"/>
                        </a:lnTo>
                        <a:lnTo>
                          <a:pt x="624292" y="2047802"/>
                        </a:lnTo>
                        <a:lnTo>
                          <a:pt x="665696" y="2065832"/>
                        </a:lnTo>
                        <a:lnTo>
                          <a:pt x="707984" y="2082148"/>
                        </a:lnTo>
                        <a:lnTo>
                          <a:pt x="751112" y="2096709"/>
                        </a:lnTo>
                        <a:lnTo>
                          <a:pt x="795039" y="2109469"/>
                        </a:lnTo>
                        <a:lnTo>
                          <a:pt x="839718" y="2120386"/>
                        </a:lnTo>
                        <a:lnTo>
                          <a:pt x="885108" y="2129416"/>
                        </a:lnTo>
                        <a:lnTo>
                          <a:pt x="931164" y="2136515"/>
                        </a:lnTo>
                        <a:lnTo>
                          <a:pt x="977843" y="2141639"/>
                        </a:lnTo>
                        <a:lnTo>
                          <a:pt x="1025102" y="2144746"/>
                        </a:lnTo>
                        <a:lnTo>
                          <a:pt x="1072896" y="2145792"/>
                        </a:lnTo>
                        <a:lnTo>
                          <a:pt x="1120689" y="2144746"/>
                        </a:lnTo>
                        <a:lnTo>
                          <a:pt x="1167948" y="2141639"/>
                        </a:lnTo>
                        <a:lnTo>
                          <a:pt x="1214627" y="2136515"/>
                        </a:lnTo>
                        <a:lnTo>
                          <a:pt x="1260683" y="2129416"/>
                        </a:lnTo>
                        <a:lnTo>
                          <a:pt x="1306073" y="2120386"/>
                        </a:lnTo>
                        <a:lnTo>
                          <a:pt x="1350752" y="2109469"/>
                        </a:lnTo>
                        <a:lnTo>
                          <a:pt x="1394679" y="2096709"/>
                        </a:lnTo>
                        <a:lnTo>
                          <a:pt x="1437807" y="2082148"/>
                        </a:lnTo>
                        <a:lnTo>
                          <a:pt x="1480095" y="2065832"/>
                        </a:lnTo>
                        <a:lnTo>
                          <a:pt x="1521499" y="2047802"/>
                        </a:lnTo>
                        <a:lnTo>
                          <a:pt x="1561975" y="2028104"/>
                        </a:lnTo>
                        <a:lnTo>
                          <a:pt x="1601479" y="2006780"/>
                        </a:lnTo>
                        <a:lnTo>
                          <a:pt x="1639968" y="1983874"/>
                        </a:lnTo>
                        <a:lnTo>
                          <a:pt x="1677398" y="1959430"/>
                        </a:lnTo>
                        <a:lnTo>
                          <a:pt x="1713726" y="1933490"/>
                        </a:lnTo>
                        <a:lnTo>
                          <a:pt x="1748907" y="1906100"/>
                        </a:lnTo>
                        <a:lnTo>
                          <a:pt x="1782899" y="1877302"/>
                        </a:lnTo>
                        <a:lnTo>
                          <a:pt x="1815658" y="1847141"/>
                        </a:lnTo>
                        <a:lnTo>
                          <a:pt x="1847141" y="1815658"/>
                        </a:lnTo>
                        <a:lnTo>
                          <a:pt x="1877302" y="1782899"/>
                        </a:lnTo>
                        <a:lnTo>
                          <a:pt x="1906100" y="1748907"/>
                        </a:lnTo>
                        <a:lnTo>
                          <a:pt x="1933490" y="1713726"/>
                        </a:lnTo>
                        <a:lnTo>
                          <a:pt x="1959430" y="1677398"/>
                        </a:lnTo>
                        <a:lnTo>
                          <a:pt x="1983874" y="1639968"/>
                        </a:lnTo>
                        <a:lnTo>
                          <a:pt x="2006780" y="1601479"/>
                        </a:lnTo>
                        <a:lnTo>
                          <a:pt x="2028104" y="1561975"/>
                        </a:lnTo>
                        <a:lnTo>
                          <a:pt x="2047802" y="1521499"/>
                        </a:lnTo>
                        <a:lnTo>
                          <a:pt x="2065832" y="1480095"/>
                        </a:lnTo>
                        <a:lnTo>
                          <a:pt x="2082148" y="1437807"/>
                        </a:lnTo>
                        <a:lnTo>
                          <a:pt x="2096709" y="1394679"/>
                        </a:lnTo>
                        <a:lnTo>
                          <a:pt x="2109469" y="1350752"/>
                        </a:lnTo>
                        <a:lnTo>
                          <a:pt x="2120386" y="1306073"/>
                        </a:lnTo>
                        <a:lnTo>
                          <a:pt x="2129416" y="1260683"/>
                        </a:lnTo>
                        <a:lnTo>
                          <a:pt x="2136515" y="1214627"/>
                        </a:lnTo>
                        <a:lnTo>
                          <a:pt x="2141639" y="1167948"/>
                        </a:lnTo>
                        <a:lnTo>
                          <a:pt x="2144746" y="1120689"/>
                        </a:lnTo>
                        <a:lnTo>
                          <a:pt x="2145791" y="1072896"/>
                        </a:lnTo>
                        <a:lnTo>
                          <a:pt x="2144746" y="1025102"/>
                        </a:lnTo>
                        <a:lnTo>
                          <a:pt x="2141639" y="977843"/>
                        </a:lnTo>
                        <a:lnTo>
                          <a:pt x="2136515" y="931164"/>
                        </a:lnTo>
                        <a:lnTo>
                          <a:pt x="2129416" y="885108"/>
                        </a:lnTo>
                        <a:lnTo>
                          <a:pt x="2120386" y="839718"/>
                        </a:lnTo>
                        <a:lnTo>
                          <a:pt x="2109469" y="795039"/>
                        </a:lnTo>
                        <a:lnTo>
                          <a:pt x="2096709" y="751112"/>
                        </a:lnTo>
                        <a:lnTo>
                          <a:pt x="2082148" y="707984"/>
                        </a:lnTo>
                        <a:lnTo>
                          <a:pt x="2065832" y="665696"/>
                        </a:lnTo>
                        <a:lnTo>
                          <a:pt x="2047802" y="624292"/>
                        </a:lnTo>
                        <a:lnTo>
                          <a:pt x="2028104" y="583816"/>
                        </a:lnTo>
                        <a:lnTo>
                          <a:pt x="2006780" y="544312"/>
                        </a:lnTo>
                        <a:lnTo>
                          <a:pt x="1983874" y="505823"/>
                        </a:lnTo>
                        <a:lnTo>
                          <a:pt x="1959430" y="468393"/>
                        </a:lnTo>
                        <a:lnTo>
                          <a:pt x="1933490" y="432065"/>
                        </a:lnTo>
                        <a:lnTo>
                          <a:pt x="1906100" y="396884"/>
                        </a:lnTo>
                        <a:lnTo>
                          <a:pt x="1877302" y="362892"/>
                        </a:lnTo>
                        <a:lnTo>
                          <a:pt x="1847141" y="330133"/>
                        </a:lnTo>
                        <a:lnTo>
                          <a:pt x="1815658" y="298650"/>
                        </a:lnTo>
                        <a:lnTo>
                          <a:pt x="1782899" y="268489"/>
                        </a:lnTo>
                        <a:lnTo>
                          <a:pt x="1748907" y="239691"/>
                        </a:lnTo>
                        <a:lnTo>
                          <a:pt x="1713726" y="212301"/>
                        </a:lnTo>
                        <a:lnTo>
                          <a:pt x="1677398" y="186361"/>
                        </a:lnTo>
                        <a:lnTo>
                          <a:pt x="1639968" y="161917"/>
                        </a:lnTo>
                        <a:lnTo>
                          <a:pt x="1601479" y="139011"/>
                        </a:lnTo>
                        <a:lnTo>
                          <a:pt x="1561975" y="117687"/>
                        </a:lnTo>
                        <a:lnTo>
                          <a:pt x="1521499" y="97989"/>
                        </a:lnTo>
                        <a:lnTo>
                          <a:pt x="1480095" y="79959"/>
                        </a:lnTo>
                        <a:lnTo>
                          <a:pt x="1437807" y="63643"/>
                        </a:lnTo>
                        <a:lnTo>
                          <a:pt x="1394679" y="49082"/>
                        </a:lnTo>
                        <a:lnTo>
                          <a:pt x="1350752" y="36322"/>
                        </a:lnTo>
                        <a:lnTo>
                          <a:pt x="1306073" y="25405"/>
                        </a:lnTo>
                        <a:lnTo>
                          <a:pt x="1260683" y="16375"/>
                        </a:lnTo>
                        <a:lnTo>
                          <a:pt x="1214627" y="9276"/>
                        </a:lnTo>
                        <a:lnTo>
                          <a:pt x="1167948" y="4152"/>
                        </a:lnTo>
                        <a:lnTo>
                          <a:pt x="1120689" y="1045"/>
                        </a:lnTo>
                        <a:lnTo>
                          <a:pt x="1072896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" name="object 13">
                    <a:extLst>
                      <a:ext uri="{FF2B5EF4-FFF2-40B4-BE49-F238E27FC236}">
                        <a16:creationId xmlns:a16="http://schemas.microsoft.com/office/drawing/2014/main" id="{1B616164-CF02-AF5A-FCFD-1C6F17C69481}"/>
                      </a:ext>
                    </a:extLst>
                  </p:cNvPr>
                  <p:cNvSpPr/>
                  <p:nvPr/>
                </p:nvSpPr>
                <p:spPr>
                  <a:xfrm>
                    <a:off x="5045964" y="2276855"/>
                    <a:ext cx="1840230" cy="1838706"/>
                  </a:xfrm>
                  <a:prstGeom prst="rect">
                    <a:avLst/>
                  </a:prstGeom>
                  <a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a:blip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object 14">
                    <a:extLst>
                      <a:ext uri="{FF2B5EF4-FFF2-40B4-BE49-F238E27FC236}">
                        <a16:creationId xmlns:a16="http://schemas.microsoft.com/office/drawing/2014/main" id="{894B0DAB-B96F-008A-E831-18B418F017BB}"/>
                      </a:ext>
                    </a:extLst>
                  </p:cNvPr>
                  <p:cNvSpPr/>
                  <p:nvPr/>
                </p:nvSpPr>
                <p:spPr>
                  <a:xfrm>
                    <a:off x="5093208" y="2324101"/>
                    <a:ext cx="1664335" cy="1644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4334" h="1663064">
                        <a:moveTo>
                          <a:pt x="832103" y="0"/>
                        </a:moveTo>
                        <a:lnTo>
                          <a:pt x="783206" y="1411"/>
                        </a:lnTo>
                        <a:lnTo>
                          <a:pt x="735052" y="5593"/>
                        </a:lnTo>
                        <a:lnTo>
                          <a:pt x="687722" y="12468"/>
                        </a:lnTo>
                        <a:lnTo>
                          <a:pt x="641292" y="21958"/>
                        </a:lnTo>
                        <a:lnTo>
                          <a:pt x="595842" y="33984"/>
                        </a:lnTo>
                        <a:lnTo>
                          <a:pt x="551447" y="48469"/>
                        </a:lnTo>
                        <a:lnTo>
                          <a:pt x="508188" y="65335"/>
                        </a:lnTo>
                        <a:lnTo>
                          <a:pt x="466141" y="84504"/>
                        </a:lnTo>
                        <a:lnTo>
                          <a:pt x="425385" y="105897"/>
                        </a:lnTo>
                        <a:lnTo>
                          <a:pt x="385998" y="129437"/>
                        </a:lnTo>
                        <a:lnTo>
                          <a:pt x="348058" y="155046"/>
                        </a:lnTo>
                        <a:lnTo>
                          <a:pt x="311642" y="182646"/>
                        </a:lnTo>
                        <a:lnTo>
                          <a:pt x="276829" y="212159"/>
                        </a:lnTo>
                        <a:lnTo>
                          <a:pt x="243697" y="243506"/>
                        </a:lnTo>
                        <a:lnTo>
                          <a:pt x="212323" y="276610"/>
                        </a:lnTo>
                        <a:lnTo>
                          <a:pt x="182786" y="311393"/>
                        </a:lnTo>
                        <a:lnTo>
                          <a:pt x="155164" y="347777"/>
                        </a:lnTo>
                        <a:lnTo>
                          <a:pt x="129535" y="385683"/>
                        </a:lnTo>
                        <a:lnTo>
                          <a:pt x="105976" y="425035"/>
                        </a:lnTo>
                        <a:lnTo>
                          <a:pt x="84566" y="465753"/>
                        </a:lnTo>
                        <a:lnTo>
                          <a:pt x="65383" y="507759"/>
                        </a:lnTo>
                        <a:lnTo>
                          <a:pt x="48504" y="550977"/>
                        </a:lnTo>
                        <a:lnTo>
                          <a:pt x="34008" y="595327"/>
                        </a:lnTo>
                        <a:lnTo>
                          <a:pt x="21973" y="640733"/>
                        </a:lnTo>
                        <a:lnTo>
                          <a:pt x="12477" y="687115"/>
                        </a:lnTo>
                        <a:lnTo>
                          <a:pt x="5597" y="734395"/>
                        </a:lnTo>
                        <a:lnTo>
                          <a:pt x="1412" y="782497"/>
                        </a:lnTo>
                        <a:lnTo>
                          <a:pt x="0" y="831341"/>
                        </a:lnTo>
                        <a:lnTo>
                          <a:pt x="1412" y="880186"/>
                        </a:lnTo>
                        <a:lnTo>
                          <a:pt x="5597" y="928288"/>
                        </a:lnTo>
                        <a:lnTo>
                          <a:pt x="12477" y="975568"/>
                        </a:lnTo>
                        <a:lnTo>
                          <a:pt x="21973" y="1021950"/>
                        </a:lnTo>
                        <a:lnTo>
                          <a:pt x="34008" y="1067356"/>
                        </a:lnTo>
                        <a:lnTo>
                          <a:pt x="48504" y="1111706"/>
                        </a:lnTo>
                        <a:lnTo>
                          <a:pt x="65383" y="1154924"/>
                        </a:lnTo>
                        <a:lnTo>
                          <a:pt x="84566" y="1196930"/>
                        </a:lnTo>
                        <a:lnTo>
                          <a:pt x="105976" y="1237648"/>
                        </a:lnTo>
                        <a:lnTo>
                          <a:pt x="129535" y="1277000"/>
                        </a:lnTo>
                        <a:lnTo>
                          <a:pt x="155164" y="1314906"/>
                        </a:lnTo>
                        <a:lnTo>
                          <a:pt x="182786" y="1351290"/>
                        </a:lnTo>
                        <a:lnTo>
                          <a:pt x="212323" y="1386073"/>
                        </a:lnTo>
                        <a:lnTo>
                          <a:pt x="243697" y="1419177"/>
                        </a:lnTo>
                        <a:lnTo>
                          <a:pt x="276829" y="1450524"/>
                        </a:lnTo>
                        <a:lnTo>
                          <a:pt x="311642" y="1480037"/>
                        </a:lnTo>
                        <a:lnTo>
                          <a:pt x="348058" y="1507637"/>
                        </a:lnTo>
                        <a:lnTo>
                          <a:pt x="385998" y="1533246"/>
                        </a:lnTo>
                        <a:lnTo>
                          <a:pt x="425385" y="1556786"/>
                        </a:lnTo>
                        <a:lnTo>
                          <a:pt x="466141" y="1578179"/>
                        </a:lnTo>
                        <a:lnTo>
                          <a:pt x="508188" y="1597348"/>
                        </a:lnTo>
                        <a:lnTo>
                          <a:pt x="551447" y="1614214"/>
                        </a:lnTo>
                        <a:lnTo>
                          <a:pt x="595842" y="1628699"/>
                        </a:lnTo>
                        <a:lnTo>
                          <a:pt x="641292" y="1640725"/>
                        </a:lnTo>
                        <a:lnTo>
                          <a:pt x="687722" y="1650215"/>
                        </a:lnTo>
                        <a:lnTo>
                          <a:pt x="735052" y="1657090"/>
                        </a:lnTo>
                        <a:lnTo>
                          <a:pt x="783206" y="1661272"/>
                        </a:lnTo>
                        <a:lnTo>
                          <a:pt x="832103" y="1662683"/>
                        </a:lnTo>
                        <a:lnTo>
                          <a:pt x="881001" y="1661272"/>
                        </a:lnTo>
                        <a:lnTo>
                          <a:pt x="929155" y="1657090"/>
                        </a:lnTo>
                        <a:lnTo>
                          <a:pt x="976485" y="1650215"/>
                        </a:lnTo>
                        <a:lnTo>
                          <a:pt x="1022915" y="1640725"/>
                        </a:lnTo>
                        <a:lnTo>
                          <a:pt x="1068365" y="1628699"/>
                        </a:lnTo>
                        <a:lnTo>
                          <a:pt x="1112760" y="1614214"/>
                        </a:lnTo>
                        <a:lnTo>
                          <a:pt x="1156019" y="1597348"/>
                        </a:lnTo>
                        <a:lnTo>
                          <a:pt x="1198066" y="1578179"/>
                        </a:lnTo>
                        <a:lnTo>
                          <a:pt x="1238822" y="1556786"/>
                        </a:lnTo>
                        <a:lnTo>
                          <a:pt x="1278209" y="1533246"/>
                        </a:lnTo>
                        <a:lnTo>
                          <a:pt x="1316149" y="1507637"/>
                        </a:lnTo>
                        <a:lnTo>
                          <a:pt x="1352565" y="1480037"/>
                        </a:lnTo>
                        <a:lnTo>
                          <a:pt x="1387378" y="1450524"/>
                        </a:lnTo>
                        <a:lnTo>
                          <a:pt x="1420510" y="1419177"/>
                        </a:lnTo>
                        <a:lnTo>
                          <a:pt x="1451884" y="1386073"/>
                        </a:lnTo>
                        <a:lnTo>
                          <a:pt x="1481421" y="1351290"/>
                        </a:lnTo>
                        <a:lnTo>
                          <a:pt x="1509043" y="1314906"/>
                        </a:lnTo>
                        <a:lnTo>
                          <a:pt x="1534672" y="1277000"/>
                        </a:lnTo>
                        <a:lnTo>
                          <a:pt x="1558231" y="1237648"/>
                        </a:lnTo>
                        <a:lnTo>
                          <a:pt x="1579641" y="1196930"/>
                        </a:lnTo>
                        <a:lnTo>
                          <a:pt x="1598824" y="1154924"/>
                        </a:lnTo>
                        <a:lnTo>
                          <a:pt x="1615703" y="1111706"/>
                        </a:lnTo>
                        <a:lnTo>
                          <a:pt x="1630199" y="1067356"/>
                        </a:lnTo>
                        <a:lnTo>
                          <a:pt x="1642234" y="1021950"/>
                        </a:lnTo>
                        <a:lnTo>
                          <a:pt x="1651730" y="975568"/>
                        </a:lnTo>
                        <a:lnTo>
                          <a:pt x="1658610" y="928288"/>
                        </a:lnTo>
                        <a:lnTo>
                          <a:pt x="1662795" y="880186"/>
                        </a:lnTo>
                        <a:lnTo>
                          <a:pt x="1664208" y="831341"/>
                        </a:lnTo>
                        <a:lnTo>
                          <a:pt x="1662795" y="782497"/>
                        </a:lnTo>
                        <a:lnTo>
                          <a:pt x="1658610" y="734395"/>
                        </a:lnTo>
                        <a:lnTo>
                          <a:pt x="1651730" y="687115"/>
                        </a:lnTo>
                        <a:lnTo>
                          <a:pt x="1642234" y="640733"/>
                        </a:lnTo>
                        <a:lnTo>
                          <a:pt x="1630199" y="595327"/>
                        </a:lnTo>
                        <a:lnTo>
                          <a:pt x="1615703" y="550977"/>
                        </a:lnTo>
                        <a:lnTo>
                          <a:pt x="1598824" y="507759"/>
                        </a:lnTo>
                        <a:lnTo>
                          <a:pt x="1579641" y="465753"/>
                        </a:lnTo>
                        <a:lnTo>
                          <a:pt x="1558231" y="425035"/>
                        </a:lnTo>
                        <a:lnTo>
                          <a:pt x="1534672" y="385683"/>
                        </a:lnTo>
                        <a:lnTo>
                          <a:pt x="1509043" y="347777"/>
                        </a:lnTo>
                        <a:lnTo>
                          <a:pt x="1481421" y="311393"/>
                        </a:lnTo>
                        <a:lnTo>
                          <a:pt x="1451884" y="276610"/>
                        </a:lnTo>
                        <a:lnTo>
                          <a:pt x="1420510" y="243506"/>
                        </a:lnTo>
                        <a:lnTo>
                          <a:pt x="1387378" y="212159"/>
                        </a:lnTo>
                        <a:lnTo>
                          <a:pt x="1352565" y="182646"/>
                        </a:lnTo>
                        <a:lnTo>
                          <a:pt x="1316149" y="155046"/>
                        </a:lnTo>
                        <a:lnTo>
                          <a:pt x="1278209" y="129437"/>
                        </a:lnTo>
                        <a:lnTo>
                          <a:pt x="1238822" y="105897"/>
                        </a:lnTo>
                        <a:lnTo>
                          <a:pt x="1198066" y="84504"/>
                        </a:lnTo>
                        <a:lnTo>
                          <a:pt x="1156019" y="65335"/>
                        </a:lnTo>
                        <a:lnTo>
                          <a:pt x="1112760" y="48469"/>
                        </a:lnTo>
                        <a:lnTo>
                          <a:pt x="1068365" y="33984"/>
                        </a:lnTo>
                        <a:lnTo>
                          <a:pt x="1022915" y="21958"/>
                        </a:lnTo>
                        <a:lnTo>
                          <a:pt x="976485" y="12468"/>
                        </a:lnTo>
                        <a:lnTo>
                          <a:pt x="929155" y="5593"/>
                        </a:lnTo>
                        <a:lnTo>
                          <a:pt x="881001" y="1411"/>
                        </a:lnTo>
                        <a:lnTo>
                          <a:pt x="83210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" name="object 15">
                    <a:extLst>
                      <a:ext uri="{FF2B5EF4-FFF2-40B4-BE49-F238E27FC236}">
                        <a16:creationId xmlns:a16="http://schemas.microsoft.com/office/drawing/2014/main" id="{D64187A3-CED8-1170-3DD7-8C9F694B1186}"/>
                      </a:ext>
                    </a:extLst>
                  </p:cNvPr>
                  <p:cNvSpPr/>
                  <p:nvPr/>
                </p:nvSpPr>
                <p:spPr>
                  <a:xfrm>
                    <a:off x="5570220" y="4072128"/>
                    <a:ext cx="710565" cy="387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0564" h="387350">
                        <a:moveTo>
                          <a:pt x="710183" y="0"/>
                        </a:moveTo>
                        <a:lnTo>
                          <a:pt x="0" y="0"/>
                        </a:lnTo>
                        <a:lnTo>
                          <a:pt x="355091" y="387096"/>
                        </a:lnTo>
                        <a:lnTo>
                          <a:pt x="710183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40000"/>
                      <a:lumOff val="6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" name="object 16">
                    <a:extLst>
                      <a:ext uri="{FF2B5EF4-FFF2-40B4-BE49-F238E27FC236}">
                        <a16:creationId xmlns:a16="http://schemas.microsoft.com/office/drawing/2014/main" id="{0A92CF45-657B-75B5-1EBB-6C5D8A2D3D09}"/>
                      </a:ext>
                    </a:extLst>
                  </p:cNvPr>
                  <p:cNvSpPr/>
                  <p:nvPr/>
                </p:nvSpPr>
                <p:spPr>
                  <a:xfrm>
                    <a:off x="7306056" y="2066544"/>
                    <a:ext cx="2146300" cy="2147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6300" h="2147570">
                        <a:moveTo>
                          <a:pt x="1072896" y="0"/>
                        </a:moveTo>
                        <a:lnTo>
                          <a:pt x="1025102" y="1046"/>
                        </a:lnTo>
                        <a:lnTo>
                          <a:pt x="977843" y="4155"/>
                        </a:lnTo>
                        <a:lnTo>
                          <a:pt x="931164" y="9284"/>
                        </a:lnTo>
                        <a:lnTo>
                          <a:pt x="885108" y="16388"/>
                        </a:lnTo>
                        <a:lnTo>
                          <a:pt x="839718" y="25425"/>
                        </a:lnTo>
                        <a:lnTo>
                          <a:pt x="795039" y="36350"/>
                        </a:lnTo>
                        <a:lnTo>
                          <a:pt x="751112" y="49121"/>
                        </a:lnTo>
                        <a:lnTo>
                          <a:pt x="707984" y="63692"/>
                        </a:lnTo>
                        <a:lnTo>
                          <a:pt x="665696" y="80021"/>
                        </a:lnTo>
                        <a:lnTo>
                          <a:pt x="624292" y="98065"/>
                        </a:lnTo>
                        <a:lnTo>
                          <a:pt x="583816" y="117778"/>
                        </a:lnTo>
                        <a:lnTo>
                          <a:pt x="544312" y="139118"/>
                        </a:lnTo>
                        <a:lnTo>
                          <a:pt x="505823" y="162042"/>
                        </a:lnTo>
                        <a:lnTo>
                          <a:pt x="468393" y="186504"/>
                        </a:lnTo>
                        <a:lnTo>
                          <a:pt x="432065" y="212463"/>
                        </a:lnTo>
                        <a:lnTo>
                          <a:pt x="396884" y="239874"/>
                        </a:lnTo>
                        <a:lnTo>
                          <a:pt x="362892" y="268693"/>
                        </a:lnTo>
                        <a:lnTo>
                          <a:pt x="330133" y="298877"/>
                        </a:lnTo>
                        <a:lnTo>
                          <a:pt x="298650" y="330382"/>
                        </a:lnTo>
                        <a:lnTo>
                          <a:pt x="268489" y="363165"/>
                        </a:lnTo>
                        <a:lnTo>
                          <a:pt x="239691" y="397182"/>
                        </a:lnTo>
                        <a:lnTo>
                          <a:pt x="212301" y="432389"/>
                        </a:lnTo>
                        <a:lnTo>
                          <a:pt x="186361" y="468743"/>
                        </a:lnTo>
                        <a:lnTo>
                          <a:pt x="161917" y="506200"/>
                        </a:lnTo>
                        <a:lnTo>
                          <a:pt x="139011" y="544716"/>
                        </a:lnTo>
                        <a:lnTo>
                          <a:pt x="117687" y="584248"/>
                        </a:lnTo>
                        <a:lnTo>
                          <a:pt x="97989" y="624752"/>
                        </a:lnTo>
                        <a:lnTo>
                          <a:pt x="79959" y="666185"/>
                        </a:lnTo>
                        <a:lnTo>
                          <a:pt x="63643" y="708502"/>
                        </a:lnTo>
                        <a:lnTo>
                          <a:pt x="49082" y="751661"/>
                        </a:lnTo>
                        <a:lnTo>
                          <a:pt x="36322" y="795617"/>
                        </a:lnTo>
                        <a:lnTo>
                          <a:pt x="25405" y="840327"/>
                        </a:lnTo>
                        <a:lnTo>
                          <a:pt x="16375" y="885747"/>
                        </a:lnTo>
                        <a:lnTo>
                          <a:pt x="9276" y="931834"/>
                        </a:lnTo>
                        <a:lnTo>
                          <a:pt x="4152" y="978544"/>
                        </a:lnTo>
                        <a:lnTo>
                          <a:pt x="1045" y="1025833"/>
                        </a:lnTo>
                        <a:lnTo>
                          <a:pt x="0" y="1073657"/>
                        </a:lnTo>
                        <a:lnTo>
                          <a:pt x="1045" y="1121482"/>
                        </a:lnTo>
                        <a:lnTo>
                          <a:pt x="4152" y="1168771"/>
                        </a:lnTo>
                        <a:lnTo>
                          <a:pt x="9276" y="1215481"/>
                        </a:lnTo>
                        <a:lnTo>
                          <a:pt x="16375" y="1261568"/>
                        </a:lnTo>
                        <a:lnTo>
                          <a:pt x="25405" y="1306988"/>
                        </a:lnTo>
                        <a:lnTo>
                          <a:pt x="36322" y="1351698"/>
                        </a:lnTo>
                        <a:lnTo>
                          <a:pt x="49082" y="1395654"/>
                        </a:lnTo>
                        <a:lnTo>
                          <a:pt x="63643" y="1438813"/>
                        </a:lnTo>
                        <a:lnTo>
                          <a:pt x="79959" y="1481130"/>
                        </a:lnTo>
                        <a:lnTo>
                          <a:pt x="97989" y="1522563"/>
                        </a:lnTo>
                        <a:lnTo>
                          <a:pt x="117687" y="1563067"/>
                        </a:lnTo>
                        <a:lnTo>
                          <a:pt x="139011" y="1602599"/>
                        </a:lnTo>
                        <a:lnTo>
                          <a:pt x="161917" y="1641115"/>
                        </a:lnTo>
                        <a:lnTo>
                          <a:pt x="186361" y="1678572"/>
                        </a:lnTo>
                        <a:lnTo>
                          <a:pt x="212301" y="1714926"/>
                        </a:lnTo>
                        <a:lnTo>
                          <a:pt x="239691" y="1750133"/>
                        </a:lnTo>
                        <a:lnTo>
                          <a:pt x="268489" y="1784150"/>
                        </a:lnTo>
                        <a:lnTo>
                          <a:pt x="298650" y="1816933"/>
                        </a:lnTo>
                        <a:lnTo>
                          <a:pt x="330133" y="1848438"/>
                        </a:lnTo>
                        <a:lnTo>
                          <a:pt x="362892" y="1878622"/>
                        </a:lnTo>
                        <a:lnTo>
                          <a:pt x="396884" y="1907441"/>
                        </a:lnTo>
                        <a:lnTo>
                          <a:pt x="432065" y="1934852"/>
                        </a:lnTo>
                        <a:lnTo>
                          <a:pt x="468393" y="1960811"/>
                        </a:lnTo>
                        <a:lnTo>
                          <a:pt x="505823" y="1985273"/>
                        </a:lnTo>
                        <a:lnTo>
                          <a:pt x="544312" y="2008197"/>
                        </a:lnTo>
                        <a:lnTo>
                          <a:pt x="583816" y="2029537"/>
                        </a:lnTo>
                        <a:lnTo>
                          <a:pt x="624292" y="2049250"/>
                        </a:lnTo>
                        <a:lnTo>
                          <a:pt x="665696" y="2067294"/>
                        </a:lnTo>
                        <a:lnTo>
                          <a:pt x="707984" y="2083623"/>
                        </a:lnTo>
                        <a:lnTo>
                          <a:pt x="751112" y="2098194"/>
                        </a:lnTo>
                        <a:lnTo>
                          <a:pt x="795039" y="2110965"/>
                        </a:lnTo>
                        <a:lnTo>
                          <a:pt x="839718" y="2121890"/>
                        </a:lnTo>
                        <a:lnTo>
                          <a:pt x="885108" y="2130927"/>
                        </a:lnTo>
                        <a:lnTo>
                          <a:pt x="931164" y="2138031"/>
                        </a:lnTo>
                        <a:lnTo>
                          <a:pt x="977843" y="2143160"/>
                        </a:lnTo>
                        <a:lnTo>
                          <a:pt x="1025102" y="2146269"/>
                        </a:lnTo>
                        <a:lnTo>
                          <a:pt x="1072896" y="2147316"/>
                        </a:lnTo>
                        <a:lnTo>
                          <a:pt x="1120689" y="2146269"/>
                        </a:lnTo>
                        <a:lnTo>
                          <a:pt x="1167948" y="2143160"/>
                        </a:lnTo>
                        <a:lnTo>
                          <a:pt x="1214627" y="2138031"/>
                        </a:lnTo>
                        <a:lnTo>
                          <a:pt x="1260683" y="2130927"/>
                        </a:lnTo>
                        <a:lnTo>
                          <a:pt x="1306073" y="2121890"/>
                        </a:lnTo>
                        <a:lnTo>
                          <a:pt x="1350752" y="2110965"/>
                        </a:lnTo>
                        <a:lnTo>
                          <a:pt x="1394679" y="2098194"/>
                        </a:lnTo>
                        <a:lnTo>
                          <a:pt x="1437807" y="2083623"/>
                        </a:lnTo>
                        <a:lnTo>
                          <a:pt x="1480095" y="2067294"/>
                        </a:lnTo>
                        <a:lnTo>
                          <a:pt x="1521499" y="2049250"/>
                        </a:lnTo>
                        <a:lnTo>
                          <a:pt x="1561975" y="2029537"/>
                        </a:lnTo>
                        <a:lnTo>
                          <a:pt x="1601479" y="2008197"/>
                        </a:lnTo>
                        <a:lnTo>
                          <a:pt x="1639968" y="1985273"/>
                        </a:lnTo>
                        <a:lnTo>
                          <a:pt x="1677398" y="1960811"/>
                        </a:lnTo>
                        <a:lnTo>
                          <a:pt x="1713726" y="1934852"/>
                        </a:lnTo>
                        <a:lnTo>
                          <a:pt x="1748907" y="1907441"/>
                        </a:lnTo>
                        <a:lnTo>
                          <a:pt x="1782899" y="1878622"/>
                        </a:lnTo>
                        <a:lnTo>
                          <a:pt x="1815658" y="1848438"/>
                        </a:lnTo>
                        <a:lnTo>
                          <a:pt x="1847141" y="1816933"/>
                        </a:lnTo>
                        <a:lnTo>
                          <a:pt x="1877302" y="1784150"/>
                        </a:lnTo>
                        <a:lnTo>
                          <a:pt x="1906100" y="1750133"/>
                        </a:lnTo>
                        <a:lnTo>
                          <a:pt x="1933490" y="1714926"/>
                        </a:lnTo>
                        <a:lnTo>
                          <a:pt x="1959430" y="1678572"/>
                        </a:lnTo>
                        <a:lnTo>
                          <a:pt x="1983874" y="1641115"/>
                        </a:lnTo>
                        <a:lnTo>
                          <a:pt x="2006780" y="1602599"/>
                        </a:lnTo>
                        <a:lnTo>
                          <a:pt x="2028104" y="1563067"/>
                        </a:lnTo>
                        <a:lnTo>
                          <a:pt x="2047802" y="1522563"/>
                        </a:lnTo>
                        <a:lnTo>
                          <a:pt x="2065832" y="1481130"/>
                        </a:lnTo>
                        <a:lnTo>
                          <a:pt x="2082148" y="1438813"/>
                        </a:lnTo>
                        <a:lnTo>
                          <a:pt x="2096709" y="1395654"/>
                        </a:lnTo>
                        <a:lnTo>
                          <a:pt x="2109469" y="1351698"/>
                        </a:lnTo>
                        <a:lnTo>
                          <a:pt x="2120386" y="1306988"/>
                        </a:lnTo>
                        <a:lnTo>
                          <a:pt x="2129416" y="1261568"/>
                        </a:lnTo>
                        <a:lnTo>
                          <a:pt x="2136515" y="1215481"/>
                        </a:lnTo>
                        <a:lnTo>
                          <a:pt x="2141639" y="1168771"/>
                        </a:lnTo>
                        <a:lnTo>
                          <a:pt x="2144746" y="1121482"/>
                        </a:lnTo>
                        <a:lnTo>
                          <a:pt x="2145792" y="1073657"/>
                        </a:lnTo>
                        <a:lnTo>
                          <a:pt x="2144746" y="1025833"/>
                        </a:lnTo>
                        <a:lnTo>
                          <a:pt x="2141639" y="978544"/>
                        </a:lnTo>
                        <a:lnTo>
                          <a:pt x="2136515" y="931834"/>
                        </a:lnTo>
                        <a:lnTo>
                          <a:pt x="2129416" y="885747"/>
                        </a:lnTo>
                        <a:lnTo>
                          <a:pt x="2120386" y="840327"/>
                        </a:lnTo>
                        <a:lnTo>
                          <a:pt x="2109469" y="795617"/>
                        </a:lnTo>
                        <a:lnTo>
                          <a:pt x="2096709" y="751661"/>
                        </a:lnTo>
                        <a:lnTo>
                          <a:pt x="2082148" y="708502"/>
                        </a:lnTo>
                        <a:lnTo>
                          <a:pt x="2065832" y="666185"/>
                        </a:lnTo>
                        <a:lnTo>
                          <a:pt x="2047802" y="624752"/>
                        </a:lnTo>
                        <a:lnTo>
                          <a:pt x="2028104" y="584248"/>
                        </a:lnTo>
                        <a:lnTo>
                          <a:pt x="2006780" y="544716"/>
                        </a:lnTo>
                        <a:lnTo>
                          <a:pt x="1983874" y="506200"/>
                        </a:lnTo>
                        <a:lnTo>
                          <a:pt x="1959430" y="468743"/>
                        </a:lnTo>
                        <a:lnTo>
                          <a:pt x="1933490" y="432389"/>
                        </a:lnTo>
                        <a:lnTo>
                          <a:pt x="1906100" y="397182"/>
                        </a:lnTo>
                        <a:lnTo>
                          <a:pt x="1877302" y="363165"/>
                        </a:lnTo>
                        <a:lnTo>
                          <a:pt x="1847141" y="330382"/>
                        </a:lnTo>
                        <a:lnTo>
                          <a:pt x="1815658" y="298877"/>
                        </a:lnTo>
                        <a:lnTo>
                          <a:pt x="1782899" y="268693"/>
                        </a:lnTo>
                        <a:lnTo>
                          <a:pt x="1748907" y="239874"/>
                        </a:lnTo>
                        <a:lnTo>
                          <a:pt x="1713726" y="212463"/>
                        </a:lnTo>
                        <a:lnTo>
                          <a:pt x="1677398" y="186504"/>
                        </a:lnTo>
                        <a:lnTo>
                          <a:pt x="1639968" y="162042"/>
                        </a:lnTo>
                        <a:lnTo>
                          <a:pt x="1601479" y="139118"/>
                        </a:lnTo>
                        <a:lnTo>
                          <a:pt x="1561975" y="117778"/>
                        </a:lnTo>
                        <a:lnTo>
                          <a:pt x="1521499" y="98065"/>
                        </a:lnTo>
                        <a:lnTo>
                          <a:pt x="1480095" y="80021"/>
                        </a:lnTo>
                        <a:lnTo>
                          <a:pt x="1437807" y="63692"/>
                        </a:lnTo>
                        <a:lnTo>
                          <a:pt x="1394679" y="49121"/>
                        </a:lnTo>
                        <a:lnTo>
                          <a:pt x="1350752" y="36350"/>
                        </a:lnTo>
                        <a:lnTo>
                          <a:pt x="1306073" y="25425"/>
                        </a:lnTo>
                        <a:lnTo>
                          <a:pt x="1260683" y="16388"/>
                        </a:lnTo>
                        <a:lnTo>
                          <a:pt x="1214627" y="9284"/>
                        </a:lnTo>
                        <a:lnTo>
                          <a:pt x="1167948" y="4155"/>
                        </a:lnTo>
                        <a:lnTo>
                          <a:pt x="1120689" y="1046"/>
                        </a:lnTo>
                        <a:lnTo>
                          <a:pt x="1072896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" name="object 17">
                    <a:extLst>
                      <a:ext uri="{FF2B5EF4-FFF2-40B4-BE49-F238E27FC236}">
                        <a16:creationId xmlns:a16="http://schemas.microsoft.com/office/drawing/2014/main" id="{7466D977-2BCD-7F80-84C4-E7DEC3F6F5E2}"/>
                      </a:ext>
                    </a:extLst>
                  </p:cNvPr>
                  <p:cNvSpPr/>
                  <p:nvPr/>
                </p:nvSpPr>
                <p:spPr>
                  <a:xfrm>
                    <a:off x="7499604" y="2261616"/>
                    <a:ext cx="1840229" cy="1838705"/>
                  </a:xfrm>
                  <a:prstGeom prst="rect">
                    <a:avLst/>
                  </a:prstGeom>
                  <a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a:blip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object 18">
                    <a:extLst>
                      <a:ext uri="{FF2B5EF4-FFF2-40B4-BE49-F238E27FC236}">
                        <a16:creationId xmlns:a16="http://schemas.microsoft.com/office/drawing/2014/main" id="{28921674-D653-B269-065E-90B5FACE62EA}"/>
                      </a:ext>
                    </a:extLst>
                  </p:cNvPr>
                  <p:cNvSpPr/>
                  <p:nvPr/>
                </p:nvSpPr>
                <p:spPr>
                  <a:xfrm>
                    <a:off x="7546847" y="2308860"/>
                    <a:ext cx="1664335" cy="16630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64334" h="1663064">
                        <a:moveTo>
                          <a:pt x="832103" y="0"/>
                        </a:moveTo>
                        <a:lnTo>
                          <a:pt x="783206" y="1411"/>
                        </a:lnTo>
                        <a:lnTo>
                          <a:pt x="735052" y="5593"/>
                        </a:lnTo>
                        <a:lnTo>
                          <a:pt x="687722" y="12468"/>
                        </a:lnTo>
                        <a:lnTo>
                          <a:pt x="641292" y="21958"/>
                        </a:lnTo>
                        <a:lnTo>
                          <a:pt x="595842" y="33984"/>
                        </a:lnTo>
                        <a:lnTo>
                          <a:pt x="551447" y="48469"/>
                        </a:lnTo>
                        <a:lnTo>
                          <a:pt x="508188" y="65335"/>
                        </a:lnTo>
                        <a:lnTo>
                          <a:pt x="466141" y="84504"/>
                        </a:lnTo>
                        <a:lnTo>
                          <a:pt x="425385" y="105897"/>
                        </a:lnTo>
                        <a:lnTo>
                          <a:pt x="385998" y="129437"/>
                        </a:lnTo>
                        <a:lnTo>
                          <a:pt x="348058" y="155046"/>
                        </a:lnTo>
                        <a:lnTo>
                          <a:pt x="311642" y="182646"/>
                        </a:lnTo>
                        <a:lnTo>
                          <a:pt x="276829" y="212159"/>
                        </a:lnTo>
                        <a:lnTo>
                          <a:pt x="243697" y="243506"/>
                        </a:lnTo>
                        <a:lnTo>
                          <a:pt x="212323" y="276610"/>
                        </a:lnTo>
                        <a:lnTo>
                          <a:pt x="182786" y="311393"/>
                        </a:lnTo>
                        <a:lnTo>
                          <a:pt x="155164" y="347777"/>
                        </a:lnTo>
                        <a:lnTo>
                          <a:pt x="129535" y="385683"/>
                        </a:lnTo>
                        <a:lnTo>
                          <a:pt x="105976" y="425035"/>
                        </a:lnTo>
                        <a:lnTo>
                          <a:pt x="84566" y="465753"/>
                        </a:lnTo>
                        <a:lnTo>
                          <a:pt x="65383" y="507759"/>
                        </a:lnTo>
                        <a:lnTo>
                          <a:pt x="48504" y="550977"/>
                        </a:lnTo>
                        <a:lnTo>
                          <a:pt x="34008" y="595327"/>
                        </a:lnTo>
                        <a:lnTo>
                          <a:pt x="21973" y="640733"/>
                        </a:lnTo>
                        <a:lnTo>
                          <a:pt x="12477" y="687115"/>
                        </a:lnTo>
                        <a:lnTo>
                          <a:pt x="5597" y="734395"/>
                        </a:lnTo>
                        <a:lnTo>
                          <a:pt x="1412" y="782497"/>
                        </a:lnTo>
                        <a:lnTo>
                          <a:pt x="0" y="831341"/>
                        </a:lnTo>
                        <a:lnTo>
                          <a:pt x="1412" y="880186"/>
                        </a:lnTo>
                        <a:lnTo>
                          <a:pt x="5597" y="928288"/>
                        </a:lnTo>
                        <a:lnTo>
                          <a:pt x="12477" y="975568"/>
                        </a:lnTo>
                        <a:lnTo>
                          <a:pt x="21973" y="1021950"/>
                        </a:lnTo>
                        <a:lnTo>
                          <a:pt x="34008" y="1067356"/>
                        </a:lnTo>
                        <a:lnTo>
                          <a:pt x="48504" y="1111706"/>
                        </a:lnTo>
                        <a:lnTo>
                          <a:pt x="65383" y="1154924"/>
                        </a:lnTo>
                        <a:lnTo>
                          <a:pt x="84566" y="1196930"/>
                        </a:lnTo>
                        <a:lnTo>
                          <a:pt x="105976" y="1237648"/>
                        </a:lnTo>
                        <a:lnTo>
                          <a:pt x="129535" y="1277000"/>
                        </a:lnTo>
                        <a:lnTo>
                          <a:pt x="155164" y="1314906"/>
                        </a:lnTo>
                        <a:lnTo>
                          <a:pt x="182786" y="1351290"/>
                        </a:lnTo>
                        <a:lnTo>
                          <a:pt x="212323" y="1386073"/>
                        </a:lnTo>
                        <a:lnTo>
                          <a:pt x="243697" y="1419177"/>
                        </a:lnTo>
                        <a:lnTo>
                          <a:pt x="276829" y="1450524"/>
                        </a:lnTo>
                        <a:lnTo>
                          <a:pt x="311642" y="1480037"/>
                        </a:lnTo>
                        <a:lnTo>
                          <a:pt x="348058" y="1507637"/>
                        </a:lnTo>
                        <a:lnTo>
                          <a:pt x="385998" y="1533246"/>
                        </a:lnTo>
                        <a:lnTo>
                          <a:pt x="425385" y="1556786"/>
                        </a:lnTo>
                        <a:lnTo>
                          <a:pt x="466141" y="1578179"/>
                        </a:lnTo>
                        <a:lnTo>
                          <a:pt x="508188" y="1597348"/>
                        </a:lnTo>
                        <a:lnTo>
                          <a:pt x="551447" y="1614214"/>
                        </a:lnTo>
                        <a:lnTo>
                          <a:pt x="595842" y="1628699"/>
                        </a:lnTo>
                        <a:lnTo>
                          <a:pt x="641292" y="1640725"/>
                        </a:lnTo>
                        <a:lnTo>
                          <a:pt x="687722" y="1650215"/>
                        </a:lnTo>
                        <a:lnTo>
                          <a:pt x="735052" y="1657090"/>
                        </a:lnTo>
                        <a:lnTo>
                          <a:pt x="783206" y="1661272"/>
                        </a:lnTo>
                        <a:lnTo>
                          <a:pt x="832103" y="1662683"/>
                        </a:lnTo>
                        <a:lnTo>
                          <a:pt x="881001" y="1661272"/>
                        </a:lnTo>
                        <a:lnTo>
                          <a:pt x="929155" y="1657090"/>
                        </a:lnTo>
                        <a:lnTo>
                          <a:pt x="976485" y="1650215"/>
                        </a:lnTo>
                        <a:lnTo>
                          <a:pt x="1022915" y="1640725"/>
                        </a:lnTo>
                        <a:lnTo>
                          <a:pt x="1068365" y="1628699"/>
                        </a:lnTo>
                        <a:lnTo>
                          <a:pt x="1112760" y="1614214"/>
                        </a:lnTo>
                        <a:lnTo>
                          <a:pt x="1156019" y="1597348"/>
                        </a:lnTo>
                        <a:lnTo>
                          <a:pt x="1198066" y="1578179"/>
                        </a:lnTo>
                        <a:lnTo>
                          <a:pt x="1238822" y="1556786"/>
                        </a:lnTo>
                        <a:lnTo>
                          <a:pt x="1278209" y="1533246"/>
                        </a:lnTo>
                        <a:lnTo>
                          <a:pt x="1316149" y="1507637"/>
                        </a:lnTo>
                        <a:lnTo>
                          <a:pt x="1352565" y="1480037"/>
                        </a:lnTo>
                        <a:lnTo>
                          <a:pt x="1387378" y="1450524"/>
                        </a:lnTo>
                        <a:lnTo>
                          <a:pt x="1420510" y="1419177"/>
                        </a:lnTo>
                        <a:lnTo>
                          <a:pt x="1451884" y="1386073"/>
                        </a:lnTo>
                        <a:lnTo>
                          <a:pt x="1481421" y="1351290"/>
                        </a:lnTo>
                        <a:lnTo>
                          <a:pt x="1509043" y="1314906"/>
                        </a:lnTo>
                        <a:lnTo>
                          <a:pt x="1534672" y="1277000"/>
                        </a:lnTo>
                        <a:lnTo>
                          <a:pt x="1558231" y="1237648"/>
                        </a:lnTo>
                        <a:lnTo>
                          <a:pt x="1579641" y="1196930"/>
                        </a:lnTo>
                        <a:lnTo>
                          <a:pt x="1598824" y="1154924"/>
                        </a:lnTo>
                        <a:lnTo>
                          <a:pt x="1615703" y="1111706"/>
                        </a:lnTo>
                        <a:lnTo>
                          <a:pt x="1630199" y="1067356"/>
                        </a:lnTo>
                        <a:lnTo>
                          <a:pt x="1642234" y="1021950"/>
                        </a:lnTo>
                        <a:lnTo>
                          <a:pt x="1651730" y="975568"/>
                        </a:lnTo>
                        <a:lnTo>
                          <a:pt x="1658610" y="928288"/>
                        </a:lnTo>
                        <a:lnTo>
                          <a:pt x="1662795" y="880186"/>
                        </a:lnTo>
                        <a:lnTo>
                          <a:pt x="1664207" y="831341"/>
                        </a:lnTo>
                        <a:lnTo>
                          <a:pt x="1662795" y="782497"/>
                        </a:lnTo>
                        <a:lnTo>
                          <a:pt x="1658610" y="734395"/>
                        </a:lnTo>
                        <a:lnTo>
                          <a:pt x="1651730" y="687115"/>
                        </a:lnTo>
                        <a:lnTo>
                          <a:pt x="1642234" y="640733"/>
                        </a:lnTo>
                        <a:lnTo>
                          <a:pt x="1630199" y="595327"/>
                        </a:lnTo>
                        <a:lnTo>
                          <a:pt x="1615703" y="550977"/>
                        </a:lnTo>
                        <a:lnTo>
                          <a:pt x="1598824" y="507759"/>
                        </a:lnTo>
                        <a:lnTo>
                          <a:pt x="1579641" y="465753"/>
                        </a:lnTo>
                        <a:lnTo>
                          <a:pt x="1558231" y="425035"/>
                        </a:lnTo>
                        <a:lnTo>
                          <a:pt x="1534672" y="385683"/>
                        </a:lnTo>
                        <a:lnTo>
                          <a:pt x="1509043" y="347777"/>
                        </a:lnTo>
                        <a:lnTo>
                          <a:pt x="1481421" y="311393"/>
                        </a:lnTo>
                        <a:lnTo>
                          <a:pt x="1451884" y="276610"/>
                        </a:lnTo>
                        <a:lnTo>
                          <a:pt x="1420510" y="243506"/>
                        </a:lnTo>
                        <a:lnTo>
                          <a:pt x="1387378" y="212159"/>
                        </a:lnTo>
                        <a:lnTo>
                          <a:pt x="1352565" y="182646"/>
                        </a:lnTo>
                        <a:lnTo>
                          <a:pt x="1316149" y="155046"/>
                        </a:lnTo>
                        <a:lnTo>
                          <a:pt x="1278209" y="129437"/>
                        </a:lnTo>
                        <a:lnTo>
                          <a:pt x="1238822" y="105897"/>
                        </a:lnTo>
                        <a:lnTo>
                          <a:pt x="1198066" y="84504"/>
                        </a:lnTo>
                        <a:lnTo>
                          <a:pt x="1156019" y="65335"/>
                        </a:lnTo>
                        <a:lnTo>
                          <a:pt x="1112760" y="48469"/>
                        </a:lnTo>
                        <a:lnTo>
                          <a:pt x="1068365" y="33984"/>
                        </a:lnTo>
                        <a:lnTo>
                          <a:pt x="1022915" y="21958"/>
                        </a:lnTo>
                        <a:lnTo>
                          <a:pt x="976485" y="12468"/>
                        </a:lnTo>
                        <a:lnTo>
                          <a:pt x="929155" y="5593"/>
                        </a:lnTo>
                        <a:lnTo>
                          <a:pt x="881001" y="1411"/>
                        </a:lnTo>
                        <a:lnTo>
                          <a:pt x="832103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object 19">
                    <a:extLst>
                      <a:ext uri="{FF2B5EF4-FFF2-40B4-BE49-F238E27FC236}">
                        <a16:creationId xmlns:a16="http://schemas.microsoft.com/office/drawing/2014/main" id="{6D7DFD36-1DB1-CE90-B911-E4428A120A4A}"/>
                      </a:ext>
                    </a:extLst>
                  </p:cNvPr>
                  <p:cNvSpPr/>
                  <p:nvPr/>
                </p:nvSpPr>
                <p:spPr>
                  <a:xfrm>
                    <a:off x="8023859" y="4067555"/>
                    <a:ext cx="710565" cy="387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0565" h="387350">
                        <a:moveTo>
                          <a:pt x="710184" y="0"/>
                        </a:moveTo>
                        <a:lnTo>
                          <a:pt x="0" y="0"/>
                        </a:lnTo>
                        <a:lnTo>
                          <a:pt x="355092" y="387096"/>
                        </a:lnTo>
                        <a:lnTo>
                          <a:pt x="710184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" name="object 20">
                    <a:extLst>
                      <a:ext uri="{FF2B5EF4-FFF2-40B4-BE49-F238E27FC236}">
                        <a16:creationId xmlns:a16="http://schemas.microsoft.com/office/drawing/2014/main" id="{C124E5E3-F3FF-A963-D78B-6F6AC071F4B8}"/>
                      </a:ext>
                    </a:extLst>
                  </p:cNvPr>
                  <p:cNvSpPr/>
                  <p:nvPr/>
                </p:nvSpPr>
                <p:spPr>
                  <a:xfrm>
                    <a:off x="3304793" y="4540757"/>
                    <a:ext cx="335279" cy="3352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5279" h="335279">
                        <a:moveTo>
                          <a:pt x="0" y="167639"/>
                        </a:moveTo>
                        <a:lnTo>
                          <a:pt x="5988" y="123075"/>
                        </a:lnTo>
                        <a:lnTo>
                          <a:pt x="22888" y="83029"/>
                        </a:lnTo>
                        <a:lnTo>
                          <a:pt x="49101" y="49101"/>
                        </a:lnTo>
                        <a:lnTo>
                          <a:pt x="83029" y="22888"/>
                        </a:lnTo>
                        <a:lnTo>
                          <a:pt x="123075" y="5988"/>
                        </a:lnTo>
                        <a:lnTo>
                          <a:pt x="167639" y="0"/>
                        </a:lnTo>
                        <a:lnTo>
                          <a:pt x="212204" y="5988"/>
                        </a:lnTo>
                        <a:lnTo>
                          <a:pt x="252250" y="22888"/>
                        </a:lnTo>
                        <a:lnTo>
                          <a:pt x="286178" y="49101"/>
                        </a:lnTo>
                        <a:lnTo>
                          <a:pt x="312391" y="83029"/>
                        </a:lnTo>
                        <a:lnTo>
                          <a:pt x="329291" y="123075"/>
                        </a:lnTo>
                        <a:lnTo>
                          <a:pt x="335279" y="167639"/>
                        </a:lnTo>
                        <a:lnTo>
                          <a:pt x="329291" y="212204"/>
                        </a:lnTo>
                        <a:lnTo>
                          <a:pt x="312391" y="252250"/>
                        </a:lnTo>
                        <a:lnTo>
                          <a:pt x="286178" y="286178"/>
                        </a:lnTo>
                        <a:lnTo>
                          <a:pt x="252250" y="312391"/>
                        </a:lnTo>
                        <a:lnTo>
                          <a:pt x="212204" y="329291"/>
                        </a:lnTo>
                        <a:lnTo>
                          <a:pt x="167639" y="335279"/>
                        </a:lnTo>
                        <a:lnTo>
                          <a:pt x="123075" y="329291"/>
                        </a:lnTo>
                        <a:lnTo>
                          <a:pt x="83029" y="312391"/>
                        </a:lnTo>
                        <a:lnTo>
                          <a:pt x="49101" y="286178"/>
                        </a:lnTo>
                        <a:lnTo>
                          <a:pt x="22888" y="252250"/>
                        </a:lnTo>
                        <a:lnTo>
                          <a:pt x="5988" y="212204"/>
                        </a:lnTo>
                        <a:lnTo>
                          <a:pt x="0" y="167639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60000"/>
                      <a:lumOff val="40000"/>
                    </a:schemeClr>
                  </a:solidFill>
                  <a:ln w="28955">
                    <a:solidFill>
                      <a:srgbClr val="F9F8F8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object 24">
                    <a:extLst>
                      <a:ext uri="{FF2B5EF4-FFF2-40B4-BE49-F238E27FC236}">
                        <a16:creationId xmlns:a16="http://schemas.microsoft.com/office/drawing/2014/main" id="{FEF73B62-F3E3-00E0-5D32-A08066C24586}"/>
                      </a:ext>
                    </a:extLst>
                  </p:cNvPr>
                  <p:cNvSpPr/>
                  <p:nvPr/>
                </p:nvSpPr>
                <p:spPr>
                  <a:xfrm>
                    <a:off x="3640073" y="4708397"/>
                    <a:ext cx="4572000" cy="22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2000" h="22225">
                        <a:moveTo>
                          <a:pt x="0" y="21843"/>
                        </a:moveTo>
                        <a:lnTo>
                          <a:pt x="4571492" y="0"/>
                        </a:lnTo>
                      </a:path>
                    </a:pathLst>
                  </a:custGeom>
                  <a:ln w="28956">
                    <a:solidFill>
                      <a:srgbClr val="F9F8F8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object 26">
                    <a:extLst>
                      <a:ext uri="{FF2B5EF4-FFF2-40B4-BE49-F238E27FC236}">
                        <a16:creationId xmlns:a16="http://schemas.microsoft.com/office/drawing/2014/main" id="{1F85C7A6-CCF8-8534-5EE0-1A9A42303537}"/>
                      </a:ext>
                    </a:extLst>
                  </p:cNvPr>
                  <p:cNvSpPr/>
                  <p:nvPr/>
                </p:nvSpPr>
                <p:spPr>
                  <a:xfrm>
                    <a:off x="5758434" y="4540758"/>
                    <a:ext cx="335280" cy="3352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5279" h="335279">
                        <a:moveTo>
                          <a:pt x="0" y="167640"/>
                        </a:moveTo>
                        <a:lnTo>
                          <a:pt x="5988" y="123075"/>
                        </a:lnTo>
                        <a:lnTo>
                          <a:pt x="22888" y="83029"/>
                        </a:lnTo>
                        <a:lnTo>
                          <a:pt x="49101" y="49101"/>
                        </a:lnTo>
                        <a:lnTo>
                          <a:pt x="83029" y="22888"/>
                        </a:lnTo>
                        <a:lnTo>
                          <a:pt x="123075" y="5988"/>
                        </a:lnTo>
                        <a:lnTo>
                          <a:pt x="167639" y="0"/>
                        </a:lnTo>
                        <a:lnTo>
                          <a:pt x="212204" y="5988"/>
                        </a:lnTo>
                        <a:lnTo>
                          <a:pt x="252250" y="22888"/>
                        </a:lnTo>
                        <a:lnTo>
                          <a:pt x="286178" y="49101"/>
                        </a:lnTo>
                        <a:lnTo>
                          <a:pt x="312391" y="83029"/>
                        </a:lnTo>
                        <a:lnTo>
                          <a:pt x="329291" y="123075"/>
                        </a:lnTo>
                        <a:lnTo>
                          <a:pt x="335279" y="167640"/>
                        </a:lnTo>
                        <a:lnTo>
                          <a:pt x="329291" y="212204"/>
                        </a:lnTo>
                        <a:lnTo>
                          <a:pt x="312391" y="252250"/>
                        </a:lnTo>
                        <a:lnTo>
                          <a:pt x="286178" y="286178"/>
                        </a:lnTo>
                        <a:lnTo>
                          <a:pt x="252250" y="312391"/>
                        </a:lnTo>
                        <a:lnTo>
                          <a:pt x="212204" y="329291"/>
                        </a:lnTo>
                        <a:lnTo>
                          <a:pt x="167639" y="335280"/>
                        </a:lnTo>
                        <a:lnTo>
                          <a:pt x="123075" y="329291"/>
                        </a:lnTo>
                        <a:lnTo>
                          <a:pt x="83029" y="312391"/>
                        </a:lnTo>
                        <a:lnTo>
                          <a:pt x="49101" y="286178"/>
                        </a:lnTo>
                        <a:lnTo>
                          <a:pt x="22888" y="252250"/>
                        </a:lnTo>
                        <a:lnTo>
                          <a:pt x="5988" y="212204"/>
                        </a:lnTo>
                        <a:lnTo>
                          <a:pt x="0" y="16764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40000"/>
                      <a:lumOff val="60000"/>
                    </a:schemeClr>
                  </a:solidFill>
                  <a:ln w="28955">
                    <a:solidFill>
                      <a:srgbClr val="F9F8F8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5" name="Graphic 4">
                  <a:extLst>
                    <a:ext uri="{FF2B5EF4-FFF2-40B4-BE49-F238E27FC236}">
                      <a16:creationId xmlns:a16="http://schemas.microsoft.com/office/drawing/2014/main" id="{95C09650-CC2E-3D5C-81A8-48B3FE2F7F0C}"/>
                    </a:ext>
                  </a:extLst>
                </p:cNvPr>
                <p:cNvSpPr/>
                <p:nvPr/>
              </p:nvSpPr>
              <p:spPr>
                <a:xfrm>
                  <a:off x="4049153" y="1762145"/>
                  <a:ext cx="658800" cy="370800"/>
                </a:xfrm>
                <a:custGeom>
                  <a:avLst/>
                  <a:gdLst>
                    <a:gd name="connsiteX0" fmla="*/ 161026 w 171889"/>
                    <a:gd name="connsiteY0" fmla="*/ 32907 h 172077"/>
                    <a:gd name="connsiteX1" fmla="*/ 129716 w 171889"/>
                    <a:gd name="connsiteY1" fmla="*/ 64189 h 172077"/>
                    <a:gd name="connsiteX2" fmla="*/ 107990 w 171889"/>
                    <a:gd name="connsiteY2" fmla="*/ 42483 h 172077"/>
                    <a:gd name="connsiteX3" fmla="*/ 139301 w 171889"/>
                    <a:gd name="connsiteY3" fmla="*/ 11202 h 172077"/>
                    <a:gd name="connsiteX4" fmla="*/ 139940 w 171889"/>
                    <a:gd name="connsiteY4" fmla="*/ 2264 h 172077"/>
                    <a:gd name="connsiteX5" fmla="*/ 130994 w 171889"/>
                    <a:gd name="connsiteY5" fmla="*/ 1626 h 172077"/>
                    <a:gd name="connsiteX6" fmla="*/ 130355 w 171889"/>
                    <a:gd name="connsiteY6" fmla="*/ 2264 h 172077"/>
                    <a:gd name="connsiteX7" fmla="*/ 99044 w 171889"/>
                    <a:gd name="connsiteY7" fmla="*/ 33546 h 172077"/>
                    <a:gd name="connsiteX8" fmla="*/ 88181 w 171889"/>
                    <a:gd name="connsiteY8" fmla="*/ 22693 h 172077"/>
                    <a:gd name="connsiteX9" fmla="*/ 83069 w 171889"/>
                    <a:gd name="connsiteY9" fmla="*/ 17586 h 172077"/>
                    <a:gd name="connsiteX10" fmla="*/ 74123 w 171889"/>
                    <a:gd name="connsiteY10" fmla="*/ 17586 h 172077"/>
                    <a:gd name="connsiteX11" fmla="*/ 74123 w 171889"/>
                    <a:gd name="connsiteY11" fmla="*/ 17586 h 172077"/>
                    <a:gd name="connsiteX12" fmla="*/ 74123 w 171889"/>
                    <a:gd name="connsiteY12" fmla="*/ 26523 h 172077"/>
                    <a:gd name="connsiteX13" fmla="*/ 74762 w 171889"/>
                    <a:gd name="connsiteY13" fmla="*/ 27162 h 172077"/>
                    <a:gd name="connsiteX14" fmla="*/ 48563 w 171889"/>
                    <a:gd name="connsiteY14" fmla="*/ 53336 h 172077"/>
                    <a:gd name="connsiteX15" fmla="*/ 44091 w 171889"/>
                    <a:gd name="connsiteY15" fmla="*/ 119091 h 172077"/>
                    <a:gd name="connsiteX16" fmla="*/ 1917 w 171889"/>
                    <a:gd name="connsiteY16" fmla="*/ 161225 h 172077"/>
                    <a:gd name="connsiteX17" fmla="*/ 1917 w 171889"/>
                    <a:gd name="connsiteY17" fmla="*/ 170163 h 172077"/>
                    <a:gd name="connsiteX18" fmla="*/ 6390 w 171889"/>
                    <a:gd name="connsiteY18" fmla="*/ 172078 h 172077"/>
                    <a:gd name="connsiteX19" fmla="*/ 10862 w 171889"/>
                    <a:gd name="connsiteY19" fmla="*/ 170163 h 172077"/>
                    <a:gd name="connsiteX20" fmla="*/ 53037 w 171889"/>
                    <a:gd name="connsiteY20" fmla="*/ 128029 h 172077"/>
                    <a:gd name="connsiteX21" fmla="*/ 118852 w 171889"/>
                    <a:gd name="connsiteY21" fmla="*/ 123560 h 172077"/>
                    <a:gd name="connsiteX22" fmla="*/ 145051 w 171889"/>
                    <a:gd name="connsiteY22" fmla="*/ 97385 h 172077"/>
                    <a:gd name="connsiteX23" fmla="*/ 145691 w 171889"/>
                    <a:gd name="connsiteY23" fmla="*/ 98024 h 172077"/>
                    <a:gd name="connsiteX24" fmla="*/ 150163 w 171889"/>
                    <a:gd name="connsiteY24" fmla="*/ 99939 h 172077"/>
                    <a:gd name="connsiteX25" fmla="*/ 156553 w 171889"/>
                    <a:gd name="connsiteY25" fmla="*/ 93555 h 172077"/>
                    <a:gd name="connsiteX26" fmla="*/ 154636 w 171889"/>
                    <a:gd name="connsiteY26" fmla="*/ 89086 h 172077"/>
                    <a:gd name="connsiteX27" fmla="*/ 149524 w 171889"/>
                    <a:gd name="connsiteY27" fmla="*/ 83979 h 172077"/>
                    <a:gd name="connsiteX28" fmla="*/ 138661 w 171889"/>
                    <a:gd name="connsiteY28" fmla="*/ 73126 h 172077"/>
                    <a:gd name="connsiteX29" fmla="*/ 169972 w 171889"/>
                    <a:gd name="connsiteY29" fmla="*/ 41845 h 172077"/>
                    <a:gd name="connsiteX30" fmla="*/ 169972 w 171889"/>
                    <a:gd name="connsiteY30" fmla="*/ 32907 h 172077"/>
                    <a:gd name="connsiteX31" fmla="*/ 161026 w 171889"/>
                    <a:gd name="connsiteY31" fmla="*/ 32907 h 172077"/>
                    <a:gd name="connsiteX32" fmla="*/ 161026 w 171889"/>
                    <a:gd name="connsiteY32" fmla="*/ 32907 h 172077"/>
                    <a:gd name="connsiteX33" fmla="*/ 109906 w 171889"/>
                    <a:gd name="connsiteY33" fmla="*/ 115261 h 172077"/>
                    <a:gd name="connsiteX34" fmla="*/ 56870 w 171889"/>
                    <a:gd name="connsiteY34" fmla="*/ 113345 h 172077"/>
                    <a:gd name="connsiteX35" fmla="*/ 56870 w 171889"/>
                    <a:gd name="connsiteY35" fmla="*/ 62274 h 172077"/>
                    <a:gd name="connsiteX36" fmla="*/ 83069 w 171889"/>
                    <a:gd name="connsiteY36" fmla="*/ 36099 h 172077"/>
                    <a:gd name="connsiteX37" fmla="*/ 124604 w 171889"/>
                    <a:gd name="connsiteY37" fmla="*/ 77595 h 172077"/>
                    <a:gd name="connsiteX38" fmla="*/ 124604 w 171889"/>
                    <a:gd name="connsiteY38" fmla="*/ 77595 h 172077"/>
                    <a:gd name="connsiteX39" fmla="*/ 135466 w 171889"/>
                    <a:gd name="connsiteY39" fmla="*/ 88448 h 172077"/>
                    <a:gd name="connsiteX40" fmla="*/ 109906 w 171889"/>
                    <a:gd name="connsiteY40" fmla="*/ 115261 h 17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71889" h="172077">
                      <a:moveTo>
                        <a:pt x="161026" y="32907"/>
                      </a:moveTo>
                      <a:lnTo>
                        <a:pt x="129716" y="64189"/>
                      </a:lnTo>
                      <a:lnTo>
                        <a:pt x="107990" y="42483"/>
                      </a:lnTo>
                      <a:lnTo>
                        <a:pt x="139301" y="11202"/>
                      </a:lnTo>
                      <a:cubicBezTo>
                        <a:pt x="141856" y="8648"/>
                        <a:pt x="142496" y="4818"/>
                        <a:pt x="139940" y="2264"/>
                      </a:cubicBezTo>
                      <a:cubicBezTo>
                        <a:pt x="137383" y="-290"/>
                        <a:pt x="133550" y="-928"/>
                        <a:pt x="130994" y="1626"/>
                      </a:cubicBezTo>
                      <a:cubicBezTo>
                        <a:pt x="130994" y="1626"/>
                        <a:pt x="130355" y="2264"/>
                        <a:pt x="130355" y="2264"/>
                      </a:cubicBezTo>
                      <a:lnTo>
                        <a:pt x="99044" y="33546"/>
                      </a:lnTo>
                      <a:lnTo>
                        <a:pt x="88181" y="22693"/>
                      </a:lnTo>
                      <a:lnTo>
                        <a:pt x="83069" y="17586"/>
                      </a:lnTo>
                      <a:cubicBezTo>
                        <a:pt x="80513" y="15032"/>
                        <a:pt x="76679" y="15032"/>
                        <a:pt x="74123" y="17586"/>
                      </a:cubicBezTo>
                      <a:cubicBezTo>
                        <a:pt x="74123" y="17586"/>
                        <a:pt x="74123" y="17586"/>
                        <a:pt x="74123" y="17586"/>
                      </a:cubicBezTo>
                      <a:cubicBezTo>
                        <a:pt x="71567" y="20139"/>
                        <a:pt x="71567" y="23970"/>
                        <a:pt x="74123" y="26523"/>
                      </a:cubicBezTo>
                      <a:lnTo>
                        <a:pt x="74762" y="27162"/>
                      </a:lnTo>
                      <a:lnTo>
                        <a:pt x="48563" y="53336"/>
                      </a:lnTo>
                      <a:cubicBezTo>
                        <a:pt x="30672" y="71211"/>
                        <a:pt x="28755" y="99301"/>
                        <a:pt x="44091" y="119091"/>
                      </a:cubicBezTo>
                      <a:lnTo>
                        <a:pt x="1917" y="161225"/>
                      </a:lnTo>
                      <a:cubicBezTo>
                        <a:pt x="-639" y="163779"/>
                        <a:pt x="-639" y="167609"/>
                        <a:pt x="1917" y="170163"/>
                      </a:cubicBezTo>
                      <a:cubicBezTo>
                        <a:pt x="3195" y="171440"/>
                        <a:pt x="4472" y="172078"/>
                        <a:pt x="6390" y="172078"/>
                      </a:cubicBezTo>
                      <a:cubicBezTo>
                        <a:pt x="8307" y="172078"/>
                        <a:pt x="9585" y="171440"/>
                        <a:pt x="10862" y="170163"/>
                      </a:cubicBezTo>
                      <a:lnTo>
                        <a:pt x="53037" y="128029"/>
                      </a:lnTo>
                      <a:cubicBezTo>
                        <a:pt x="72845" y="143350"/>
                        <a:pt x="100961" y="141435"/>
                        <a:pt x="118852" y="123560"/>
                      </a:cubicBezTo>
                      <a:lnTo>
                        <a:pt x="145051" y="97385"/>
                      </a:lnTo>
                      <a:lnTo>
                        <a:pt x="145691" y="98024"/>
                      </a:lnTo>
                      <a:cubicBezTo>
                        <a:pt x="146968" y="99301"/>
                        <a:pt x="148246" y="99939"/>
                        <a:pt x="150163" y="99939"/>
                      </a:cubicBezTo>
                      <a:cubicBezTo>
                        <a:pt x="153997" y="99939"/>
                        <a:pt x="156553" y="97385"/>
                        <a:pt x="156553" y="93555"/>
                      </a:cubicBezTo>
                      <a:cubicBezTo>
                        <a:pt x="156553" y="91640"/>
                        <a:pt x="155914" y="90363"/>
                        <a:pt x="154636" y="89086"/>
                      </a:cubicBezTo>
                      <a:lnTo>
                        <a:pt x="149524" y="83979"/>
                      </a:lnTo>
                      <a:lnTo>
                        <a:pt x="138661" y="73126"/>
                      </a:lnTo>
                      <a:lnTo>
                        <a:pt x="169972" y="41845"/>
                      </a:lnTo>
                      <a:cubicBezTo>
                        <a:pt x="172528" y="39291"/>
                        <a:pt x="172528" y="35461"/>
                        <a:pt x="169972" y="32907"/>
                      </a:cubicBezTo>
                      <a:cubicBezTo>
                        <a:pt x="167416" y="30992"/>
                        <a:pt x="163582" y="30992"/>
                        <a:pt x="161026" y="32907"/>
                      </a:cubicBezTo>
                      <a:lnTo>
                        <a:pt x="161026" y="32907"/>
                      </a:lnTo>
                      <a:close/>
                      <a:moveTo>
                        <a:pt x="109906" y="115261"/>
                      </a:moveTo>
                      <a:cubicBezTo>
                        <a:pt x="94571" y="129305"/>
                        <a:pt x="71567" y="128667"/>
                        <a:pt x="56870" y="113345"/>
                      </a:cubicBezTo>
                      <a:cubicBezTo>
                        <a:pt x="43452" y="99301"/>
                        <a:pt x="43452" y="76318"/>
                        <a:pt x="56870" y="62274"/>
                      </a:cubicBezTo>
                      <a:lnTo>
                        <a:pt x="83069" y="36099"/>
                      </a:lnTo>
                      <a:lnTo>
                        <a:pt x="124604" y="77595"/>
                      </a:lnTo>
                      <a:lnTo>
                        <a:pt x="124604" y="77595"/>
                      </a:lnTo>
                      <a:lnTo>
                        <a:pt x="135466" y="88448"/>
                      </a:lnTo>
                      <a:lnTo>
                        <a:pt x="109906" y="115261"/>
                      </a:ln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639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76" name="Graphic 4">
                  <a:extLst>
                    <a:ext uri="{FF2B5EF4-FFF2-40B4-BE49-F238E27FC236}">
                      <a16:creationId xmlns:a16="http://schemas.microsoft.com/office/drawing/2014/main" id="{688D4E70-D299-5E55-B514-B1CEF6708081}"/>
                    </a:ext>
                  </a:extLst>
                </p:cNvPr>
                <p:cNvGrpSpPr/>
                <p:nvPr/>
              </p:nvGrpSpPr>
              <p:grpSpPr>
                <a:xfrm>
                  <a:off x="1384447" y="1746443"/>
                  <a:ext cx="658348" cy="370448"/>
                  <a:chOff x="520929" y="3437934"/>
                  <a:chExt cx="255709" cy="164070"/>
                </a:xfrm>
                <a:solidFill>
                  <a:srgbClr val="70ADA3"/>
                </a:solidFill>
              </p:grpSpPr>
              <p:sp>
                <p:nvSpPr>
                  <p:cNvPr id="78" name="Graphic 4">
                    <a:extLst>
                      <a:ext uri="{FF2B5EF4-FFF2-40B4-BE49-F238E27FC236}">
                        <a16:creationId xmlns:a16="http://schemas.microsoft.com/office/drawing/2014/main" id="{B098B23D-838E-6F0A-806C-CFA3E66FAD43}"/>
                      </a:ext>
                    </a:extLst>
                  </p:cNvPr>
                  <p:cNvSpPr/>
                  <p:nvPr/>
                </p:nvSpPr>
                <p:spPr>
                  <a:xfrm>
                    <a:off x="668155" y="3455808"/>
                    <a:ext cx="108483" cy="130875"/>
                  </a:xfrm>
                  <a:custGeom>
                    <a:avLst/>
                    <a:gdLst>
                      <a:gd name="connsiteX0" fmla="*/ 105027 w 108483"/>
                      <a:gd name="connsiteY0" fmla="*/ 118746 h 130875"/>
                      <a:gd name="connsiteX1" fmla="*/ 83941 w 108483"/>
                      <a:gd name="connsiteY1" fmla="*/ 113000 h 130875"/>
                      <a:gd name="connsiteX2" fmla="*/ 71161 w 108483"/>
                      <a:gd name="connsiteY2" fmla="*/ 109808 h 130875"/>
                      <a:gd name="connsiteX3" fmla="*/ 65410 w 108483"/>
                      <a:gd name="connsiteY3" fmla="*/ 92572 h 130875"/>
                      <a:gd name="connsiteX4" fmla="*/ 79468 w 108483"/>
                      <a:gd name="connsiteY4" fmla="*/ 60013 h 130875"/>
                      <a:gd name="connsiteX5" fmla="*/ 73717 w 108483"/>
                      <a:gd name="connsiteY5" fmla="*/ 14687 h 130875"/>
                      <a:gd name="connsiteX6" fmla="*/ 41128 w 108483"/>
                      <a:gd name="connsiteY6" fmla="*/ 4 h 130875"/>
                      <a:gd name="connsiteX7" fmla="*/ 8539 w 108483"/>
                      <a:gd name="connsiteY7" fmla="*/ 14687 h 130875"/>
                      <a:gd name="connsiteX8" fmla="*/ 2788 w 108483"/>
                      <a:gd name="connsiteY8" fmla="*/ 60013 h 130875"/>
                      <a:gd name="connsiteX9" fmla="*/ 16846 w 108483"/>
                      <a:gd name="connsiteY9" fmla="*/ 92572 h 130875"/>
                      <a:gd name="connsiteX10" fmla="*/ 11734 w 108483"/>
                      <a:gd name="connsiteY10" fmla="*/ 109808 h 130875"/>
                      <a:gd name="connsiteX11" fmla="*/ 10456 w 108483"/>
                      <a:gd name="connsiteY11" fmla="*/ 118746 h 130875"/>
                      <a:gd name="connsiteX12" fmla="*/ 19402 w 108483"/>
                      <a:gd name="connsiteY12" fmla="*/ 120023 h 130875"/>
                      <a:gd name="connsiteX13" fmla="*/ 27709 w 108483"/>
                      <a:gd name="connsiteY13" fmla="*/ 84911 h 130875"/>
                      <a:gd name="connsiteX14" fmla="*/ 15568 w 108483"/>
                      <a:gd name="connsiteY14" fmla="*/ 56821 h 130875"/>
                      <a:gd name="connsiteX15" fmla="*/ 18763 w 108483"/>
                      <a:gd name="connsiteY15" fmla="*/ 22348 h 130875"/>
                      <a:gd name="connsiteX16" fmla="*/ 41767 w 108483"/>
                      <a:gd name="connsiteY16" fmla="*/ 12772 h 130875"/>
                      <a:gd name="connsiteX17" fmla="*/ 64132 w 108483"/>
                      <a:gd name="connsiteY17" fmla="*/ 22348 h 130875"/>
                      <a:gd name="connsiteX18" fmla="*/ 67327 w 108483"/>
                      <a:gd name="connsiteY18" fmla="*/ 56821 h 130875"/>
                      <a:gd name="connsiteX19" fmla="*/ 55186 w 108483"/>
                      <a:gd name="connsiteY19" fmla="*/ 84911 h 130875"/>
                      <a:gd name="connsiteX20" fmla="*/ 64132 w 108483"/>
                      <a:gd name="connsiteY20" fmla="*/ 120023 h 130875"/>
                      <a:gd name="connsiteX21" fmla="*/ 82663 w 108483"/>
                      <a:gd name="connsiteY21" fmla="*/ 125130 h 130875"/>
                      <a:gd name="connsiteX22" fmla="*/ 98637 w 108483"/>
                      <a:gd name="connsiteY22" fmla="*/ 129599 h 130875"/>
                      <a:gd name="connsiteX23" fmla="*/ 101832 w 108483"/>
                      <a:gd name="connsiteY23" fmla="*/ 130875 h 130875"/>
                      <a:gd name="connsiteX24" fmla="*/ 107583 w 108483"/>
                      <a:gd name="connsiteY24" fmla="*/ 127683 h 130875"/>
                      <a:gd name="connsiteX25" fmla="*/ 105027 w 108483"/>
                      <a:gd name="connsiteY25" fmla="*/ 118746 h 130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108483" h="130875">
                        <a:moveTo>
                          <a:pt x="105027" y="118746"/>
                        </a:moveTo>
                        <a:cubicBezTo>
                          <a:pt x="98637" y="114915"/>
                          <a:pt x="90969" y="113639"/>
                          <a:pt x="83941" y="113000"/>
                        </a:cubicBezTo>
                        <a:cubicBezTo>
                          <a:pt x="78829" y="112362"/>
                          <a:pt x="73078" y="111723"/>
                          <a:pt x="71161" y="109808"/>
                        </a:cubicBezTo>
                        <a:cubicBezTo>
                          <a:pt x="65410" y="105339"/>
                          <a:pt x="64771" y="95125"/>
                          <a:pt x="65410" y="92572"/>
                        </a:cubicBezTo>
                        <a:cubicBezTo>
                          <a:pt x="71161" y="84911"/>
                          <a:pt x="76912" y="71504"/>
                          <a:pt x="79468" y="60013"/>
                        </a:cubicBezTo>
                        <a:cubicBezTo>
                          <a:pt x="83941" y="40223"/>
                          <a:pt x="82024" y="25540"/>
                          <a:pt x="73717" y="14687"/>
                        </a:cubicBezTo>
                        <a:cubicBezTo>
                          <a:pt x="61576" y="4"/>
                          <a:pt x="41767" y="4"/>
                          <a:pt x="41128" y="4"/>
                        </a:cubicBezTo>
                        <a:cubicBezTo>
                          <a:pt x="40489" y="4"/>
                          <a:pt x="20680" y="-635"/>
                          <a:pt x="8539" y="14687"/>
                        </a:cubicBezTo>
                        <a:cubicBezTo>
                          <a:pt x="-407" y="25540"/>
                          <a:pt x="-2324" y="40861"/>
                          <a:pt x="2788" y="60013"/>
                        </a:cubicBezTo>
                        <a:cubicBezTo>
                          <a:pt x="5344" y="71504"/>
                          <a:pt x="11095" y="84911"/>
                          <a:pt x="16846" y="92572"/>
                        </a:cubicBezTo>
                        <a:cubicBezTo>
                          <a:pt x="18124" y="94487"/>
                          <a:pt x="17485" y="105339"/>
                          <a:pt x="11734" y="109808"/>
                        </a:cubicBezTo>
                        <a:cubicBezTo>
                          <a:pt x="9178" y="111723"/>
                          <a:pt x="8539" y="116192"/>
                          <a:pt x="10456" y="118746"/>
                        </a:cubicBezTo>
                        <a:cubicBezTo>
                          <a:pt x="12373" y="121299"/>
                          <a:pt x="16846" y="121938"/>
                          <a:pt x="19402" y="120023"/>
                        </a:cubicBezTo>
                        <a:cubicBezTo>
                          <a:pt x="30904" y="111085"/>
                          <a:pt x="32821" y="92572"/>
                          <a:pt x="27709" y="84911"/>
                        </a:cubicBezTo>
                        <a:cubicBezTo>
                          <a:pt x="23236" y="78527"/>
                          <a:pt x="18124" y="67036"/>
                          <a:pt x="15568" y="56821"/>
                        </a:cubicBezTo>
                        <a:cubicBezTo>
                          <a:pt x="11734" y="41500"/>
                          <a:pt x="13012" y="30009"/>
                          <a:pt x="18763" y="22348"/>
                        </a:cubicBezTo>
                        <a:cubicBezTo>
                          <a:pt x="26431" y="12772"/>
                          <a:pt x="41128" y="12772"/>
                          <a:pt x="41767" y="12772"/>
                        </a:cubicBezTo>
                        <a:cubicBezTo>
                          <a:pt x="41767" y="12772"/>
                          <a:pt x="56464" y="12772"/>
                          <a:pt x="64132" y="22348"/>
                        </a:cubicBezTo>
                        <a:cubicBezTo>
                          <a:pt x="69883" y="30009"/>
                          <a:pt x="71161" y="41500"/>
                          <a:pt x="67327" y="56821"/>
                        </a:cubicBezTo>
                        <a:cubicBezTo>
                          <a:pt x="64771" y="67036"/>
                          <a:pt x="59659" y="78527"/>
                          <a:pt x="55186" y="84911"/>
                        </a:cubicBezTo>
                        <a:cubicBezTo>
                          <a:pt x="50074" y="91933"/>
                          <a:pt x="51352" y="111085"/>
                          <a:pt x="64132" y="120023"/>
                        </a:cubicBezTo>
                        <a:cubicBezTo>
                          <a:pt x="69244" y="123215"/>
                          <a:pt x="75634" y="123853"/>
                          <a:pt x="82663" y="125130"/>
                        </a:cubicBezTo>
                        <a:cubicBezTo>
                          <a:pt x="88414" y="125768"/>
                          <a:pt x="94803" y="127045"/>
                          <a:pt x="98637" y="129599"/>
                        </a:cubicBezTo>
                        <a:cubicBezTo>
                          <a:pt x="99915" y="130237"/>
                          <a:pt x="100554" y="130875"/>
                          <a:pt x="101832" y="130875"/>
                        </a:cubicBezTo>
                        <a:cubicBezTo>
                          <a:pt x="103749" y="130875"/>
                          <a:pt x="106305" y="129599"/>
                          <a:pt x="107583" y="127683"/>
                        </a:cubicBezTo>
                        <a:cubicBezTo>
                          <a:pt x="109500" y="124491"/>
                          <a:pt x="108222" y="120661"/>
                          <a:pt x="105027" y="11874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60000"/>
                      <a:lumOff val="40000"/>
                    </a:schemeClr>
                  </a:solidFill>
                  <a:ln w="639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Graphic 4">
                    <a:extLst>
                      <a:ext uri="{FF2B5EF4-FFF2-40B4-BE49-F238E27FC236}">
                        <a16:creationId xmlns:a16="http://schemas.microsoft.com/office/drawing/2014/main" id="{8771F0A6-A4F9-4948-C8C1-41012EA77571}"/>
                      </a:ext>
                    </a:extLst>
                  </p:cNvPr>
                  <p:cNvSpPr/>
                  <p:nvPr/>
                </p:nvSpPr>
                <p:spPr>
                  <a:xfrm>
                    <a:off x="520929" y="3437934"/>
                    <a:ext cx="168945" cy="164070"/>
                  </a:xfrm>
                  <a:custGeom>
                    <a:avLst/>
                    <a:gdLst>
                      <a:gd name="connsiteX0" fmla="*/ 164711 w 168945"/>
                      <a:gd name="connsiteY0" fmla="*/ 152580 h 164070"/>
                      <a:gd name="connsiteX1" fmla="*/ 135317 w 168945"/>
                      <a:gd name="connsiteY1" fmla="*/ 146196 h 164070"/>
                      <a:gd name="connsiteX2" fmla="*/ 121899 w 168945"/>
                      <a:gd name="connsiteY2" fmla="*/ 143642 h 164070"/>
                      <a:gd name="connsiteX3" fmla="*/ 111675 w 168945"/>
                      <a:gd name="connsiteY3" fmla="*/ 116191 h 164070"/>
                      <a:gd name="connsiteX4" fmla="*/ 129566 w 168945"/>
                      <a:gd name="connsiteY4" fmla="*/ 74695 h 164070"/>
                      <a:gd name="connsiteX5" fmla="*/ 122538 w 168945"/>
                      <a:gd name="connsiteY5" fmla="*/ 17239 h 164070"/>
                      <a:gd name="connsiteX6" fmla="*/ 84198 w 168945"/>
                      <a:gd name="connsiteY6" fmla="*/ 3 h 164070"/>
                      <a:gd name="connsiteX7" fmla="*/ 45858 w 168945"/>
                      <a:gd name="connsiteY7" fmla="*/ 17239 h 164070"/>
                      <a:gd name="connsiteX8" fmla="*/ 38829 w 168945"/>
                      <a:gd name="connsiteY8" fmla="*/ 74695 h 164070"/>
                      <a:gd name="connsiteX9" fmla="*/ 56721 w 168945"/>
                      <a:gd name="connsiteY9" fmla="*/ 115553 h 164070"/>
                      <a:gd name="connsiteX10" fmla="*/ 46497 w 168945"/>
                      <a:gd name="connsiteY10" fmla="*/ 143004 h 164070"/>
                      <a:gd name="connsiteX11" fmla="*/ 33078 w 168945"/>
                      <a:gd name="connsiteY11" fmla="*/ 145558 h 164070"/>
                      <a:gd name="connsiteX12" fmla="*/ 3685 w 168945"/>
                      <a:gd name="connsiteY12" fmla="*/ 151942 h 164070"/>
                      <a:gd name="connsiteX13" fmla="*/ 490 w 168945"/>
                      <a:gd name="connsiteY13" fmla="*/ 160241 h 164070"/>
                      <a:gd name="connsiteX14" fmla="*/ 8797 w 168945"/>
                      <a:gd name="connsiteY14" fmla="*/ 163433 h 164070"/>
                      <a:gd name="connsiteX15" fmla="*/ 33717 w 168945"/>
                      <a:gd name="connsiteY15" fmla="*/ 158326 h 164070"/>
                      <a:gd name="connsiteX16" fmla="*/ 52887 w 168945"/>
                      <a:gd name="connsiteY16" fmla="*/ 154495 h 164070"/>
                      <a:gd name="connsiteX17" fmla="*/ 68862 w 168945"/>
                      <a:gd name="connsiteY17" fmla="*/ 128959 h 164070"/>
                      <a:gd name="connsiteX18" fmla="*/ 67584 w 168945"/>
                      <a:gd name="connsiteY18" fmla="*/ 108531 h 164070"/>
                      <a:gd name="connsiteX19" fmla="*/ 51609 w 168945"/>
                      <a:gd name="connsiteY19" fmla="*/ 71503 h 164070"/>
                      <a:gd name="connsiteX20" fmla="*/ 56082 w 168945"/>
                      <a:gd name="connsiteY20" fmla="*/ 24900 h 164070"/>
                      <a:gd name="connsiteX21" fmla="*/ 84837 w 168945"/>
                      <a:gd name="connsiteY21" fmla="*/ 12771 h 164070"/>
                      <a:gd name="connsiteX22" fmla="*/ 112953 w 168945"/>
                      <a:gd name="connsiteY22" fmla="*/ 24900 h 164070"/>
                      <a:gd name="connsiteX23" fmla="*/ 117426 w 168945"/>
                      <a:gd name="connsiteY23" fmla="*/ 71503 h 164070"/>
                      <a:gd name="connsiteX24" fmla="*/ 101451 w 168945"/>
                      <a:gd name="connsiteY24" fmla="*/ 108531 h 164070"/>
                      <a:gd name="connsiteX25" fmla="*/ 100173 w 168945"/>
                      <a:gd name="connsiteY25" fmla="*/ 128959 h 164070"/>
                      <a:gd name="connsiteX26" fmla="*/ 116148 w 168945"/>
                      <a:gd name="connsiteY26" fmla="*/ 154495 h 164070"/>
                      <a:gd name="connsiteX27" fmla="*/ 135317 w 168945"/>
                      <a:gd name="connsiteY27" fmla="*/ 158326 h 164070"/>
                      <a:gd name="connsiteX28" fmla="*/ 160238 w 168945"/>
                      <a:gd name="connsiteY28" fmla="*/ 163433 h 164070"/>
                      <a:gd name="connsiteX29" fmla="*/ 162794 w 168945"/>
                      <a:gd name="connsiteY29" fmla="*/ 164071 h 164070"/>
                      <a:gd name="connsiteX30" fmla="*/ 168545 w 168945"/>
                      <a:gd name="connsiteY30" fmla="*/ 160241 h 164070"/>
                      <a:gd name="connsiteX31" fmla="*/ 164711 w 168945"/>
                      <a:gd name="connsiteY31" fmla="*/ 152580 h 164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68945" h="164070">
                        <a:moveTo>
                          <a:pt x="164711" y="152580"/>
                        </a:moveTo>
                        <a:cubicBezTo>
                          <a:pt x="153209" y="147473"/>
                          <a:pt x="142985" y="146834"/>
                          <a:pt x="135317" y="146196"/>
                        </a:cubicBezTo>
                        <a:cubicBezTo>
                          <a:pt x="129566" y="146196"/>
                          <a:pt x="125093" y="145558"/>
                          <a:pt x="121899" y="143642"/>
                        </a:cubicBezTo>
                        <a:cubicBezTo>
                          <a:pt x="114870" y="139812"/>
                          <a:pt x="109758" y="120660"/>
                          <a:pt x="111675" y="116191"/>
                        </a:cubicBezTo>
                        <a:cubicBezTo>
                          <a:pt x="118704" y="106615"/>
                          <a:pt x="125732" y="89379"/>
                          <a:pt x="129566" y="74695"/>
                        </a:cubicBezTo>
                        <a:cubicBezTo>
                          <a:pt x="135317" y="49798"/>
                          <a:pt x="133400" y="30007"/>
                          <a:pt x="122538" y="17239"/>
                        </a:cubicBezTo>
                        <a:cubicBezTo>
                          <a:pt x="108480" y="3"/>
                          <a:pt x="85476" y="3"/>
                          <a:pt x="84198" y="3"/>
                        </a:cubicBezTo>
                        <a:cubicBezTo>
                          <a:pt x="83559" y="3"/>
                          <a:pt x="59916" y="-636"/>
                          <a:pt x="45858" y="17239"/>
                        </a:cubicBezTo>
                        <a:cubicBezTo>
                          <a:pt x="34995" y="30646"/>
                          <a:pt x="32439" y="49798"/>
                          <a:pt x="38829" y="74695"/>
                        </a:cubicBezTo>
                        <a:cubicBezTo>
                          <a:pt x="42663" y="89379"/>
                          <a:pt x="49692" y="106615"/>
                          <a:pt x="56721" y="115553"/>
                        </a:cubicBezTo>
                        <a:cubicBezTo>
                          <a:pt x="58638" y="120022"/>
                          <a:pt x="53526" y="139174"/>
                          <a:pt x="46497" y="143004"/>
                        </a:cubicBezTo>
                        <a:cubicBezTo>
                          <a:pt x="43302" y="144919"/>
                          <a:pt x="38829" y="144919"/>
                          <a:pt x="33078" y="145558"/>
                        </a:cubicBezTo>
                        <a:cubicBezTo>
                          <a:pt x="24772" y="146196"/>
                          <a:pt x="15187" y="146196"/>
                          <a:pt x="3685" y="151942"/>
                        </a:cubicBezTo>
                        <a:cubicBezTo>
                          <a:pt x="490" y="153218"/>
                          <a:pt x="-788" y="157049"/>
                          <a:pt x="490" y="160241"/>
                        </a:cubicBezTo>
                        <a:cubicBezTo>
                          <a:pt x="1768" y="163433"/>
                          <a:pt x="5602" y="164710"/>
                          <a:pt x="8797" y="163433"/>
                        </a:cubicBezTo>
                        <a:cubicBezTo>
                          <a:pt x="17743" y="158964"/>
                          <a:pt x="26049" y="158964"/>
                          <a:pt x="33717" y="158326"/>
                        </a:cubicBezTo>
                        <a:cubicBezTo>
                          <a:pt x="40746" y="157687"/>
                          <a:pt x="47136" y="157687"/>
                          <a:pt x="52887" y="154495"/>
                        </a:cubicBezTo>
                        <a:cubicBezTo>
                          <a:pt x="61194" y="150026"/>
                          <a:pt x="66306" y="138535"/>
                          <a:pt x="68862" y="128959"/>
                        </a:cubicBezTo>
                        <a:cubicBezTo>
                          <a:pt x="70140" y="122575"/>
                          <a:pt x="71418" y="113638"/>
                          <a:pt x="67584" y="108531"/>
                        </a:cubicBezTo>
                        <a:cubicBezTo>
                          <a:pt x="61833" y="100231"/>
                          <a:pt x="54804" y="84910"/>
                          <a:pt x="51609" y="71503"/>
                        </a:cubicBezTo>
                        <a:cubicBezTo>
                          <a:pt x="46497" y="50436"/>
                          <a:pt x="47775" y="35115"/>
                          <a:pt x="56082" y="24900"/>
                        </a:cubicBezTo>
                        <a:cubicBezTo>
                          <a:pt x="66306" y="12132"/>
                          <a:pt x="84198" y="12771"/>
                          <a:pt x="84837" y="12771"/>
                        </a:cubicBezTo>
                        <a:cubicBezTo>
                          <a:pt x="84837" y="12771"/>
                          <a:pt x="102729" y="12771"/>
                          <a:pt x="112953" y="24900"/>
                        </a:cubicBezTo>
                        <a:cubicBezTo>
                          <a:pt x="121260" y="35115"/>
                          <a:pt x="122538" y="50436"/>
                          <a:pt x="117426" y="71503"/>
                        </a:cubicBezTo>
                        <a:cubicBezTo>
                          <a:pt x="114231" y="84271"/>
                          <a:pt x="107841" y="100231"/>
                          <a:pt x="101451" y="108531"/>
                        </a:cubicBezTo>
                        <a:cubicBezTo>
                          <a:pt x="97617" y="113638"/>
                          <a:pt x="98895" y="122575"/>
                          <a:pt x="100173" y="128959"/>
                        </a:cubicBezTo>
                        <a:cubicBezTo>
                          <a:pt x="102090" y="138535"/>
                          <a:pt x="107841" y="150026"/>
                          <a:pt x="116148" y="154495"/>
                        </a:cubicBezTo>
                        <a:cubicBezTo>
                          <a:pt x="121899" y="157687"/>
                          <a:pt x="128288" y="157687"/>
                          <a:pt x="135317" y="158326"/>
                        </a:cubicBezTo>
                        <a:cubicBezTo>
                          <a:pt x="142985" y="158964"/>
                          <a:pt x="150653" y="158964"/>
                          <a:pt x="160238" y="163433"/>
                        </a:cubicBezTo>
                        <a:cubicBezTo>
                          <a:pt x="160877" y="164071"/>
                          <a:pt x="162155" y="164071"/>
                          <a:pt x="162794" y="164071"/>
                        </a:cubicBezTo>
                        <a:cubicBezTo>
                          <a:pt x="165350" y="164071"/>
                          <a:pt x="167267" y="162794"/>
                          <a:pt x="168545" y="160241"/>
                        </a:cubicBezTo>
                        <a:cubicBezTo>
                          <a:pt x="169823" y="157687"/>
                          <a:pt x="167906" y="153857"/>
                          <a:pt x="164711" y="152580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60000"/>
                      <a:lumOff val="40000"/>
                    </a:schemeClr>
                  </a:solidFill>
                  <a:ln w="639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98" name="Graphic 4">
              <a:extLst>
                <a:ext uri="{FF2B5EF4-FFF2-40B4-BE49-F238E27FC236}">
                  <a16:creationId xmlns:a16="http://schemas.microsoft.com/office/drawing/2014/main" id="{99C81C8B-39F6-2634-6FBA-B6BEA6F1A2CA}"/>
                </a:ext>
              </a:extLst>
            </p:cNvPr>
            <p:cNvGrpSpPr/>
            <p:nvPr/>
          </p:nvGrpSpPr>
          <p:grpSpPr>
            <a:xfrm>
              <a:off x="3003859" y="1752390"/>
              <a:ext cx="680400" cy="370800"/>
              <a:chOff x="8909618" y="1039603"/>
              <a:chExt cx="226394" cy="119122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100" name="Graphic 4">
                <a:extLst>
                  <a:ext uri="{FF2B5EF4-FFF2-40B4-BE49-F238E27FC236}">
                    <a16:creationId xmlns:a16="http://schemas.microsoft.com/office/drawing/2014/main" id="{5F77C8F8-A7F6-A630-7C34-3F2603D31EF0}"/>
                  </a:ext>
                </a:extLst>
              </p:cNvPr>
              <p:cNvSpPr/>
              <p:nvPr/>
            </p:nvSpPr>
            <p:spPr>
              <a:xfrm>
                <a:off x="8909618" y="1039603"/>
                <a:ext cx="226394" cy="119122"/>
              </a:xfrm>
              <a:custGeom>
                <a:avLst/>
                <a:gdLst>
                  <a:gd name="connsiteX0" fmla="*/ 209461 w 226394"/>
                  <a:gd name="connsiteY0" fmla="*/ 33068 h 119122"/>
                  <a:gd name="connsiteX1" fmla="*/ 204349 w 226394"/>
                  <a:gd name="connsiteY1" fmla="*/ 30514 h 119122"/>
                  <a:gd name="connsiteX2" fmla="*/ 111695 w 226394"/>
                  <a:gd name="connsiteY2" fmla="*/ 30514 h 119122"/>
                  <a:gd name="connsiteX3" fmla="*/ 30543 w 226394"/>
                  <a:gd name="connsiteY3" fmla="*/ 7532 h 119122"/>
                  <a:gd name="connsiteX4" fmla="*/ 7539 w 226394"/>
                  <a:gd name="connsiteY4" fmla="*/ 88608 h 119122"/>
                  <a:gd name="connsiteX5" fmla="*/ 88691 w 226394"/>
                  <a:gd name="connsiteY5" fmla="*/ 111591 h 119122"/>
                  <a:gd name="connsiteX6" fmla="*/ 111695 w 226394"/>
                  <a:gd name="connsiteY6" fmla="*/ 88608 h 119122"/>
                  <a:gd name="connsiteX7" fmla="*/ 143645 w 226394"/>
                  <a:gd name="connsiteY7" fmla="*/ 88608 h 119122"/>
                  <a:gd name="connsiteX8" fmla="*/ 148118 w 226394"/>
                  <a:gd name="connsiteY8" fmla="*/ 86693 h 119122"/>
                  <a:gd name="connsiteX9" fmla="*/ 158980 w 226394"/>
                  <a:gd name="connsiteY9" fmla="*/ 75841 h 119122"/>
                  <a:gd name="connsiteX10" fmla="*/ 169843 w 226394"/>
                  <a:gd name="connsiteY10" fmla="*/ 86693 h 119122"/>
                  <a:gd name="connsiteX11" fmla="*/ 178790 w 226394"/>
                  <a:gd name="connsiteY11" fmla="*/ 86693 h 119122"/>
                  <a:gd name="connsiteX12" fmla="*/ 189652 w 226394"/>
                  <a:gd name="connsiteY12" fmla="*/ 75841 h 119122"/>
                  <a:gd name="connsiteX13" fmla="*/ 200515 w 226394"/>
                  <a:gd name="connsiteY13" fmla="*/ 86693 h 119122"/>
                  <a:gd name="connsiteX14" fmla="*/ 205627 w 226394"/>
                  <a:gd name="connsiteY14" fmla="*/ 88608 h 119122"/>
                  <a:gd name="connsiteX15" fmla="*/ 210100 w 226394"/>
                  <a:gd name="connsiteY15" fmla="*/ 86055 h 119122"/>
                  <a:gd name="connsiteX16" fmla="*/ 225436 w 226394"/>
                  <a:gd name="connsiteY16" fmla="*/ 63073 h 119122"/>
                  <a:gd name="connsiteX17" fmla="*/ 225436 w 226394"/>
                  <a:gd name="connsiteY17" fmla="*/ 56050 h 119122"/>
                  <a:gd name="connsiteX18" fmla="*/ 209461 w 226394"/>
                  <a:gd name="connsiteY18" fmla="*/ 33068 h 119122"/>
                  <a:gd name="connsiteX19" fmla="*/ 203071 w 226394"/>
                  <a:gd name="connsiteY19" fmla="*/ 72010 h 119122"/>
                  <a:gd name="connsiteX20" fmla="*/ 193486 w 226394"/>
                  <a:gd name="connsiteY20" fmla="*/ 62434 h 119122"/>
                  <a:gd name="connsiteX21" fmla="*/ 184540 w 226394"/>
                  <a:gd name="connsiteY21" fmla="*/ 62434 h 119122"/>
                  <a:gd name="connsiteX22" fmla="*/ 184540 w 226394"/>
                  <a:gd name="connsiteY22" fmla="*/ 62434 h 119122"/>
                  <a:gd name="connsiteX23" fmla="*/ 173677 w 226394"/>
                  <a:gd name="connsiteY23" fmla="*/ 73287 h 119122"/>
                  <a:gd name="connsiteX24" fmla="*/ 163454 w 226394"/>
                  <a:gd name="connsiteY24" fmla="*/ 62434 h 119122"/>
                  <a:gd name="connsiteX25" fmla="*/ 154507 w 226394"/>
                  <a:gd name="connsiteY25" fmla="*/ 62434 h 119122"/>
                  <a:gd name="connsiteX26" fmla="*/ 154507 w 226394"/>
                  <a:gd name="connsiteY26" fmla="*/ 62434 h 119122"/>
                  <a:gd name="connsiteX27" fmla="*/ 141089 w 226394"/>
                  <a:gd name="connsiteY27" fmla="*/ 75841 h 119122"/>
                  <a:gd name="connsiteX28" fmla="*/ 107861 w 226394"/>
                  <a:gd name="connsiteY28" fmla="*/ 75841 h 119122"/>
                  <a:gd name="connsiteX29" fmla="*/ 102110 w 226394"/>
                  <a:gd name="connsiteY29" fmla="*/ 79671 h 119122"/>
                  <a:gd name="connsiteX30" fmla="*/ 39489 w 226394"/>
                  <a:gd name="connsiteY30" fmla="*/ 102015 h 119122"/>
                  <a:gd name="connsiteX31" fmla="*/ 17124 w 226394"/>
                  <a:gd name="connsiteY31" fmla="*/ 39452 h 119122"/>
                  <a:gd name="connsiteX32" fmla="*/ 79746 w 226394"/>
                  <a:gd name="connsiteY32" fmla="*/ 17108 h 119122"/>
                  <a:gd name="connsiteX33" fmla="*/ 102110 w 226394"/>
                  <a:gd name="connsiteY33" fmla="*/ 39452 h 119122"/>
                  <a:gd name="connsiteX34" fmla="*/ 107861 w 226394"/>
                  <a:gd name="connsiteY34" fmla="*/ 43282 h 119122"/>
                  <a:gd name="connsiteX35" fmla="*/ 201154 w 226394"/>
                  <a:gd name="connsiteY35" fmla="*/ 43282 h 119122"/>
                  <a:gd name="connsiteX36" fmla="*/ 212017 w 226394"/>
                  <a:gd name="connsiteY36" fmla="*/ 59881 h 119122"/>
                  <a:gd name="connsiteX37" fmla="*/ 203071 w 226394"/>
                  <a:gd name="connsiteY37" fmla="*/ 72010 h 119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26394" h="119122">
                    <a:moveTo>
                      <a:pt x="209461" y="33068"/>
                    </a:moveTo>
                    <a:cubicBezTo>
                      <a:pt x="208183" y="31153"/>
                      <a:pt x="206266" y="30514"/>
                      <a:pt x="204349" y="30514"/>
                    </a:cubicBezTo>
                    <a:lnTo>
                      <a:pt x="111695" y="30514"/>
                    </a:lnTo>
                    <a:cubicBezTo>
                      <a:pt x="95720" y="1786"/>
                      <a:pt x="59297" y="-8428"/>
                      <a:pt x="30543" y="7532"/>
                    </a:cubicBezTo>
                    <a:cubicBezTo>
                      <a:pt x="1788" y="23492"/>
                      <a:pt x="-8436" y="59881"/>
                      <a:pt x="7539" y="88608"/>
                    </a:cubicBezTo>
                    <a:cubicBezTo>
                      <a:pt x="23514" y="117336"/>
                      <a:pt x="59936" y="127551"/>
                      <a:pt x="88691" y="111591"/>
                    </a:cubicBezTo>
                    <a:cubicBezTo>
                      <a:pt x="98276" y="106484"/>
                      <a:pt x="105944" y="98184"/>
                      <a:pt x="111695" y="88608"/>
                    </a:cubicBezTo>
                    <a:lnTo>
                      <a:pt x="143645" y="88608"/>
                    </a:lnTo>
                    <a:cubicBezTo>
                      <a:pt x="145561" y="88608"/>
                      <a:pt x="146840" y="87970"/>
                      <a:pt x="148118" y="86693"/>
                    </a:cubicBezTo>
                    <a:lnTo>
                      <a:pt x="158980" y="75841"/>
                    </a:lnTo>
                    <a:lnTo>
                      <a:pt x="169843" y="86693"/>
                    </a:lnTo>
                    <a:cubicBezTo>
                      <a:pt x="172400" y="89247"/>
                      <a:pt x="176233" y="89247"/>
                      <a:pt x="178790" y="86693"/>
                    </a:cubicBezTo>
                    <a:lnTo>
                      <a:pt x="189652" y="75841"/>
                    </a:lnTo>
                    <a:lnTo>
                      <a:pt x="200515" y="86693"/>
                    </a:lnTo>
                    <a:cubicBezTo>
                      <a:pt x="201793" y="87970"/>
                      <a:pt x="203710" y="88608"/>
                      <a:pt x="205627" y="88608"/>
                    </a:cubicBezTo>
                    <a:cubicBezTo>
                      <a:pt x="207544" y="88608"/>
                      <a:pt x="209461" y="87332"/>
                      <a:pt x="210100" y="86055"/>
                    </a:cubicBezTo>
                    <a:lnTo>
                      <a:pt x="225436" y="63073"/>
                    </a:lnTo>
                    <a:cubicBezTo>
                      <a:pt x="226714" y="61157"/>
                      <a:pt x="226714" y="57965"/>
                      <a:pt x="225436" y="56050"/>
                    </a:cubicBezTo>
                    <a:lnTo>
                      <a:pt x="209461" y="33068"/>
                    </a:lnTo>
                    <a:close/>
                    <a:moveTo>
                      <a:pt x="203071" y="72010"/>
                    </a:moveTo>
                    <a:lnTo>
                      <a:pt x="193486" y="62434"/>
                    </a:lnTo>
                    <a:cubicBezTo>
                      <a:pt x="190930" y="59881"/>
                      <a:pt x="187096" y="59881"/>
                      <a:pt x="184540" y="62434"/>
                    </a:cubicBezTo>
                    <a:cubicBezTo>
                      <a:pt x="184540" y="62434"/>
                      <a:pt x="184540" y="62434"/>
                      <a:pt x="184540" y="62434"/>
                    </a:cubicBezTo>
                    <a:lnTo>
                      <a:pt x="173677" y="73287"/>
                    </a:lnTo>
                    <a:lnTo>
                      <a:pt x="163454" y="62434"/>
                    </a:lnTo>
                    <a:cubicBezTo>
                      <a:pt x="160897" y="59881"/>
                      <a:pt x="157064" y="59881"/>
                      <a:pt x="154507" y="62434"/>
                    </a:cubicBezTo>
                    <a:cubicBezTo>
                      <a:pt x="154507" y="62434"/>
                      <a:pt x="154507" y="62434"/>
                      <a:pt x="154507" y="62434"/>
                    </a:cubicBezTo>
                    <a:lnTo>
                      <a:pt x="141089" y="75841"/>
                    </a:lnTo>
                    <a:lnTo>
                      <a:pt x="107861" y="75841"/>
                    </a:lnTo>
                    <a:cubicBezTo>
                      <a:pt x="105305" y="75841"/>
                      <a:pt x="103388" y="77117"/>
                      <a:pt x="102110" y="79671"/>
                    </a:cubicBezTo>
                    <a:cubicBezTo>
                      <a:pt x="91247" y="103292"/>
                      <a:pt x="63131" y="112868"/>
                      <a:pt x="39489" y="102015"/>
                    </a:cubicBezTo>
                    <a:cubicBezTo>
                      <a:pt x="15846" y="91162"/>
                      <a:pt x="6261" y="63073"/>
                      <a:pt x="17124" y="39452"/>
                    </a:cubicBezTo>
                    <a:cubicBezTo>
                      <a:pt x="27986" y="15831"/>
                      <a:pt x="56102" y="6255"/>
                      <a:pt x="79746" y="17108"/>
                    </a:cubicBezTo>
                    <a:cubicBezTo>
                      <a:pt x="89330" y="21577"/>
                      <a:pt x="97637" y="29876"/>
                      <a:pt x="102110" y="39452"/>
                    </a:cubicBezTo>
                    <a:cubicBezTo>
                      <a:pt x="103388" y="41367"/>
                      <a:pt x="105305" y="43282"/>
                      <a:pt x="107861" y="43282"/>
                    </a:cubicBezTo>
                    <a:lnTo>
                      <a:pt x="201154" y="43282"/>
                    </a:lnTo>
                    <a:lnTo>
                      <a:pt x="212017" y="59881"/>
                    </a:lnTo>
                    <a:lnTo>
                      <a:pt x="203071" y="72010"/>
                    </a:lnTo>
                    <a:close/>
                  </a:path>
                </a:pathLst>
              </a:custGeom>
              <a:grpFill/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Graphic 4">
                <a:extLst>
                  <a:ext uri="{FF2B5EF4-FFF2-40B4-BE49-F238E27FC236}">
                    <a16:creationId xmlns:a16="http://schemas.microsoft.com/office/drawing/2014/main" id="{992F8164-861F-EF45-1587-44F78E41A85D}"/>
                  </a:ext>
                </a:extLst>
              </p:cNvPr>
              <p:cNvSpPr/>
              <p:nvPr/>
            </p:nvSpPr>
            <p:spPr>
              <a:xfrm>
                <a:off x="8946550" y="1077140"/>
                <a:ext cx="44729" cy="44687"/>
              </a:xfrm>
              <a:custGeom>
                <a:avLst/>
                <a:gdLst>
                  <a:gd name="connsiteX0" fmla="*/ 22365 w 44729"/>
                  <a:gd name="connsiteY0" fmla="*/ 0 h 44687"/>
                  <a:gd name="connsiteX1" fmla="*/ 0 w 44729"/>
                  <a:gd name="connsiteY1" fmla="*/ 22344 h 44687"/>
                  <a:gd name="connsiteX2" fmla="*/ 22365 w 44729"/>
                  <a:gd name="connsiteY2" fmla="*/ 44688 h 44687"/>
                  <a:gd name="connsiteX3" fmla="*/ 44730 w 44729"/>
                  <a:gd name="connsiteY3" fmla="*/ 22344 h 44687"/>
                  <a:gd name="connsiteX4" fmla="*/ 44730 w 44729"/>
                  <a:gd name="connsiteY4" fmla="*/ 22344 h 44687"/>
                  <a:gd name="connsiteX5" fmla="*/ 22365 w 44729"/>
                  <a:gd name="connsiteY5" fmla="*/ 0 h 44687"/>
                  <a:gd name="connsiteX6" fmla="*/ 22365 w 44729"/>
                  <a:gd name="connsiteY6" fmla="*/ 31281 h 44687"/>
                  <a:gd name="connsiteX7" fmla="*/ 12780 w 44729"/>
                  <a:gd name="connsiteY7" fmla="*/ 21706 h 44687"/>
                  <a:gd name="connsiteX8" fmla="*/ 22365 w 44729"/>
                  <a:gd name="connsiteY8" fmla="*/ 12130 h 44687"/>
                  <a:gd name="connsiteX9" fmla="*/ 31950 w 44729"/>
                  <a:gd name="connsiteY9" fmla="*/ 21706 h 44687"/>
                  <a:gd name="connsiteX10" fmla="*/ 31950 w 44729"/>
                  <a:gd name="connsiteY10" fmla="*/ 21706 h 44687"/>
                  <a:gd name="connsiteX11" fmla="*/ 22365 w 44729"/>
                  <a:gd name="connsiteY11" fmla="*/ 31281 h 44687"/>
                  <a:gd name="connsiteX12" fmla="*/ 22365 w 44729"/>
                  <a:gd name="connsiteY12" fmla="*/ 31281 h 44687"/>
                  <a:gd name="connsiteX13" fmla="*/ 22365 w 44729"/>
                  <a:gd name="connsiteY13" fmla="*/ 31281 h 4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4729" h="44687">
                    <a:moveTo>
                      <a:pt x="22365" y="0"/>
                    </a:moveTo>
                    <a:cubicBezTo>
                      <a:pt x="10224" y="0"/>
                      <a:pt x="0" y="10214"/>
                      <a:pt x="0" y="22344"/>
                    </a:cubicBezTo>
                    <a:cubicBezTo>
                      <a:pt x="0" y="34473"/>
                      <a:pt x="10224" y="44688"/>
                      <a:pt x="22365" y="44688"/>
                    </a:cubicBezTo>
                    <a:cubicBezTo>
                      <a:pt x="34506" y="44688"/>
                      <a:pt x="44730" y="34473"/>
                      <a:pt x="44730" y="22344"/>
                    </a:cubicBezTo>
                    <a:cubicBezTo>
                      <a:pt x="44730" y="22344"/>
                      <a:pt x="44730" y="22344"/>
                      <a:pt x="44730" y="22344"/>
                    </a:cubicBezTo>
                    <a:cubicBezTo>
                      <a:pt x="44730" y="9576"/>
                      <a:pt x="35145" y="0"/>
                      <a:pt x="22365" y="0"/>
                    </a:cubicBezTo>
                    <a:close/>
                    <a:moveTo>
                      <a:pt x="22365" y="31281"/>
                    </a:moveTo>
                    <a:cubicBezTo>
                      <a:pt x="17253" y="31281"/>
                      <a:pt x="12780" y="26813"/>
                      <a:pt x="12780" y="21706"/>
                    </a:cubicBezTo>
                    <a:cubicBezTo>
                      <a:pt x="12780" y="16598"/>
                      <a:pt x="17253" y="12130"/>
                      <a:pt x="22365" y="12130"/>
                    </a:cubicBezTo>
                    <a:cubicBezTo>
                      <a:pt x="27477" y="12130"/>
                      <a:pt x="31950" y="16598"/>
                      <a:pt x="31950" y="21706"/>
                    </a:cubicBezTo>
                    <a:cubicBezTo>
                      <a:pt x="31950" y="21706"/>
                      <a:pt x="31950" y="21706"/>
                      <a:pt x="31950" y="21706"/>
                    </a:cubicBezTo>
                    <a:cubicBezTo>
                      <a:pt x="31950" y="26813"/>
                      <a:pt x="28116" y="31281"/>
                      <a:pt x="22365" y="31281"/>
                    </a:cubicBezTo>
                    <a:cubicBezTo>
                      <a:pt x="22365" y="31281"/>
                      <a:pt x="22365" y="31281"/>
                      <a:pt x="22365" y="31281"/>
                    </a:cubicBezTo>
                    <a:lnTo>
                      <a:pt x="22365" y="31281"/>
                    </a:lnTo>
                    <a:close/>
                  </a:path>
                </a:pathLst>
              </a:custGeom>
              <a:grpFill/>
              <a:ln w="6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333679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DB6DA-6BF8-04C7-981F-285E020711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sz="100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2DB2A2-FE90-80A7-6580-906163552924}"/>
              </a:ext>
            </a:extLst>
          </p:cNvPr>
          <p:cNvSpPr txBox="1">
            <a:spLocks/>
          </p:cNvSpPr>
          <p:nvPr/>
        </p:nvSpPr>
        <p:spPr>
          <a:xfrm>
            <a:off x="913829" y="372364"/>
            <a:ext cx="10363200" cy="594360"/>
          </a:xfrm>
          <a:prstGeom prst="rect">
            <a:avLst/>
          </a:prstGeom>
        </p:spPr>
        <p:txBody>
          <a:bodyPr vert="horz" lIns="0" tIns="4572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cap="all" spc="-75" baseline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3200" dirty="0"/>
              <a:t>NEXT STEPS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AD5BEC-BDA3-F87C-8803-20F5D28B3AFD}"/>
              </a:ext>
            </a:extLst>
          </p:cNvPr>
          <p:cNvSpPr/>
          <p:nvPr/>
        </p:nvSpPr>
        <p:spPr>
          <a:xfrm>
            <a:off x="4303007" y="3460359"/>
            <a:ext cx="1773815" cy="153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367518-E812-1EBA-7E49-3DA0C363781A}"/>
              </a:ext>
            </a:extLst>
          </p:cNvPr>
          <p:cNvSpPr txBox="1"/>
          <p:nvPr/>
        </p:nvSpPr>
        <p:spPr>
          <a:xfrm>
            <a:off x="844062" y="1248508"/>
            <a:ext cx="95924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Thank you for your valuable contributions to this important discussion. Building on our progress, we’ll be organising the next working group session in January. 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To ensure maximum participation, a scheduling survey will be circulated shortly. Your input will help us select a date that works best for all participants. </a:t>
            </a:r>
          </a:p>
          <a:p>
            <a:endParaRPr lang="en-GB" sz="2000" dirty="0"/>
          </a:p>
          <a:p>
            <a:r>
              <a:rPr lang="en-GB" sz="2000" dirty="0"/>
              <a:t>We look forward to continuing this collaborative effort to amplify the Voice of the Consumer. </a:t>
            </a:r>
          </a:p>
        </p:txBody>
      </p:sp>
    </p:spTree>
    <p:extLst>
      <p:ext uri="{BB962C8B-B14F-4D97-AF65-F5344CB8AC3E}">
        <p14:creationId xmlns:p14="http://schemas.microsoft.com/office/powerpoint/2010/main" val="28876053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13pb6DFTXCRMwVyYpzGTw"/>
</p:tagLst>
</file>

<file path=ppt/theme/theme1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1EAB65F2-04EF-4D79-9E87-F7D6E0961E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301b13d97a55f9a65467461cd509b06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3fde56c427cf4bf5bb0626ec1799454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7DD1BF-438F-42A0-B095-7EFD1C224677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471e26b0-e054-455b-a987-1270b4ff01f1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33669984-af94-4b35-9f37-f4574e663bce"/>
    <ds:schemaRef ds:uri="d5e8df70-7ba7-462a-92bc-0eb2af61e599"/>
  </ds:schemaRefs>
</ds:datastoreItem>
</file>

<file path=customXml/itemProps2.xml><?xml version="1.0" encoding="utf-8"?>
<ds:datastoreItem xmlns:ds="http://schemas.openxmlformats.org/officeDocument/2006/customXml" ds:itemID="{5F1A1D91-06D6-49ED-B1B4-0ECA146079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ADBD80-A5D3-4B28-BB9C-FFBEDF9C70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4639</TotalTime>
  <Words>678</Words>
  <Application>Microsoft Office PowerPoint</Application>
  <PresentationFormat>Widescreen</PresentationFormat>
  <Paragraphs>72</Paragraphs>
  <Slides>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Arial</vt:lpstr>
      <vt:lpstr>Calibri</vt:lpstr>
      <vt:lpstr>Chronicle Display Black</vt:lpstr>
      <vt:lpstr>Nexa Black</vt:lpstr>
      <vt:lpstr>Open Sans</vt:lpstr>
      <vt:lpstr>Outfit Medium</vt:lpstr>
      <vt:lpstr>Playfair Display Black</vt:lpstr>
      <vt:lpstr>Playfair Display SemiBold</vt:lpstr>
      <vt:lpstr>Roboto</vt:lpstr>
      <vt:lpstr>Roboto Slab</vt:lpstr>
      <vt:lpstr>Wingdings</vt:lpstr>
      <vt:lpstr>CONTENT SLIDE</vt:lpstr>
      <vt:lpstr>REC Light Event Theme</vt:lpstr>
      <vt:lpstr>think-cell Slide</vt:lpstr>
      <vt:lpstr>PowerPoint Presentation</vt:lpstr>
      <vt:lpstr>SURVEY MODELS: delivering a centralised survey</vt:lpstr>
      <vt:lpstr>PowerPoint Presentation</vt:lpstr>
      <vt:lpstr>What are the current proposed in-scope outcomes?</vt:lpstr>
      <vt:lpstr>Proposed de-scoped outcomes</vt:lpstr>
      <vt:lpstr>Working Group Preview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Allsopp, Harry</dc:creator>
  <cp:lastModifiedBy>Caroline Freimuller</cp:lastModifiedBy>
  <cp:revision>6</cp:revision>
  <dcterms:created xsi:type="dcterms:W3CDTF">2023-01-31T11:33:39Z</dcterms:created>
  <dcterms:modified xsi:type="dcterms:W3CDTF">2024-12-12T09:53:41Z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2023-01-31T11:34:15Z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6775d72b-ab07-4bb1-9719-e9712266ee29</vt:lpwstr>
  </property>
  <property fmtid="{D5CDD505-2E9C-101B-9397-08002B2CF9AE}" pid="9" name="MSIP_Label_ea60d57e-af5b-4752-ac57-3e4f28ca11dc_ContentBits">
    <vt:lpwstr>0</vt:lpwstr>
  </property>
  <property fmtid="{D5CDD505-2E9C-101B-9397-08002B2CF9AE}" pid="10" name="MSIP_Label_2d7f055f-5347-41d4-8cbe-c035e83f4f3c_Enabled">
    <vt:lpwstr>true</vt:lpwstr>
  </property>
  <property fmtid="{D5CDD505-2E9C-101B-9397-08002B2CF9AE}" pid="11" name="MSIP_Label_2d7f055f-5347-41d4-8cbe-c035e83f4f3c_SetDate">
    <vt:lpwstr>2024-12-11T13:34:02Z</vt:lpwstr>
  </property>
  <property fmtid="{D5CDD505-2E9C-101B-9397-08002B2CF9AE}" pid="12" name="MSIP_Label_2d7f055f-5347-41d4-8cbe-c035e83f4f3c_Method">
    <vt:lpwstr>Standard</vt:lpwstr>
  </property>
  <property fmtid="{D5CDD505-2E9C-101B-9397-08002B2CF9AE}" pid="13" name="MSIP_Label_2d7f055f-5347-41d4-8cbe-c035e83f4f3c_Name">
    <vt:lpwstr>defa4170-0d19-0005-0004-bc88714345d2</vt:lpwstr>
  </property>
  <property fmtid="{D5CDD505-2E9C-101B-9397-08002B2CF9AE}" pid="14" name="MSIP_Label_2d7f055f-5347-41d4-8cbe-c035e83f4f3c_SiteId">
    <vt:lpwstr>883dbbc0-a334-4b54-87cf-04fa94aeafb8</vt:lpwstr>
  </property>
  <property fmtid="{D5CDD505-2E9C-101B-9397-08002B2CF9AE}" pid="15" name="MSIP_Label_2d7f055f-5347-41d4-8cbe-c035e83f4f3c_ActionId">
    <vt:lpwstr>d92d913d-5747-430c-85a4-a211c1cc13f5</vt:lpwstr>
  </property>
  <property fmtid="{D5CDD505-2E9C-101B-9397-08002B2CF9AE}" pid="16" name="MSIP_Label_2d7f055f-5347-41d4-8cbe-c035e83f4f3c_ContentBits">
    <vt:lpwstr>0</vt:lpwstr>
  </property>
  <property fmtid="{D5CDD505-2E9C-101B-9397-08002B2CF9AE}" pid="17" name="MediaServiceImageTags">
    <vt:lpwstr/>
  </property>
</Properties>
</file>